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harts/chart1.xml" ContentType="application/vnd.openxmlformats-officedocument.drawingml.chart+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p:sldMasterIdLst>
    <p:sldMasterId id="2147483648" r:id="rId1"/>
  </p:sldMasterIdLst>
  <p:notesMasterIdLst>
    <p:notesMasterId r:id="rId122"/>
  </p:notesMasterIdLst>
  <p:handoutMasterIdLst>
    <p:handoutMasterId r:id="rId123"/>
  </p:handoutMasterIdLst>
  <p:sldIdLst>
    <p:sldId id="639" r:id="rId2"/>
    <p:sldId id="1096" r:id="rId3"/>
    <p:sldId id="1097" r:id="rId4"/>
    <p:sldId id="1098" r:id="rId5"/>
    <p:sldId id="1099" r:id="rId6"/>
    <p:sldId id="1100" r:id="rId7"/>
    <p:sldId id="1101" r:id="rId8"/>
    <p:sldId id="1102" r:id="rId9"/>
    <p:sldId id="1103" r:id="rId10"/>
    <p:sldId id="1104" r:id="rId11"/>
    <p:sldId id="1105" r:id="rId12"/>
    <p:sldId id="1297" r:id="rId13"/>
    <p:sldId id="1298" r:id="rId14"/>
    <p:sldId id="1299" r:id="rId15"/>
    <p:sldId id="1300" r:id="rId16"/>
    <p:sldId id="1109" r:id="rId17"/>
    <p:sldId id="1125" r:id="rId18"/>
    <p:sldId id="1301" r:id="rId19"/>
    <p:sldId id="1134" r:id="rId20"/>
    <p:sldId id="1302" r:id="rId21"/>
    <p:sldId id="1137" r:id="rId22"/>
    <p:sldId id="1303" r:id="rId23"/>
    <p:sldId id="1139" r:id="rId24"/>
    <p:sldId id="1304" r:id="rId25"/>
    <p:sldId id="1141" r:id="rId26"/>
    <p:sldId id="859" r:id="rId27"/>
    <p:sldId id="860" r:id="rId28"/>
    <p:sldId id="861" r:id="rId29"/>
    <p:sldId id="863" r:id="rId30"/>
    <p:sldId id="931" r:id="rId31"/>
    <p:sldId id="867" r:id="rId32"/>
    <p:sldId id="878" r:id="rId33"/>
    <p:sldId id="877" r:id="rId34"/>
    <p:sldId id="879" r:id="rId35"/>
    <p:sldId id="875" r:id="rId36"/>
    <p:sldId id="876" r:id="rId37"/>
    <p:sldId id="1015" r:id="rId38"/>
    <p:sldId id="1016" r:id="rId39"/>
    <p:sldId id="1313" r:id="rId40"/>
    <p:sldId id="667" r:id="rId41"/>
    <p:sldId id="677" r:id="rId42"/>
    <p:sldId id="1305" r:id="rId43"/>
    <p:sldId id="761" r:id="rId44"/>
    <p:sldId id="683" r:id="rId45"/>
    <p:sldId id="808" r:id="rId46"/>
    <p:sldId id="903" r:id="rId47"/>
    <p:sldId id="910" r:id="rId48"/>
    <p:sldId id="681" r:id="rId49"/>
    <p:sldId id="682" r:id="rId50"/>
    <p:sldId id="1314" r:id="rId51"/>
    <p:sldId id="934" r:id="rId52"/>
    <p:sldId id="1019" r:id="rId53"/>
    <p:sldId id="1306" r:id="rId54"/>
    <p:sldId id="1307" r:id="rId55"/>
    <p:sldId id="1308" r:id="rId56"/>
    <p:sldId id="1309" r:id="rId57"/>
    <p:sldId id="1310" r:id="rId58"/>
    <p:sldId id="1311" r:id="rId59"/>
    <p:sldId id="1312" r:id="rId60"/>
    <p:sldId id="1026" r:id="rId61"/>
    <p:sldId id="1027" r:id="rId62"/>
    <p:sldId id="1028" r:id="rId63"/>
    <p:sldId id="1029" r:id="rId64"/>
    <p:sldId id="1030" r:id="rId65"/>
    <p:sldId id="1031" r:id="rId66"/>
    <p:sldId id="896" r:id="rId67"/>
    <p:sldId id="897" r:id="rId68"/>
    <p:sldId id="898" r:id="rId69"/>
    <p:sldId id="899" r:id="rId70"/>
    <p:sldId id="900" r:id="rId71"/>
    <p:sldId id="901" r:id="rId72"/>
    <p:sldId id="1315" r:id="rId73"/>
    <p:sldId id="982" r:id="rId74"/>
    <p:sldId id="983" r:id="rId75"/>
    <p:sldId id="1316" r:id="rId76"/>
    <p:sldId id="1317" r:id="rId77"/>
    <p:sldId id="1319" r:id="rId78"/>
    <p:sldId id="1320" r:id="rId79"/>
    <p:sldId id="989" r:id="rId80"/>
    <p:sldId id="1321" r:id="rId81"/>
    <p:sldId id="1322" r:id="rId82"/>
    <p:sldId id="1323" r:id="rId83"/>
    <p:sldId id="1324" r:id="rId84"/>
    <p:sldId id="1037" r:id="rId85"/>
    <p:sldId id="1035" r:id="rId86"/>
    <p:sldId id="1036" r:id="rId87"/>
    <p:sldId id="1032" r:id="rId88"/>
    <p:sldId id="997" r:id="rId89"/>
    <p:sldId id="1325" r:id="rId90"/>
    <p:sldId id="1326" r:id="rId91"/>
    <p:sldId id="1327" r:id="rId92"/>
    <p:sldId id="1328" r:id="rId93"/>
    <p:sldId id="1002" r:id="rId94"/>
    <p:sldId id="1004" r:id="rId95"/>
    <p:sldId id="1329" r:id="rId96"/>
    <p:sldId id="1044" r:id="rId97"/>
    <p:sldId id="1038" r:id="rId98"/>
    <p:sldId id="1039" r:id="rId99"/>
    <p:sldId id="1040" r:id="rId100"/>
    <p:sldId id="1041" r:id="rId101"/>
    <p:sldId id="1042" r:id="rId102"/>
    <p:sldId id="1043" r:id="rId103"/>
    <p:sldId id="1007" r:id="rId104"/>
    <p:sldId id="1008" r:id="rId105"/>
    <p:sldId id="1009" r:id="rId106"/>
    <p:sldId id="1010" r:id="rId107"/>
    <p:sldId id="1047" r:id="rId108"/>
    <p:sldId id="1048" r:id="rId109"/>
    <p:sldId id="1330" r:id="rId110"/>
    <p:sldId id="1070" r:id="rId111"/>
    <p:sldId id="1082" r:id="rId112"/>
    <p:sldId id="1083" r:id="rId113"/>
    <p:sldId id="981" r:id="rId114"/>
    <p:sldId id="1084" r:id="rId115"/>
    <p:sldId id="1072" r:id="rId116"/>
    <p:sldId id="1081" r:id="rId117"/>
    <p:sldId id="1086" r:id="rId118"/>
    <p:sldId id="980" r:id="rId119"/>
    <p:sldId id="1075" r:id="rId120"/>
    <p:sldId id="725" r:id="rId121"/>
  </p:sldIdLst>
  <p:sldSz cx="9144000" cy="6858000" type="overhead"/>
  <p:notesSz cx="6591300" cy="9728200"/>
  <p:embeddedFontLst>
    <p:embeddedFont>
      <p:font typeface="Cambria Math" panose="02040503050406030204" pitchFamily="18" charset="0"/>
      <p:regular r:id="rId124"/>
    </p:embeddedFont>
    <p:embeddedFont>
      <p:font typeface="CMMI10" panose="020B0604020202020204" charset="0"/>
      <p:regular r:id="rId125"/>
    </p:embeddedFont>
    <p:embeddedFont>
      <p:font typeface="CMMI7" panose="020B0604020202020204" charset="0"/>
      <p:regular r:id="rId126"/>
    </p:embeddedFont>
    <p:embeddedFont>
      <p:font typeface="CMR10" panose="020B0604020202020204" charset="0"/>
      <p:regular r:id="rId127"/>
    </p:embeddedFont>
    <p:embeddedFont>
      <p:font typeface="CMR7" panose="020B0604020202020204" charset="0"/>
      <p:regular r:id="rId128"/>
    </p:embeddedFont>
    <p:embeddedFont>
      <p:font typeface="CMSY10ORIG" panose="020B0604020202020204" charset="0"/>
      <p:regular r:id="rId129"/>
    </p:embeddedFont>
    <p:embeddedFont>
      <p:font typeface="Comic Sans MS" panose="030F0702030302020204" pitchFamily="66" charset="0"/>
      <p:regular r:id="rId130"/>
      <p:bold r:id="rId131"/>
      <p:italic r:id="rId132"/>
      <p:boldItalic r:id="rId133"/>
    </p:embeddedFont>
    <p:embeddedFont>
      <p:font typeface="Gill Sans MT" panose="020B0502020104020203" pitchFamily="34" charset="0"/>
      <p:regular r:id="rId134"/>
      <p:bold r:id="rId135"/>
      <p:italic r:id="rId136"/>
      <p:boldItalic r:id="rId137"/>
    </p:embeddedFont>
    <p:embeddedFont>
      <p:font typeface="Lucida Console" panose="020B0609040504020204" pitchFamily="49" charset="0"/>
      <p:regular r:id="rId138"/>
    </p:embeddedFont>
    <p:embeddedFont>
      <p:font typeface="Lucida Sans" panose="020B0602030504020204" pitchFamily="34" charset="0"/>
      <p:regular r:id="rId139"/>
      <p:bold r:id="rId140"/>
      <p:italic r:id="rId141"/>
      <p:boldItalic r:id="rId142"/>
    </p:embeddedFont>
    <p:embeddedFont>
      <p:font typeface="Marlett" pitchFamily="2" charset="2"/>
      <p:regular r:id="rId143"/>
    </p:embeddedFont>
  </p:embeddedFontLst>
  <p:defaultTextStyle>
    <a:defPPr>
      <a:defRPr lang="en-US"/>
    </a:defPPr>
    <a:lvl1pPr algn="ctr" rtl="0" eaLnBrk="0" fontAlgn="base" hangingPunct="0">
      <a:spcBef>
        <a:spcPct val="0"/>
      </a:spcBef>
      <a:spcAft>
        <a:spcPct val="0"/>
      </a:spcAft>
      <a:defRPr sz="4000" kern="1200">
        <a:solidFill>
          <a:schemeClr val="tx2"/>
        </a:solidFill>
        <a:latin typeface="Comic Sans MS" pitchFamily="66" charset="0"/>
        <a:ea typeface="+mn-ea"/>
        <a:cs typeface="+mn-cs"/>
      </a:defRPr>
    </a:lvl1pPr>
    <a:lvl2pPr marL="457200" algn="ctr" rtl="0" eaLnBrk="0" fontAlgn="base" hangingPunct="0">
      <a:spcBef>
        <a:spcPct val="0"/>
      </a:spcBef>
      <a:spcAft>
        <a:spcPct val="0"/>
      </a:spcAft>
      <a:defRPr sz="4000" kern="1200">
        <a:solidFill>
          <a:schemeClr val="tx2"/>
        </a:solidFill>
        <a:latin typeface="Comic Sans MS" pitchFamily="66" charset="0"/>
        <a:ea typeface="+mn-ea"/>
        <a:cs typeface="+mn-cs"/>
      </a:defRPr>
    </a:lvl2pPr>
    <a:lvl3pPr marL="914400" algn="ctr" rtl="0" eaLnBrk="0" fontAlgn="base" hangingPunct="0">
      <a:spcBef>
        <a:spcPct val="0"/>
      </a:spcBef>
      <a:spcAft>
        <a:spcPct val="0"/>
      </a:spcAft>
      <a:defRPr sz="4000" kern="1200">
        <a:solidFill>
          <a:schemeClr val="tx2"/>
        </a:solidFill>
        <a:latin typeface="Comic Sans MS" pitchFamily="66" charset="0"/>
        <a:ea typeface="+mn-ea"/>
        <a:cs typeface="+mn-cs"/>
      </a:defRPr>
    </a:lvl3pPr>
    <a:lvl4pPr marL="1371600" algn="ctr" rtl="0" eaLnBrk="0" fontAlgn="base" hangingPunct="0">
      <a:spcBef>
        <a:spcPct val="0"/>
      </a:spcBef>
      <a:spcAft>
        <a:spcPct val="0"/>
      </a:spcAft>
      <a:defRPr sz="4000" kern="1200">
        <a:solidFill>
          <a:schemeClr val="tx2"/>
        </a:solidFill>
        <a:latin typeface="Comic Sans MS" pitchFamily="66" charset="0"/>
        <a:ea typeface="+mn-ea"/>
        <a:cs typeface="+mn-cs"/>
      </a:defRPr>
    </a:lvl4pPr>
    <a:lvl5pPr marL="1828800" algn="ctr" rtl="0" eaLnBrk="0" fontAlgn="base" hangingPunct="0">
      <a:spcBef>
        <a:spcPct val="0"/>
      </a:spcBef>
      <a:spcAft>
        <a:spcPct val="0"/>
      </a:spcAft>
      <a:defRPr sz="4000" kern="1200">
        <a:solidFill>
          <a:schemeClr val="tx2"/>
        </a:solidFill>
        <a:latin typeface="Comic Sans MS" pitchFamily="66" charset="0"/>
        <a:ea typeface="+mn-ea"/>
        <a:cs typeface="+mn-cs"/>
      </a:defRPr>
    </a:lvl5pPr>
    <a:lvl6pPr marL="2286000" algn="l" defTabSz="914400" rtl="0" eaLnBrk="1" latinLnBrk="0" hangingPunct="1">
      <a:defRPr sz="4000" kern="1200">
        <a:solidFill>
          <a:schemeClr val="tx2"/>
        </a:solidFill>
        <a:latin typeface="Comic Sans MS" pitchFamily="66" charset="0"/>
        <a:ea typeface="+mn-ea"/>
        <a:cs typeface="+mn-cs"/>
      </a:defRPr>
    </a:lvl6pPr>
    <a:lvl7pPr marL="2743200" algn="l" defTabSz="914400" rtl="0" eaLnBrk="1" latinLnBrk="0" hangingPunct="1">
      <a:defRPr sz="4000" kern="1200">
        <a:solidFill>
          <a:schemeClr val="tx2"/>
        </a:solidFill>
        <a:latin typeface="Comic Sans MS" pitchFamily="66" charset="0"/>
        <a:ea typeface="+mn-ea"/>
        <a:cs typeface="+mn-cs"/>
      </a:defRPr>
    </a:lvl7pPr>
    <a:lvl8pPr marL="3200400" algn="l" defTabSz="914400" rtl="0" eaLnBrk="1" latinLnBrk="0" hangingPunct="1">
      <a:defRPr sz="4000" kern="1200">
        <a:solidFill>
          <a:schemeClr val="tx2"/>
        </a:solidFill>
        <a:latin typeface="Comic Sans MS" pitchFamily="66" charset="0"/>
        <a:ea typeface="+mn-ea"/>
        <a:cs typeface="+mn-cs"/>
      </a:defRPr>
    </a:lvl8pPr>
    <a:lvl9pPr marL="3657600" algn="l" defTabSz="914400" rtl="0" eaLnBrk="1" latinLnBrk="0" hangingPunct="1">
      <a:defRPr sz="4000" kern="1200">
        <a:solidFill>
          <a:schemeClr val="tx2"/>
        </a:solidFill>
        <a:latin typeface="Comic Sans MS" pitchFamily="66" charset="0"/>
        <a:ea typeface="+mn-ea"/>
        <a:cs typeface="+mn-cs"/>
      </a:defRPr>
    </a:lvl9pPr>
  </p:defaultTextStyle>
  <p:extLst>
    <p:ext uri="{EFAFB233-063F-42B5-8137-9DF3F51BA10A}">
      <p15:sldGuideLst xmlns:p15="http://schemas.microsoft.com/office/powerpoint/2012/main">
        <p15:guide id="1" orient="horz" pos="2046">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900"/>
    <a:srgbClr val="99CCFF"/>
    <a:srgbClr val="FFFFCC"/>
    <a:srgbClr val="0066FF"/>
    <a:srgbClr val="FF7C80"/>
    <a:srgbClr val="FFFFFF"/>
    <a:srgbClr val="00FFFF"/>
    <a:srgbClr val="FF66CC"/>
    <a:srgbClr val="00CC00"/>
    <a:srgbClr val="0033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423" autoAdjust="0"/>
    <p:restoredTop sz="94610" autoAdjust="0"/>
  </p:normalViewPr>
  <p:slideViewPr>
    <p:cSldViewPr snapToGrid="0">
      <p:cViewPr varScale="1">
        <p:scale>
          <a:sx n="63" d="100"/>
          <a:sy n="63" d="100"/>
        </p:scale>
        <p:origin x="1382" y="34"/>
      </p:cViewPr>
      <p:guideLst>
        <p:guide orient="horz" pos="2046"/>
        <p:guide pos="2880"/>
      </p:guideLst>
    </p:cSldViewPr>
  </p:slideViewPr>
  <p:outlineViewPr>
    <p:cViewPr>
      <p:scale>
        <a:sx n="33" d="100"/>
        <a:sy n="33" d="100"/>
      </p:scale>
      <p:origin x="0" y="0"/>
    </p:cViewPr>
  </p:outlineViewPr>
  <p:notesTextViewPr>
    <p:cViewPr>
      <p:scale>
        <a:sx n="100" d="100"/>
        <a:sy n="100" d="100"/>
      </p:scale>
      <p:origin x="0" y="-158"/>
    </p:cViewPr>
  </p:notesTextViewPr>
  <p:sorterViewPr>
    <p:cViewPr>
      <p:scale>
        <a:sx n="66" d="100"/>
        <a:sy n="66" d="100"/>
      </p:scale>
      <p:origin x="0" y="-18459"/>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font" Target="fonts/font15.fntdata"/><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font" Target="fonts/font5.fntdata"/><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font" Target="fonts/font11.fntdata"/><Relationship Id="rId139" Type="http://schemas.openxmlformats.org/officeDocument/2006/relationships/font" Target="fonts/font16.fntdata"/><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font" Target="fonts/font1.fntdata"/><Relationship Id="rId129" Type="http://schemas.openxmlformats.org/officeDocument/2006/relationships/font" Target="fonts/font6.fntdata"/><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font" Target="fonts/font17.fntdata"/><Relationship Id="rId14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font" Target="fonts/font7.fntdata"/><Relationship Id="rId135" Type="http://schemas.openxmlformats.org/officeDocument/2006/relationships/font" Target="fonts/font12.fntdata"/><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font" Target="fonts/font2.fntdata"/><Relationship Id="rId141" Type="http://schemas.openxmlformats.org/officeDocument/2006/relationships/font" Target="fonts/font18.fntdata"/><Relationship Id="rId14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font" Target="fonts/font8.fntdata"/><Relationship Id="rId136" Type="http://schemas.openxmlformats.org/officeDocument/2006/relationships/font" Target="fonts/font13.fntdata"/><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font" Target="fonts/font3.fntdata"/><Relationship Id="rId14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font" Target="fonts/font19.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font" Target="fonts/font14.fntdata"/><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font" Target="fonts/font9.fntdata"/><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font" Target="fonts/font4.fntdata"/><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notesMaster" Target="notesMasters/notesMaster1.xml"/><Relationship Id="rId143" Type="http://schemas.openxmlformats.org/officeDocument/2006/relationships/font" Target="fonts/font20.fntdata"/><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font" Target="fonts/font10.fntdata"/><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handoutMaster" Target="handoutMasters/handoutMaster1.xml"/><Relationship Id="rId144" Type="http://schemas.openxmlformats.org/officeDocument/2006/relationships/presProps" Target="presProps.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2539682539682802E-2"/>
          <c:y val="9.8321342925660041E-2"/>
          <c:w val="0.67619047619048034"/>
          <c:h val="0.57793764988009588"/>
        </c:manualLayout>
      </c:layout>
      <c:lineChart>
        <c:grouping val="stacked"/>
        <c:varyColors val="0"/>
        <c:ser>
          <c:idx val="0"/>
          <c:order val="0"/>
          <c:tx>
            <c:strRef>
              <c:f>Sheet1!$A$2</c:f>
              <c:strCache>
                <c:ptCount val="1"/>
                <c:pt idx="0">
                  <c:v>speedup</c:v>
                </c:pt>
              </c:strCache>
            </c:strRef>
          </c:tx>
          <c:spPr>
            <a:ln w="40313">
              <a:solidFill>
                <a:srgbClr val="FF0000"/>
              </a:solidFill>
              <a:prstDash val="solid"/>
            </a:ln>
          </c:spPr>
          <c:marker>
            <c:symbol val="none"/>
          </c:marker>
          <c:cat>
            <c:strRef>
              <c:f>Sheet1!$B$1:$F$1</c:f>
              <c:strCache>
                <c:ptCount val="5"/>
                <c:pt idx="0">
                  <c:v>4</c:v>
                </c:pt>
                <c:pt idx="1">
                  <c:v>8</c:v>
                </c:pt>
                <c:pt idx="2">
                  <c:v>16</c:v>
                </c:pt>
                <c:pt idx="3">
                  <c:v>32</c:v>
                </c:pt>
                <c:pt idx="4">
                  <c:v>infinite</c:v>
                </c:pt>
              </c:strCache>
            </c:strRef>
          </c:cat>
          <c:val>
            <c:numRef>
              <c:f>Sheet1!$B$2:$F$2</c:f>
              <c:numCache>
                <c:formatCode>General</c:formatCode>
                <c:ptCount val="5"/>
                <c:pt idx="0">
                  <c:v>2.1</c:v>
                </c:pt>
                <c:pt idx="1">
                  <c:v>2.9</c:v>
                </c:pt>
                <c:pt idx="2">
                  <c:v>3.4</c:v>
                </c:pt>
                <c:pt idx="3">
                  <c:v>3.7</c:v>
                </c:pt>
                <c:pt idx="4">
                  <c:v>4</c:v>
                </c:pt>
              </c:numCache>
            </c:numRef>
          </c:val>
          <c:smooth val="0"/>
          <c:extLst>
            <c:ext xmlns:c16="http://schemas.microsoft.com/office/drawing/2014/chart" uri="{C3380CC4-5D6E-409C-BE32-E72D297353CC}">
              <c16:uniqueId val="{00000000-3BD0-4C93-943D-9841998CFE52}"/>
            </c:ext>
          </c:extLst>
        </c:ser>
        <c:dLbls>
          <c:showLegendKey val="0"/>
          <c:showVal val="0"/>
          <c:showCatName val="0"/>
          <c:showSerName val="0"/>
          <c:showPercent val="0"/>
          <c:showBubbleSize val="0"/>
        </c:dLbls>
        <c:smooth val="0"/>
        <c:axId val="395177768"/>
        <c:axId val="395178160"/>
      </c:lineChart>
      <c:catAx>
        <c:axId val="395177768"/>
        <c:scaling>
          <c:orientation val="minMax"/>
        </c:scaling>
        <c:delete val="0"/>
        <c:axPos val="b"/>
        <c:numFmt formatCode="General" sourceLinked="1"/>
        <c:majorTickMark val="out"/>
        <c:minorTickMark val="none"/>
        <c:tickLblPos val="nextTo"/>
        <c:spPr>
          <a:ln w="3359">
            <a:solidFill>
              <a:schemeClr val="tx1"/>
            </a:solidFill>
            <a:prstDash val="solid"/>
          </a:ln>
        </c:spPr>
        <c:txPr>
          <a:bodyPr rot="-2700000" vert="horz"/>
          <a:lstStyle/>
          <a:p>
            <a:pPr>
              <a:defRPr/>
            </a:pPr>
            <a:endParaRPr lang="en-US"/>
          </a:p>
        </c:txPr>
        <c:crossAx val="395178160"/>
        <c:crosses val="autoZero"/>
        <c:auto val="1"/>
        <c:lblAlgn val="ctr"/>
        <c:lblOffset val="100"/>
        <c:tickLblSkip val="1"/>
        <c:tickMarkSkip val="1"/>
        <c:noMultiLvlLbl val="0"/>
      </c:catAx>
      <c:valAx>
        <c:axId val="395178160"/>
        <c:scaling>
          <c:orientation val="minMax"/>
        </c:scaling>
        <c:delete val="0"/>
        <c:axPos val="l"/>
        <c:majorGridlines>
          <c:spPr>
            <a:ln w="3359">
              <a:solidFill>
                <a:schemeClr val="tx1"/>
              </a:solidFill>
              <a:prstDash val="solid"/>
            </a:ln>
          </c:spPr>
        </c:majorGridlines>
        <c:numFmt formatCode="General" sourceLinked="1"/>
        <c:majorTickMark val="out"/>
        <c:minorTickMark val="none"/>
        <c:tickLblPos val="nextTo"/>
        <c:spPr>
          <a:ln w="3359">
            <a:solidFill>
              <a:schemeClr val="tx1"/>
            </a:solidFill>
            <a:prstDash val="solid"/>
          </a:ln>
        </c:spPr>
        <c:txPr>
          <a:bodyPr rot="0" vert="horz"/>
          <a:lstStyle/>
          <a:p>
            <a:pPr>
              <a:defRPr/>
            </a:pPr>
            <a:endParaRPr lang="en-US"/>
          </a:p>
        </c:txPr>
        <c:crossAx val="395177768"/>
        <c:crosses val="autoZero"/>
        <c:crossBetween val="between"/>
      </c:valAx>
      <c:spPr>
        <a:noFill/>
        <a:ln w="13438">
          <a:solidFill>
            <a:schemeClr val="tx1"/>
          </a:solidFill>
          <a:prstDash val="solid"/>
        </a:ln>
      </c:spPr>
    </c:plotArea>
    <c:legend>
      <c:legendPos val="r"/>
      <c:layout>
        <c:manualLayout>
          <c:xMode val="edge"/>
          <c:yMode val="edge"/>
          <c:x val="0.7746031746031774"/>
          <c:y val="0.33333333333333331"/>
          <c:w val="0.21904761904761921"/>
          <c:h val="0.10551558752997602"/>
        </c:manualLayout>
      </c:layout>
      <c:overlay val="0"/>
      <c:spPr>
        <a:solidFill>
          <a:schemeClr val="bg1"/>
        </a:solidFill>
        <a:ln w="3359">
          <a:solidFill>
            <a:schemeClr val="tx1"/>
          </a:solidFill>
          <a:prstDash val="solid"/>
        </a:ln>
      </c:spPr>
    </c:legend>
    <c:plotVisOnly val="1"/>
    <c:dispBlanksAs val="zero"/>
    <c:showDLblsOverMax val="0"/>
  </c:chart>
  <c:spPr>
    <a:noFill/>
    <a:ln>
      <a:noFill/>
    </a:ln>
  </c:spPr>
  <c:txPr>
    <a:bodyPr/>
    <a:lstStyle/>
    <a:p>
      <a:pPr>
        <a:defRPr sz="1905" b="1" i="0" u="none" strike="noStrike" baseline="0">
          <a:solidFill>
            <a:schemeClr val="tx1"/>
          </a:solidFill>
          <a:latin typeface="+mj-lt"/>
          <a:ea typeface="Comic Sans MS"/>
          <a:cs typeface="Comic Sans MS"/>
        </a:defRPr>
      </a:pPr>
      <a:endParaRPr lang="en-US"/>
    </a:p>
  </c:txPr>
  <c:externalData r:id="rId1">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62" name="Rectangle 2"/>
          <p:cNvSpPr>
            <a:spLocks noGrp="1" noChangeArrowheads="1"/>
          </p:cNvSpPr>
          <p:nvPr>
            <p:ph type="hdr" sz="quarter"/>
          </p:nvPr>
        </p:nvSpPr>
        <p:spPr bwMode="auto">
          <a:xfrm>
            <a:off x="0" y="0"/>
            <a:ext cx="2855913" cy="485775"/>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bodyPr>
          <a:lstStyle>
            <a:lvl1pPr algn="l">
              <a:defRPr sz="1200">
                <a:solidFill>
                  <a:srgbClr val="0000FF"/>
                </a:solidFill>
              </a:defRPr>
            </a:lvl1pPr>
          </a:lstStyle>
          <a:p>
            <a:pPr>
              <a:defRPr/>
            </a:pPr>
            <a:endParaRPr lang="en-US" dirty="0">
              <a:latin typeface="Arial" panose="020B0604020202020204" pitchFamily="34" charset="0"/>
            </a:endParaRPr>
          </a:p>
        </p:txBody>
      </p:sp>
      <p:sp>
        <p:nvSpPr>
          <p:cNvPr id="40963" name="Rectangle 3"/>
          <p:cNvSpPr>
            <a:spLocks noGrp="1" noChangeArrowheads="1"/>
          </p:cNvSpPr>
          <p:nvPr>
            <p:ph type="dt" sz="quarter" idx="1"/>
          </p:nvPr>
        </p:nvSpPr>
        <p:spPr bwMode="auto">
          <a:xfrm>
            <a:off x="3735388" y="0"/>
            <a:ext cx="2855912" cy="485775"/>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bodyPr>
          <a:lstStyle>
            <a:lvl1pPr algn="r">
              <a:defRPr sz="1200">
                <a:solidFill>
                  <a:srgbClr val="0000FF"/>
                </a:solidFill>
              </a:defRPr>
            </a:lvl1pPr>
          </a:lstStyle>
          <a:p>
            <a:pPr>
              <a:defRPr/>
            </a:pPr>
            <a:endParaRPr lang="en-US" dirty="0">
              <a:latin typeface="Arial" panose="020B0604020202020204" pitchFamily="34" charset="0"/>
            </a:endParaRPr>
          </a:p>
        </p:txBody>
      </p:sp>
      <p:sp>
        <p:nvSpPr>
          <p:cNvPr id="40964" name="Rectangle 4"/>
          <p:cNvSpPr>
            <a:spLocks noGrp="1" noChangeArrowheads="1"/>
          </p:cNvSpPr>
          <p:nvPr>
            <p:ph type="ftr" sz="quarter" idx="2"/>
          </p:nvPr>
        </p:nvSpPr>
        <p:spPr bwMode="auto">
          <a:xfrm>
            <a:off x="0" y="9242425"/>
            <a:ext cx="2855913" cy="485775"/>
          </a:xfrm>
          <a:prstGeom prst="rect">
            <a:avLst/>
          </a:prstGeom>
          <a:noFill/>
          <a:ln w="9525">
            <a:noFill/>
            <a:miter lim="800000"/>
            <a:headEnd/>
            <a:tailEnd/>
          </a:ln>
          <a:effectLst/>
        </p:spPr>
        <p:txBody>
          <a:bodyPr vert="horz" wrap="none" lIns="91440" tIns="45720" rIns="91440" bIns="45720" numCol="1" anchor="b" anchorCtr="0" compatLnSpc="1">
            <a:prstTxWarp prst="textNoShape">
              <a:avLst/>
            </a:prstTxWarp>
          </a:bodyPr>
          <a:lstStyle>
            <a:lvl1pPr algn="l">
              <a:defRPr sz="1200">
                <a:solidFill>
                  <a:srgbClr val="0000FF"/>
                </a:solidFill>
              </a:defRPr>
            </a:lvl1pPr>
          </a:lstStyle>
          <a:p>
            <a:pPr>
              <a:defRPr/>
            </a:pPr>
            <a:endParaRPr lang="en-US" dirty="0">
              <a:latin typeface="Arial" panose="020B0604020202020204" pitchFamily="34" charset="0"/>
            </a:endParaRPr>
          </a:p>
        </p:txBody>
      </p:sp>
      <p:sp>
        <p:nvSpPr>
          <p:cNvPr id="40965" name="Rectangle 5"/>
          <p:cNvSpPr>
            <a:spLocks noGrp="1" noChangeArrowheads="1"/>
          </p:cNvSpPr>
          <p:nvPr>
            <p:ph type="sldNum" sz="quarter" idx="3"/>
          </p:nvPr>
        </p:nvSpPr>
        <p:spPr bwMode="auto">
          <a:xfrm>
            <a:off x="3735388" y="9242425"/>
            <a:ext cx="2855912" cy="485775"/>
          </a:xfrm>
          <a:prstGeom prst="rect">
            <a:avLst/>
          </a:prstGeom>
          <a:noFill/>
          <a:ln w="9525">
            <a:noFill/>
            <a:miter lim="800000"/>
            <a:headEnd/>
            <a:tailEnd/>
          </a:ln>
          <a:effectLst/>
        </p:spPr>
        <p:txBody>
          <a:bodyPr vert="horz" wrap="none" lIns="91440" tIns="45720" rIns="91440" bIns="45720" numCol="1" anchor="b" anchorCtr="0" compatLnSpc="1">
            <a:prstTxWarp prst="textNoShape">
              <a:avLst/>
            </a:prstTxWarp>
          </a:bodyPr>
          <a:lstStyle>
            <a:lvl1pPr algn="r">
              <a:defRPr sz="1200">
                <a:solidFill>
                  <a:srgbClr val="0000FF"/>
                </a:solidFill>
              </a:defRPr>
            </a:lvl1pPr>
          </a:lstStyle>
          <a:p>
            <a:pPr>
              <a:defRPr/>
            </a:pPr>
            <a:fld id="{99A4F112-1D3A-4B6A-A0CA-BE93BA885634}" type="slidenum">
              <a:rPr lang="he-IL">
                <a:latin typeface="Arial" panose="020B0604020202020204" pitchFamily="34" charset="0"/>
                <a:cs typeface="Arial" panose="020B0604020202020204" pitchFamily="34" charset="0"/>
              </a:rPr>
              <a:pPr>
                <a:defRPr/>
              </a:pPr>
              <a:t>‹#›</a:t>
            </a:fld>
            <a:endParaRPr lang="en-US" dirty="0">
              <a:latin typeface="Arial" panose="020B0604020202020204" pitchFamily="34" charset="0"/>
            </a:endParaRPr>
          </a:p>
        </p:txBody>
      </p:sp>
    </p:spTree>
    <p:extLst>
      <p:ext uri="{BB962C8B-B14F-4D97-AF65-F5344CB8AC3E}">
        <p14:creationId xmlns:p14="http://schemas.microsoft.com/office/powerpoint/2010/main" val="218174455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hdr" sz="quarter"/>
          </p:nvPr>
        </p:nvSpPr>
        <p:spPr bwMode="auto">
          <a:xfrm>
            <a:off x="0" y="0"/>
            <a:ext cx="2855913" cy="4857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200">
                <a:solidFill>
                  <a:srgbClr val="0000FF"/>
                </a:solidFill>
                <a:latin typeface="Marlett" pitchFamily="2" charset="2"/>
              </a:defRPr>
            </a:lvl1pPr>
          </a:lstStyle>
          <a:p>
            <a:pPr>
              <a:defRPr/>
            </a:pPr>
            <a:endParaRPr lang="en-US"/>
          </a:p>
        </p:txBody>
      </p:sp>
      <p:sp>
        <p:nvSpPr>
          <p:cNvPr id="6147" name="Rectangle 3"/>
          <p:cNvSpPr>
            <a:spLocks noGrp="1" noChangeArrowheads="1"/>
          </p:cNvSpPr>
          <p:nvPr>
            <p:ph type="dt" idx="1"/>
          </p:nvPr>
        </p:nvSpPr>
        <p:spPr bwMode="auto">
          <a:xfrm>
            <a:off x="3735388" y="0"/>
            <a:ext cx="2855912" cy="4857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solidFill>
                  <a:srgbClr val="0000FF"/>
                </a:solidFill>
                <a:latin typeface="Marlett" pitchFamily="2" charset="2"/>
              </a:defRPr>
            </a:lvl1pPr>
          </a:lstStyle>
          <a:p>
            <a:pPr>
              <a:defRPr/>
            </a:pPr>
            <a:endParaRPr lang="en-US"/>
          </a:p>
        </p:txBody>
      </p:sp>
      <p:sp>
        <p:nvSpPr>
          <p:cNvPr id="76804" name="Rectangle 4"/>
          <p:cNvSpPr>
            <a:spLocks noGrp="1" noRot="1" noChangeAspect="1" noChangeArrowheads="1" noTextEdit="1"/>
          </p:cNvSpPr>
          <p:nvPr>
            <p:ph type="sldImg" idx="2"/>
          </p:nvPr>
        </p:nvSpPr>
        <p:spPr bwMode="auto">
          <a:xfrm>
            <a:off x="863600" y="730250"/>
            <a:ext cx="4864100" cy="3648075"/>
          </a:xfrm>
          <a:prstGeom prst="rect">
            <a:avLst/>
          </a:prstGeom>
          <a:noFill/>
          <a:ln w="9525">
            <a:solidFill>
              <a:srgbClr val="000000"/>
            </a:solidFill>
            <a:miter lim="800000"/>
            <a:headEnd/>
            <a:tailEnd/>
          </a:ln>
        </p:spPr>
      </p:sp>
      <p:sp>
        <p:nvSpPr>
          <p:cNvPr id="6149" name="Rectangle 5"/>
          <p:cNvSpPr>
            <a:spLocks noGrp="1" noChangeArrowheads="1"/>
          </p:cNvSpPr>
          <p:nvPr>
            <p:ph type="body" sz="quarter" idx="3"/>
          </p:nvPr>
        </p:nvSpPr>
        <p:spPr bwMode="auto">
          <a:xfrm>
            <a:off x="879475" y="4621213"/>
            <a:ext cx="4832350" cy="437673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6150" name="Rectangle 6"/>
          <p:cNvSpPr>
            <a:spLocks noGrp="1" noChangeArrowheads="1"/>
          </p:cNvSpPr>
          <p:nvPr>
            <p:ph type="ftr" sz="quarter" idx="4"/>
          </p:nvPr>
        </p:nvSpPr>
        <p:spPr bwMode="auto">
          <a:xfrm>
            <a:off x="0" y="9242425"/>
            <a:ext cx="2855913" cy="485775"/>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a:defRPr sz="1200">
                <a:solidFill>
                  <a:srgbClr val="0000FF"/>
                </a:solidFill>
                <a:latin typeface="Marlett" pitchFamily="2" charset="2"/>
              </a:defRPr>
            </a:lvl1pPr>
          </a:lstStyle>
          <a:p>
            <a:pPr>
              <a:defRPr/>
            </a:pPr>
            <a:endParaRPr lang="en-US"/>
          </a:p>
        </p:txBody>
      </p:sp>
      <p:sp>
        <p:nvSpPr>
          <p:cNvPr id="6151" name="Rectangle 7"/>
          <p:cNvSpPr>
            <a:spLocks noGrp="1" noChangeArrowheads="1"/>
          </p:cNvSpPr>
          <p:nvPr>
            <p:ph type="sldNum" sz="quarter" idx="5"/>
          </p:nvPr>
        </p:nvSpPr>
        <p:spPr bwMode="auto">
          <a:xfrm>
            <a:off x="3735388" y="9242425"/>
            <a:ext cx="2855912" cy="485775"/>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solidFill>
                  <a:srgbClr val="0000FF"/>
                </a:solidFill>
                <a:latin typeface="Marlett" pitchFamily="2" charset="2"/>
                <a:cs typeface="Arial" panose="020B0604020202020204" pitchFamily="34" charset="0"/>
              </a:defRPr>
            </a:lvl1pPr>
          </a:lstStyle>
          <a:p>
            <a:pPr>
              <a:defRPr/>
            </a:pPr>
            <a:fld id="{B2B10D77-A109-4478-B954-D211296BFA89}" type="slidenum">
              <a:rPr lang="he-IL" smtClean="0"/>
              <a:pPr>
                <a:defRPr/>
              </a:pPr>
              <a:t>‹#›</a:t>
            </a:fld>
            <a:endParaRPr lang="en-US" dirty="0"/>
          </a:p>
        </p:txBody>
      </p:sp>
    </p:spTree>
    <p:extLst>
      <p:ext uri="{BB962C8B-B14F-4D97-AF65-F5344CB8AC3E}">
        <p14:creationId xmlns:p14="http://schemas.microsoft.com/office/powerpoint/2010/main" val="797108264"/>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34" charset="0"/>
        <a:ea typeface="+mn-ea"/>
        <a:cs typeface="+mn-cs"/>
      </a:defRPr>
    </a:lvl1pPr>
    <a:lvl2pPr marL="457200" algn="l" rtl="0" eaLnBrk="0" fontAlgn="base" hangingPunct="0">
      <a:spcBef>
        <a:spcPct val="30000"/>
      </a:spcBef>
      <a:spcAft>
        <a:spcPct val="0"/>
      </a:spcAft>
      <a:defRPr sz="1200" kern="1200">
        <a:solidFill>
          <a:schemeClr val="tx1"/>
        </a:solidFill>
        <a:latin typeface="Arial" pitchFamily="34" charset="0"/>
        <a:ea typeface="+mn-ea"/>
        <a:cs typeface="+mn-cs"/>
      </a:defRPr>
    </a:lvl2pPr>
    <a:lvl3pPr marL="914400" algn="l" rtl="0" eaLnBrk="0" fontAlgn="base" hangingPunct="0">
      <a:spcBef>
        <a:spcPct val="30000"/>
      </a:spcBef>
      <a:spcAft>
        <a:spcPct val="0"/>
      </a:spcAft>
      <a:defRPr sz="1200" kern="1200">
        <a:solidFill>
          <a:schemeClr val="tx1"/>
        </a:solidFill>
        <a:latin typeface="Arial" pitchFamily="34" charset="0"/>
        <a:ea typeface="+mn-ea"/>
        <a:cs typeface="+mn-cs"/>
      </a:defRPr>
    </a:lvl3pPr>
    <a:lvl4pPr marL="1371600" algn="l" rtl="0" eaLnBrk="0" fontAlgn="base" hangingPunct="0">
      <a:spcBef>
        <a:spcPct val="30000"/>
      </a:spcBef>
      <a:spcAft>
        <a:spcPct val="0"/>
      </a:spcAft>
      <a:defRPr sz="1200" kern="1200">
        <a:solidFill>
          <a:schemeClr val="tx1"/>
        </a:solidFill>
        <a:latin typeface="Arial" pitchFamily="34" charset="0"/>
        <a:ea typeface="+mn-ea"/>
        <a:cs typeface="+mn-cs"/>
      </a:defRPr>
    </a:lvl4pPr>
    <a:lvl5pPr marL="1828800" algn="l" rtl="0" eaLnBrk="0" fontAlgn="base" hangingPunct="0">
      <a:spcBef>
        <a:spcPct val="30000"/>
      </a:spcBef>
      <a:spcAft>
        <a:spcPct val="0"/>
      </a:spcAft>
      <a:defRPr sz="1200" kern="1200">
        <a:solidFill>
          <a:schemeClr val="tx1"/>
        </a:solidFill>
        <a:latin typeface="Arial"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818C608E-EE0F-433D-BFEB-DE265B61B3FA}" type="slidenum">
              <a:rPr lang="en-US"/>
              <a:pPr/>
              <a:t>1</a:t>
            </a:fld>
            <a:endParaRPr lang="en-US"/>
          </a:p>
        </p:txBody>
      </p:sp>
      <p:sp>
        <p:nvSpPr>
          <p:cNvPr id="6146" name="Rectangle 7"/>
          <p:cNvSpPr txBox="1">
            <a:spLocks noGrp="1" noChangeArrowheads="1"/>
          </p:cNvSpPr>
          <p:nvPr/>
        </p:nvSpPr>
        <p:spPr bwMode="auto">
          <a:xfrm>
            <a:off x="3886200" y="8686800"/>
            <a:ext cx="2971800" cy="457200"/>
          </a:xfrm>
          <a:prstGeom prst="rect">
            <a:avLst/>
          </a:prstGeom>
          <a:noFill/>
          <a:ln w="9525">
            <a:noFill/>
            <a:miter lim="800000"/>
            <a:headEnd/>
            <a:tailEnd/>
          </a:ln>
        </p:spPr>
        <p:txBody>
          <a:bodyPr lIns="91432" tIns="45716" rIns="91432" bIns="45716" anchor="b"/>
          <a:lstStyle/>
          <a:p>
            <a:pPr algn="r" eaLnBrk="0" hangingPunct="0"/>
            <a:fld id="{4AF87DD0-A627-4EBD-82BC-B932426052A0}" type="slidenum">
              <a:rPr lang="ar-SA" sz="1200">
                <a:solidFill>
                  <a:srgbClr val="0000FF"/>
                </a:solidFill>
                <a:latin typeface="Marlett" pitchFamily="2" charset="2"/>
              </a:rPr>
              <a:pPr algn="r" eaLnBrk="0" hangingPunct="0"/>
              <a:t>1</a:t>
            </a:fld>
            <a:endParaRPr lang="en-US" sz="1200">
              <a:solidFill>
                <a:srgbClr val="0000FF"/>
              </a:solidFill>
              <a:latin typeface="Marlett" pitchFamily="2" charset="2"/>
            </a:endParaRPr>
          </a:p>
        </p:txBody>
      </p:sp>
      <p:sp>
        <p:nvSpPr>
          <p:cNvPr id="6147" name="Rectangle 2"/>
          <p:cNvSpPr>
            <a:spLocks noGrp="1" noRot="1" noChangeAspect="1" noChangeArrowheads="1" noTextEdit="1"/>
          </p:cNvSpPr>
          <p:nvPr>
            <p:ph type="sldImg"/>
          </p:nvPr>
        </p:nvSpPr>
        <p:spPr>
          <a:xfrm>
            <a:off x="1144588" y="685800"/>
            <a:ext cx="4572000" cy="3429000"/>
          </a:xfrm>
          <a:ln/>
        </p:spPr>
      </p:sp>
      <p:sp>
        <p:nvSpPr>
          <p:cNvPr id="6148" name="Rectangle 3"/>
          <p:cNvSpPr>
            <a:spLocks noGrp="1" noChangeArrowheads="1"/>
          </p:cNvSpPr>
          <p:nvPr>
            <p:ph type="body" idx="1"/>
          </p:nvPr>
        </p:nvSpPr>
        <p:spPr>
          <a:xfrm>
            <a:off x="914400" y="4343400"/>
            <a:ext cx="5029200" cy="4114800"/>
          </a:xfrm>
        </p:spPr>
        <p:txBody>
          <a:bodyPr lIns="91432" tIns="45716" rIns="91432" bIns="45716"/>
          <a:lstStyle/>
          <a:p>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877CBB3A-6FE2-4BE0-A84D-20B3D0D67A22}" type="slidenum">
              <a:rPr lang="en-US"/>
              <a:pPr/>
              <a:t>11</a:t>
            </a:fld>
            <a:endParaRPr lang="en-US" dirty="0"/>
          </a:p>
        </p:txBody>
      </p:sp>
      <p:sp>
        <p:nvSpPr>
          <p:cNvPr id="223234" name="Rectangle 7"/>
          <p:cNvSpPr txBox="1">
            <a:spLocks noGrp="1" noChangeArrowheads="1"/>
          </p:cNvSpPr>
          <p:nvPr/>
        </p:nvSpPr>
        <p:spPr bwMode="auto">
          <a:xfrm>
            <a:off x="3735070" y="9241790"/>
            <a:ext cx="2856230" cy="486410"/>
          </a:xfrm>
          <a:prstGeom prst="rect">
            <a:avLst/>
          </a:prstGeom>
          <a:noFill/>
          <a:ln w="9525">
            <a:noFill/>
            <a:miter lim="800000"/>
            <a:headEnd/>
            <a:tailEnd/>
          </a:ln>
        </p:spPr>
        <p:txBody>
          <a:bodyPr lIns="91432" tIns="45716" rIns="91432" bIns="45716" anchor="b"/>
          <a:lstStyle/>
          <a:p>
            <a:pPr algn="r" eaLnBrk="0" hangingPunct="0"/>
            <a:fld id="{5B64967C-6A36-429F-9ED2-5A6E3A646F8F}" type="slidenum">
              <a:rPr lang="ar-SA" sz="1200">
                <a:solidFill>
                  <a:srgbClr val="0000FF"/>
                </a:solidFill>
                <a:latin typeface="Marlett" pitchFamily="2" charset="2"/>
                <a:cs typeface="Arial" panose="020B0604020202020204" pitchFamily="34" charset="0"/>
              </a:rPr>
              <a:pPr algn="r" eaLnBrk="0" hangingPunct="0"/>
              <a:t>11</a:t>
            </a:fld>
            <a:endParaRPr lang="en-US" sz="1200" dirty="0">
              <a:solidFill>
                <a:srgbClr val="0000FF"/>
              </a:solidFill>
              <a:latin typeface="Marlett" pitchFamily="2" charset="2"/>
            </a:endParaRPr>
          </a:p>
        </p:txBody>
      </p:sp>
      <p:sp>
        <p:nvSpPr>
          <p:cNvPr id="223235" name="Rectangle 2"/>
          <p:cNvSpPr>
            <a:spLocks noGrp="1" noRot="1" noChangeAspect="1" noChangeArrowheads="1" noTextEdit="1"/>
          </p:cNvSpPr>
          <p:nvPr>
            <p:ph type="sldImg"/>
          </p:nvPr>
        </p:nvSpPr>
        <p:spPr>
          <a:xfrm>
            <a:off x="865188" y="730250"/>
            <a:ext cx="4864100" cy="3648075"/>
          </a:xfrm>
          <a:ln/>
        </p:spPr>
      </p:sp>
      <p:sp>
        <p:nvSpPr>
          <p:cNvPr id="223236" name="Rectangle 3"/>
          <p:cNvSpPr>
            <a:spLocks noGrp="1" noChangeArrowheads="1"/>
          </p:cNvSpPr>
          <p:nvPr>
            <p:ph type="body" idx="1"/>
          </p:nvPr>
        </p:nvSpPr>
        <p:spPr>
          <a:xfrm>
            <a:off x="880367" y="4620895"/>
            <a:ext cx="4830568" cy="4377690"/>
          </a:xfrm>
        </p:spPr>
        <p:txBody>
          <a:bodyPr lIns="91432" tIns="45716" rIns="91432" bIns="45716"/>
          <a:lstStyle/>
          <a:p>
            <a:r>
              <a:rPr lang="en-US" dirty="0"/>
              <a:t>AVOID USING THE WORD “CODE”, P is not a fraction of the code but if the execution time of the solution algorithm. It could be that 5% of the code are executed in a loop and account for 90% of the execution time. </a:t>
            </a:r>
          </a:p>
        </p:txBody>
      </p:sp>
    </p:spTree>
    <p:extLst>
      <p:ext uri="{BB962C8B-B14F-4D97-AF65-F5344CB8AC3E}">
        <p14:creationId xmlns:p14="http://schemas.microsoft.com/office/powerpoint/2010/main" val="10630430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877CBB3A-6FE2-4BE0-A84D-20B3D0D67A22}" type="slidenum">
              <a:rPr lang="en-US"/>
              <a:pPr/>
              <a:t>12</a:t>
            </a:fld>
            <a:endParaRPr lang="en-US" dirty="0"/>
          </a:p>
        </p:txBody>
      </p:sp>
      <p:sp>
        <p:nvSpPr>
          <p:cNvPr id="223234" name="Rectangle 7"/>
          <p:cNvSpPr txBox="1">
            <a:spLocks noGrp="1" noChangeArrowheads="1"/>
          </p:cNvSpPr>
          <p:nvPr/>
        </p:nvSpPr>
        <p:spPr bwMode="auto">
          <a:xfrm>
            <a:off x="3735070" y="9241790"/>
            <a:ext cx="2856230" cy="486410"/>
          </a:xfrm>
          <a:prstGeom prst="rect">
            <a:avLst/>
          </a:prstGeom>
          <a:noFill/>
          <a:ln w="9525">
            <a:noFill/>
            <a:miter lim="800000"/>
            <a:headEnd/>
            <a:tailEnd/>
          </a:ln>
        </p:spPr>
        <p:txBody>
          <a:bodyPr lIns="91432" tIns="45716" rIns="91432" bIns="45716" anchor="b"/>
          <a:lstStyle/>
          <a:p>
            <a:pPr algn="r" eaLnBrk="0" hangingPunct="0"/>
            <a:fld id="{5B64967C-6A36-429F-9ED2-5A6E3A646F8F}" type="slidenum">
              <a:rPr lang="ar-SA" sz="1200">
                <a:solidFill>
                  <a:srgbClr val="0000FF"/>
                </a:solidFill>
                <a:latin typeface="Marlett" pitchFamily="2" charset="2"/>
                <a:cs typeface="Arial" panose="020B0604020202020204" pitchFamily="34" charset="0"/>
              </a:rPr>
              <a:pPr algn="r" eaLnBrk="0" hangingPunct="0"/>
              <a:t>12</a:t>
            </a:fld>
            <a:endParaRPr lang="en-US" sz="1200" dirty="0">
              <a:solidFill>
                <a:srgbClr val="0000FF"/>
              </a:solidFill>
              <a:latin typeface="Marlett" pitchFamily="2" charset="2"/>
            </a:endParaRPr>
          </a:p>
        </p:txBody>
      </p:sp>
      <p:sp>
        <p:nvSpPr>
          <p:cNvPr id="223235" name="Rectangle 2"/>
          <p:cNvSpPr>
            <a:spLocks noGrp="1" noRot="1" noChangeAspect="1" noChangeArrowheads="1" noTextEdit="1"/>
          </p:cNvSpPr>
          <p:nvPr>
            <p:ph type="sldImg"/>
          </p:nvPr>
        </p:nvSpPr>
        <p:spPr>
          <a:xfrm>
            <a:off x="865188" y="730250"/>
            <a:ext cx="4864100" cy="3648075"/>
          </a:xfrm>
          <a:ln/>
        </p:spPr>
      </p:sp>
      <p:sp>
        <p:nvSpPr>
          <p:cNvPr id="223236" name="Rectangle 3"/>
          <p:cNvSpPr>
            <a:spLocks noGrp="1" noChangeArrowheads="1"/>
          </p:cNvSpPr>
          <p:nvPr>
            <p:ph type="body" idx="1"/>
          </p:nvPr>
        </p:nvSpPr>
        <p:spPr>
          <a:xfrm>
            <a:off x="880367" y="4620895"/>
            <a:ext cx="4830568" cy="4377690"/>
          </a:xfrm>
        </p:spPr>
        <p:txBody>
          <a:bodyPr lIns="91432" tIns="45716" rIns="91432" bIns="45716"/>
          <a:lstStyle/>
          <a:p>
            <a:r>
              <a:rPr lang="en-US" dirty="0"/>
              <a:t>AVOID USING THE WORD “CODE”, P is not a fraction of the code but if the execution time of the solution algorithm. It could be that 5% of the code are executed in a loop and account for 90% of the execution time. </a:t>
            </a:r>
          </a:p>
        </p:txBody>
      </p:sp>
    </p:spTree>
    <p:extLst>
      <p:ext uri="{BB962C8B-B14F-4D97-AF65-F5344CB8AC3E}">
        <p14:creationId xmlns:p14="http://schemas.microsoft.com/office/powerpoint/2010/main" val="20791900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877CBB3A-6FE2-4BE0-A84D-20B3D0D67A22}" type="slidenum">
              <a:rPr lang="en-US"/>
              <a:pPr/>
              <a:t>13</a:t>
            </a:fld>
            <a:endParaRPr lang="en-US" dirty="0"/>
          </a:p>
        </p:txBody>
      </p:sp>
      <p:sp>
        <p:nvSpPr>
          <p:cNvPr id="223234" name="Rectangle 7"/>
          <p:cNvSpPr txBox="1">
            <a:spLocks noGrp="1" noChangeArrowheads="1"/>
          </p:cNvSpPr>
          <p:nvPr/>
        </p:nvSpPr>
        <p:spPr bwMode="auto">
          <a:xfrm>
            <a:off x="3735070" y="9241790"/>
            <a:ext cx="2856230" cy="486410"/>
          </a:xfrm>
          <a:prstGeom prst="rect">
            <a:avLst/>
          </a:prstGeom>
          <a:noFill/>
          <a:ln w="9525">
            <a:noFill/>
            <a:miter lim="800000"/>
            <a:headEnd/>
            <a:tailEnd/>
          </a:ln>
        </p:spPr>
        <p:txBody>
          <a:bodyPr lIns="91432" tIns="45716" rIns="91432" bIns="45716" anchor="b"/>
          <a:lstStyle/>
          <a:p>
            <a:pPr algn="r" eaLnBrk="0" hangingPunct="0"/>
            <a:fld id="{5B64967C-6A36-429F-9ED2-5A6E3A646F8F}" type="slidenum">
              <a:rPr lang="ar-SA" sz="1200">
                <a:solidFill>
                  <a:srgbClr val="0000FF"/>
                </a:solidFill>
                <a:latin typeface="Marlett" pitchFamily="2" charset="2"/>
                <a:cs typeface="Arial" panose="020B0604020202020204" pitchFamily="34" charset="0"/>
              </a:rPr>
              <a:pPr algn="r" eaLnBrk="0" hangingPunct="0"/>
              <a:t>13</a:t>
            </a:fld>
            <a:endParaRPr lang="en-US" sz="1200" dirty="0">
              <a:solidFill>
                <a:srgbClr val="0000FF"/>
              </a:solidFill>
              <a:latin typeface="Marlett" pitchFamily="2" charset="2"/>
            </a:endParaRPr>
          </a:p>
        </p:txBody>
      </p:sp>
      <p:sp>
        <p:nvSpPr>
          <p:cNvPr id="223235" name="Rectangle 2"/>
          <p:cNvSpPr>
            <a:spLocks noGrp="1" noRot="1" noChangeAspect="1" noChangeArrowheads="1" noTextEdit="1"/>
          </p:cNvSpPr>
          <p:nvPr>
            <p:ph type="sldImg"/>
          </p:nvPr>
        </p:nvSpPr>
        <p:spPr>
          <a:xfrm>
            <a:off x="865188" y="730250"/>
            <a:ext cx="4864100" cy="3648075"/>
          </a:xfrm>
          <a:ln/>
        </p:spPr>
      </p:sp>
      <p:sp>
        <p:nvSpPr>
          <p:cNvPr id="223236" name="Rectangle 3"/>
          <p:cNvSpPr>
            <a:spLocks noGrp="1" noChangeArrowheads="1"/>
          </p:cNvSpPr>
          <p:nvPr>
            <p:ph type="body" idx="1"/>
          </p:nvPr>
        </p:nvSpPr>
        <p:spPr>
          <a:xfrm>
            <a:off x="880367" y="4620895"/>
            <a:ext cx="4830568" cy="4377690"/>
          </a:xfrm>
        </p:spPr>
        <p:txBody>
          <a:bodyPr lIns="91432" tIns="45716" rIns="91432" bIns="45716"/>
          <a:lstStyle/>
          <a:p>
            <a:r>
              <a:rPr lang="en-US" dirty="0"/>
              <a:t>AVOID USING THE WORD “CODE”, P is not a fraction of the code but if the execution time of the solution algorithm. It could be that 5% of the code are executed in a loop and account for 90% of the execution time. </a:t>
            </a:r>
          </a:p>
        </p:txBody>
      </p:sp>
    </p:spTree>
    <p:extLst>
      <p:ext uri="{BB962C8B-B14F-4D97-AF65-F5344CB8AC3E}">
        <p14:creationId xmlns:p14="http://schemas.microsoft.com/office/powerpoint/2010/main" val="27252289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877CBB3A-6FE2-4BE0-A84D-20B3D0D67A22}" type="slidenum">
              <a:rPr lang="en-US"/>
              <a:pPr/>
              <a:t>14</a:t>
            </a:fld>
            <a:endParaRPr lang="en-US" dirty="0"/>
          </a:p>
        </p:txBody>
      </p:sp>
      <p:sp>
        <p:nvSpPr>
          <p:cNvPr id="223234" name="Rectangle 7"/>
          <p:cNvSpPr txBox="1">
            <a:spLocks noGrp="1" noChangeArrowheads="1"/>
          </p:cNvSpPr>
          <p:nvPr/>
        </p:nvSpPr>
        <p:spPr bwMode="auto">
          <a:xfrm>
            <a:off x="3735070" y="9241790"/>
            <a:ext cx="2856230" cy="486410"/>
          </a:xfrm>
          <a:prstGeom prst="rect">
            <a:avLst/>
          </a:prstGeom>
          <a:noFill/>
          <a:ln w="9525">
            <a:noFill/>
            <a:miter lim="800000"/>
            <a:headEnd/>
            <a:tailEnd/>
          </a:ln>
        </p:spPr>
        <p:txBody>
          <a:bodyPr lIns="91432" tIns="45716" rIns="91432" bIns="45716" anchor="b"/>
          <a:lstStyle/>
          <a:p>
            <a:pPr algn="r" eaLnBrk="0" hangingPunct="0"/>
            <a:fld id="{5B64967C-6A36-429F-9ED2-5A6E3A646F8F}" type="slidenum">
              <a:rPr lang="ar-SA" sz="1200">
                <a:solidFill>
                  <a:srgbClr val="0000FF"/>
                </a:solidFill>
                <a:latin typeface="Marlett" pitchFamily="2" charset="2"/>
                <a:cs typeface="Arial" panose="020B0604020202020204" pitchFamily="34" charset="0"/>
              </a:rPr>
              <a:pPr algn="r" eaLnBrk="0" hangingPunct="0"/>
              <a:t>14</a:t>
            </a:fld>
            <a:endParaRPr lang="en-US" sz="1200" dirty="0">
              <a:solidFill>
                <a:srgbClr val="0000FF"/>
              </a:solidFill>
              <a:latin typeface="Marlett" pitchFamily="2" charset="2"/>
            </a:endParaRPr>
          </a:p>
        </p:txBody>
      </p:sp>
      <p:sp>
        <p:nvSpPr>
          <p:cNvPr id="223235" name="Rectangle 2"/>
          <p:cNvSpPr>
            <a:spLocks noGrp="1" noRot="1" noChangeAspect="1" noChangeArrowheads="1" noTextEdit="1"/>
          </p:cNvSpPr>
          <p:nvPr>
            <p:ph type="sldImg"/>
          </p:nvPr>
        </p:nvSpPr>
        <p:spPr>
          <a:xfrm>
            <a:off x="865188" y="730250"/>
            <a:ext cx="4864100" cy="3648075"/>
          </a:xfrm>
          <a:ln/>
        </p:spPr>
      </p:sp>
      <p:sp>
        <p:nvSpPr>
          <p:cNvPr id="223236" name="Rectangle 3"/>
          <p:cNvSpPr>
            <a:spLocks noGrp="1" noChangeArrowheads="1"/>
          </p:cNvSpPr>
          <p:nvPr>
            <p:ph type="body" idx="1"/>
          </p:nvPr>
        </p:nvSpPr>
        <p:spPr>
          <a:xfrm>
            <a:off x="880367" y="4620895"/>
            <a:ext cx="4830568" cy="4377690"/>
          </a:xfrm>
        </p:spPr>
        <p:txBody>
          <a:bodyPr lIns="91432" tIns="45716" rIns="91432" bIns="45716"/>
          <a:lstStyle/>
          <a:p>
            <a:r>
              <a:rPr lang="en-US" dirty="0"/>
              <a:t>AVOID USING THE WORD “CODE”, P is not a fraction of the code but if the execution time of the solution algorithm. It could be that 5% of the code are executed in a loop and account for 90% of the execution time. </a:t>
            </a:r>
          </a:p>
        </p:txBody>
      </p:sp>
    </p:spTree>
    <p:extLst>
      <p:ext uri="{BB962C8B-B14F-4D97-AF65-F5344CB8AC3E}">
        <p14:creationId xmlns:p14="http://schemas.microsoft.com/office/powerpoint/2010/main" val="11795035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877CBB3A-6FE2-4BE0-A84D-20B3D0D67A22}" type="slidenum">
              <a:rPr lang="en-US"/>
              <a:pPr/>
              <a:t>15</a:t>
            </a:fld>
            <a:endParaRPr lang="en-US" dirty="0"/>
          </a:p>
        </p:txBody>
      </p:sp>
      <p:sp>
        <p:nvSpPr>
          <p:cNvPr id="223234" name="Rectangle 7"/>
          <p:cNvSpPr txBox="1">
            <a:spLocks noGrp="1" noChangeArrowheads="1"/>
          </p:cNvSpPr>
          <p:nvPr/>
        </p:nvSpPr>
        <p:spPr bwMode="auto">
          <a:xfrm>
            <a:off x="3735070" y="9241790"/>
            <a:ext cx="2856230" cy="486410"/>
          </a:xfrm>
          <a:prstGeom prst="rect">
            <a:avLst/>
          </a:prstGeom>
          <a:noFill/>
          <a:ln w="9525">
            <a:noFill/>
            <a:miter lim="800000"/>
            <a:headEnd/>
            <a:tailEnd/>
          </a:ln>
        </p:spPr>
        <p:txBody>
          <a:bodyPr lIns="91432" tIns="45716" rIns="91432" bIns="45716" anchor="b"/>
          <a:lstStyle/>
          <a:p>
            <a:pPr algn="r" eaLnBrk="0" hangingPunct="0"/>
            <a:fld id="{5B64967C-6A36-429F-9ED2-5A6E3A646F8F}" type="slidenum">
              <a:rPr lang="ar-SA" sz="1200">
                <a:solidFill>
                  <a:srgbClr val="0000FF"/>
                </a:solidFill>
                <a:latin typeface="Marlett" pitchFamily="2" charset="2"/>
                <a:cs typeface="Arial" panose="020B0604020202020204" pitchFamily="34" charset="0"/>
              </a:rPr>
              <a:pPr algn="r" eaLnBrk="0" hangingPunct="0"/>
              <a:t>15</a:t>
            </a:fld>
            <a:endParaRPr lang="en-US" sz="1200" dirty="0">
              <a:solidFill>
                <a:srgbClr val="0000FF"/>
              </a:solidFill>
              <a:latin typeface="Marlett" pitchFamily="2" charset="2"/>
            </a:endParaRPr>
          </a:p>
        </p:txBody>
      </p:sp>
      <p:sp>
        <p:nvSpPr>
          <p:cNvPr id="223235" name="Rectangle 2"/>
          <p:cNvSpPr>
            <a:spLocks noGrp="1" noRot="1" noChangeAspect="1" noChangeArrowheads="1" noTextEdit="1"/>
          </p:cNvSpPr>
          <p:nvPr>
            <p:ph type="sldImg"/>
          </p:nvPr>
        </p:nvSpPr>
        <p:spPr>
          <a:xfrm>
            <a:off x="865188" y="730250"/>
            <a:ext cx="4864100" cy="3648075"/>
          </a:xfrm>
          <a:ln/>
        </p:spPr>
      </p:sp>
      <p:sp>
        <p:nvSpPr>
          <p:cNvPr id="223236" name="Rectangle 3"/>
          <p:cNvSpPr>
            <a:spLocks noGrp="1" noChangeArrowheads="1"/>
          </p:cNvSpPr>
          <p:nvPr>
            <p:ph type="body" idx="1"/>
          </p:nvPr>
        </p:nvSpPr>
        <p:spPr>
          <a:xfrm>
            <a:off x="880367" y="4620895"/>
            <a:ext cx="4830568" cy="4377690"/>
          </a:xfrm>
        </p:spPr>
        <p:txBody>
          <a:bodyPr lIns="91432" tIns="45716" rIns="91432" bIns="45716"/>
          <a:lstStyle/>
          <a:p>
            <a:r>
              <a:rPr lang="en-US" dirty="0"/>
              <a:t>AVOID USING THE WORD “CODE”, P is not a fraction of the code but if the execution time of the solution algorithm. It could be that 5% of the code are executed in a loop and account for 90% of the execution time. </a:t>
            </a:r>
          </a:p>
        </p:txBody>
      </p:sp>
    </p:spTree>
    <p:extLst>
      <p:ext uri="{BB962C8B-B14F-4D97-AF65-F5344CB8AC3E}">
        <p14:creationId xmlns:p14="http://schemas.microsoft.com/office/powerpoint/2010/main" val="36300791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Slide Image Placeholder 1"/>
          <p:cNvSpPr>
            <a:spLocks noGrp="1" noRot="1" noChangeAspect="1" noTextEdit="1"/>
          </p:cNvSpPr>
          <p:nvPr>
            <p:ph type="sldImg"/>
          </p:nvPr>
        </p:nvSpPr>
        <p:spPr>
          <a:ln/>
        </p:spPr>
      </p:sp>
      <p:sp>
        <p:nvSpPr>
          <p:cNvPr id="92163" name="Notes Placeholder 2"/>
          <p:cNvSpPr>
            <a:spLocks noGrp="1"/>
          </p:cNvSpPr>
          <p:nvPr>
            <p:ph type="body" idx="1"/>
          </p:nvPr>
        </p:nvSpPr>
        <p:spPr>
          <a:noFill/>
          <a:ln/>
        </p:spPr>
        <p:txBody>
          <a:bodyPr/>
          <a:lstStyle/>
          <a:p>
            <a:endParaRPr lang="en-US" dirty="0"/>
          </a:p>
        </p:txBody>
      </p:sp>
      <p:sp>
        <p:nvSpPr>
          <p:cNvPr id="92164" name="Slide Number Placeholder 3"/>
          <p:cNvSpPr>
            <a:spLocks noGrp="1"/>
          </p:cNvSpPr>
          <p:nvPr>
            <p:ph type="sldNum" sz="quarter" idx="5"/>
          </p:nvPr>
        </p:nvSpPr>
        <p:spPr>
          <a:noFill/>
        </p:spPr>
        <p:txBody>
          <a:bodyPr/>
          <a:lstStyle/>
          <a:p>
            <a:fld id="{574991FA-6E5A-483A-8DE3-AA5B59432BBF}" type="slidenum">
              <a:rPr lang="en-US" smtClean="0"/>
              <a:pPr/>
              <a:t>16</a:t>
            </a:fld>
            <a:endParaRPr lang="en-US" dirty="0"/>
          </a:p>
        </p:txBody>
      </p:sp>
    </p:spTree>
    <p:extLst>
      <p:ext uri="{BB962C8B-B14F-4D97-AF65-F5344CB8AC3E}">
        <p14:creationId xmlns:p14="http://schemas.microsoft.com/office/powerpoint/2010/main" val="12149028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F4B2F394-90BB-4084-AF1B-54B794AAB431}" type="slidenum">
              <a:rPr lang="en-US"/>
              <a:pPr/>
              <a:t>17</a:t>
            </a:fld>
            <a:endParaRPr lang="en-US"/>
          </a:p>
        </p:txBody>
      </p:sp>
      <p:sp>
        <p:nvSpPr>
          <p:cNvPr id="231426" name="Rectangle 7"/>
          <p:cNvSpPr txBox="1">
            <a:spLocks noGrp="1" noChangeArrowheads="1"/>
          </p:cNvSpPr>
          <p:nvPr/>
        </p:nvSpPr>
        <p:spPr bwMode="auto">
          <a:xfrm>
            <a:off x="3735070" y="9241790"/>
            <a:ext cx="2856230" cy="486410"/>
          </a:xfrm>
          <a:prstGeom prst="rect">
            <a:avLst/>
          </a:prstGeom>
          <a:noFill/>
          <a:ln w="9525">
            <a:noFill/>
            <a:miter lim="800000"/>
            <a:headEnd/>
            <a:tailEnd/>
          </a:ln>
        </p:spPr>
        <p:txBody>
          <a:bodyPr lIns="91432" tIns="45716" rIns="91432" bIns="45716" anchor="b"/>
          <a:lstStyle/>
          <a:p>
            <a:pPr algn="r" eaLnBrk="0" hangingPunct="0"/>
            <a:fld id="{56364577-8944-4C05-9195-9D86DA84F811}" type="slidenum">
              <a:rPr lang="ar-SA" sz="1200">
                <a:solidFill>
                  <a:srgbClr val="0000FF"/>
                </a:solidFill>
                <a:latin typeface="Marlett" pitchFamily="2" charset="2"/>
              </a:rPr>
              <a:pPr algn="r" eaLnBrk="0" hangingPunct="0"/>
              <a:t>17</a:t>
            </a:fld>
            <a:endParaRPr lang="en-US" sz="1200">
              <a:solidFill>
                <a:srgbClr val="0000FF"/>
              </a:solidFill>
              <a:latin typeface="Marlett" pitchFamily="2" charset="2"/>
            </a:endParaRPr>
          </a:p>
        </p:txBody>
      </p:sp>
      <p:sp>
        <p:nvSpPr>
          <p:cNvPr id="231427" name="Rectangle 2"/>
          <p:cNvSpPr>
            <a:spLocks noGrp="1" noRot="1" noChangeAspect="1" noChangeArrowheads="1" noTextEdit="1"/>
          </p:cNvSpPr>
          <p:nvPr>
            <p:ph type="sldImg"/>
          </p:nvPr>
        </p:nvSpPr>
        <p:spPr>
          <a:xfrm>
            <a:off x="865188" y="730250"/>
            <a:ext cx="4864100" cy="3648075"/>
          </a:xfrm>
          <a:ln/>
        </p:spPr>
      </p:sp>
      <p:sp>
        <p:nvSpPr>
          <p:cNvPr id="231428" name="Rectangle 3"/>
          <p:cNvSpPr>
            <a:spLocks noGrp="1" noChangeArrowheads="1"/>
          </p:cNvSpPr>
          <p:nvPr>
            <p:ph type="body" idx="1"/>
          </p:nvPr>
        </p:nvSpPr>
        <p:spPr>
          <a:xfrm>
            <a:off x="880367" y="4620895"/>
            <a:ext cx="4830568" cy="4377690"/>
          </a:xfrm>
        </p:spPr>
        <p:txBody>
          <a:bodyPr lIns="91432" tIns="45716" rIns="91432" bIns="45716"/>
          <a:lstStyle/>
          <a:p>
            <a:endParaRPr lang="en-US"/>
          </a:p>
        </p:txBody>
      </p:sp>
    </p:spTree>
    <p:extLst>
      <p:ext uri="{BB962C8B-B14F-4D97-AF65-F5344CB8AC3E}">
        <p14:creationId xmlns:p14="http://schemas.microsoft.com/office/powerpoint/2010/main" val="40810947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F4B2F394-90BB-4084-AF1B-54B794AAB431}" type="slidenum">
              <a:rPr lang="en-US"/>
              <a:pPr/>
              <a:t>18</a:t>
            </a:fld>
            <a:endParaRPr lang="en-US"/>
          </a:p>
        </p:txBody>
      </p:sp>
      <p:sp>
        <p:nvSpPr>
          <p:cNvPr id="231426" name="Rectangle 7"/>
          <p:cNvSpPr txBox="1">
            <a:spLocks noGrp="1" noChangeArrowheads="1"/>
          </p:cNvSpPr>
          <p:nvPr/>
        </p:nvSpPr>
        <p:spPr bwMode="auto">
          <a:xfrm>
            <a:off x="3735070" y="9241790"/>
            <a:ext cx="2856230" cy="486410"/>
          </a:xfrm>
          <a:prstGeom prst="rect">
            <a:avLst/>
          </a:prstGeom>
          <a:noFill/>
          <a:ln w="9525">
            <a:noFill/>
            <a:miter lim="800000"/>
            <a:headEnd/>
            <a:tailEnd/>
          </a:ln>
        </p:spPr>
        <p:txBody>
          <a:bodyPr lIns="91432" tIns="45716" rIns="91432" bIns="45716" anchor="b"/>
          <a:lstStyle/>
          <a:p>
            <a:pPr algn="r" eaLnBrk="0" hangingPunct="0"/>
            <a:fld id="{56364577-8944-4C05-9195-9D86DA84F811}" type="slidenum">
              <a:rPr lang="ar-SA" sz="1200">
                <a:solidFill>
                  <a:srgbClr val="0000FF"/>
                </a:solidFill>
                <a:latin typeface="Marlett" pitchFamily="2" charset="2"/>
              </a:rPr>
              <a:pPr algn="r" eaLnBrk="0" hangingPunct="0"/>
              <a:t>18</a:t>
            </a:fld>
            <a:endParaRPr lang="en-US" sz="1200">
              <a:solidFill>
                <a:srgbClr val="0000FF"/>
              </a:solidFill>
              <a:latin typeface="Marlett" pitchFamily="2" charset="2"/>
            </a:endParaRPr>
          </a:p>
        </p:txBody>
      </p:sp>
      <p:sp>
        <p:nvSpPr>
          <p:cNvPr id="231427" name="Rectangle 2"/>
          <p:cNvSpPr>
            <a:spLocks noGrp="1" noRot="1" noChangeAspect="1" noChangeArrowheads="1" noTextEdit="1"/>
          </p:cNvSpPr>
          <p:nvPr>
            <p:ph type="sldImg"/>
          </p:nvPr>
        </p:nvSpPr>
        <p:spPr>
          <a:xfrm>
            <a:off x="865188" y="730250"/>
            <a:ext cx="4864100" cy="3648075"/>
          </a:xfrm>
          <a:ln/>
        </p:spPr>
      </p:sp>
      <p:sp>
        <p:nvSpPr>
          <p:cNvPr id="231428" name="Rectangle 3"/>
          <p:cNvSpPr>
            <a:spLocks noGrp="1" noChangeArrowheads="1"/>
          </p:cNvSpPr>
          <p:nvPr>
            <p:ph type="body" idx="1"/>
          </p:nvPr>
        </p:nvSpPr>
        <p:spPr>
          <a:xfrm>
            <a:off x="880367" y="4620895"/>
            <a:ext cx="4830568" cy="4377690"/>
          </a:xfrm>
        </p:spPr>
        <p:txBody>
          <a:bodyPr lIns="91432" tIns="45716" rIns="91432" bIns="45716"/>
          <a:lstStyle/>
          <a:p>
            <a:endParaRPr lang="en-US"/>
          </a:p>
        </p:txBody>
      </p:sp>
    </p:spTree>
    <p:extLst>
      <p:ext uri="{BB962C8B-B14F-4D97-AF65-F5344CB8AC3E}">
        <p14:creationId xmlns:p14="http://schemas.microsoft.com/office/powerpoint/2010/main" val="19824188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F4B2F394-90BB-4084-AF1B-54B794AAB431}" type="slidenum">
              <a:rPr lang="en-US"/>
              <a:pPr/>
              <a:t>19</a:t>
            </a:fld>
            <a:endParaRPr lang="en-US"/>
          </a:p>
        </p:txBody>
      </p:sp>
      <p:sp>
        <p:nvSpPr>
          <p:cNvPr id="231426" name="Rectangle 7"/>
          <p:cNvSpPr txBox="1">
            <a:spLocks noGrp="1" noChangeArrowheads="1"/>
          </p:cNvSpPr>
          <p:nvPr/>
        </p:nvSpPr>
        <p:spPr bwMode="auto">
          <a:xfrm>
            <a:off x="3735070" y="9241790"/>
            <a:ext cx="2856230" cy="486410"/>
          </a:xfrm>
          <a:prstGeom prst="rect">
            <a:avLst/>
          </a:prstGeom>
          <a:noFill/>
          <a:ln w="9525">
            <a:noFill/>
            <a:miter lim="800000"/>
            <a:headEnd/>
            <a:tailEnd/>
          </a:ln>
        </p:spPr>
        <p:txBody>
          <a:bodyPr lIns="91432" tIns="45716" rIns="91432" bIns="45716" anchor="b"/>
          <a:lstStyle/>
          <a:p>
            <a:pPr algn="r" eaLnBrk="0" hangingPunct="0"/>
            <a:fld id="{56364577-8944-4C05-9195-9D86DA84F811}" type="slidenum">
              <a:rPr lang="ar-SA" sz="1200">
                <a:solidFill>
                  <a:srgbClr val="0000FF"/>
                </a:solidFill>
                <a:latin typeface="Marlett" pitchFamily="2" charset="2"/>
              </a:rPr>
              <a:pPr algn="r" eaLnBrk="0" hangingPunct="0"/>
              <a:t>19</a:t>
            </a:fld>
            <a:endParaRPr lang="en-US" sz="1200">
              <a:solidFill>
                <a:srgbClr val="0000FF"/>
              </a:solidFill>
              <a:latin typeface="Marlett" pitchFamily="2" charset="2"/>
            </a:endParaRPr>
          </a:p>
        </p:txBody>
      </p:sp>
      <p:sp>
        <p:nvSpPr>
          <p:cNvPr id="231427" name="Rectangle 2"/>
          <p:cNvSpPr>
            <a:spLocks noGrp="1" noRot="1" noChangeAspect="1" noChangeArrowheads="1" noTextEdit="1"/>
          </p:cNvSpPr>
          <p:nvPr>
            <p:ph type="sldImg"/>
          </p:nvPr>
        </p:nvSpPr>
        <p:spPr>
          <a:xfrm>
            <a:off x="865188" y="730250"/>
            <a:ext cx="4864100" cy="3648075"/>
          </a:xfrm>
          <a:ln/>
        </p:spPr>
      </p:sp>
      <p:sp>
        <p:nvSpPr>
          <p:cNvPr id="231428" name="Rectangle 3"/>
          <p:cNvSpPr>
            <a:spLocks noGrp="1" noChangeArrowheads="1"/>
          </p:cNvSpPr>
          <p:nvPr>
            <p:ph type="body" idx="1"/>
          </p:nvPr>
        </p:nvSpPr>
        <p:spPr>
          <a:xfrm>
            <a:off x="880367" y="4620895"/>
            <a:ext cx="4830568" cy="4377690"/>
          </a:xfrm>
        </p:spPr>
        <p:txBody>
          <a:bodyPr lIns="91432" tIns="45716" rIns="91432" bIns="45716"/>
          <a:lstStyle/>
          <a:p>
            <a:endParaRPr lang="en-US"/>
          </a:p>
        </p:txBody>
      </p:sp>
    </p:spTree>
    <p:extLst>
      <p:ext uri="{BB962C8B-B14F-4D97-AF65-F5344CB8AC3E}">
        <p14:creationId xmlns:p14="http://schemas.microsoft.com/office/powerpoint/2010/main" val="11045845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F4B2F394-90BB-4084-AF1B-54B794AAB431}" type="slidenum">
              <a:rPr lang="en-US"/>
              <a:pPr/>
              <a:t>20</a:t>
            </a:fld>
            <a:endParaRPr lang="en-US"/>
          </a:p>
        </p:txBody>
      </p:sp>
      <p:sp>
        <p:nvSpPr>
          <p:cNvPr id="231426" name="Rectangle 7"/>
          <p:cNvSpPr txBox="1">
            <a:spLocks noGrp="1" noChangeArrowheads="1"/>
          </p:cNvSpPr>
          <p:nvPr/>
        </p:nvSpPr>
        <p:spPr bwMode="auto">
          <a:xfrm>
            <a:off x="3735070" y="9241790"/>
            <a:ext cx="2856230" cy="486410"/>
          </a:xfrm>
          <a:prstGeom prst="rect">
            <a:avLst/>
          </a:prstGeom>
          <a:noFill/>
          <a:ln w="9525">
            <a:noFill/>
            <a:miter lim="800000"/>
            <a:headEnd/>
            <a:tailEnd/>
          </a:ln>
        </p:spPr>
        <p:txBody>
          <a:bodyPr lIns="91432" tIns="45716" rIns="91432" bIns="45716" anchor="b"/>
          <a:lstStyle/>
          <a:p>
            <a:pPr algn="r" eaLnBrk="0" hangingPunct="0"/>
            <a:fld id="{56364577-8944-4C05-9195-9D86DA84F811}" type="slidenum">
              <a:rPr lang="ar-SA" sz="1200">
                <a:solidFill>
                  <a:srgbClr val="0000FF"/>
                </a:solidFill>
                <a:latin typeface="Marlett" pitchFamily="2" charset="2"/>
              </a:rPr>
              <a:pPr algn="r" eaLnBrk="0" hangingPunct="0"/>
              <a:t>20</a:t>
            </a:fld>
            <a:endParaRPr lang="en-US" sz="1200">
              <a:solidFill>
                <a:srgbClr val="0000FF"/>
              </a:solidFill>
              <a:latin typeface="Marlett" pitchFamily="2" charset="2"/>
            </a:endParaRPr>
          </a:p>
        </p:txBody>
      </p:sp>
      <p:sp>
        <p:nvSpPr>
          <p:cNvPr id="231427" name="Rectangle 2"/>
          <p:cNvSpPr>
            <a:spLocks noGrp="1" noRot="1" noChangeAspect="1" noChangeArrowheads="1" noTextEdit="1"/>
          </p:cNvSpPr>
          <p:nvPr>
            <p:ph type="sldImg"/>
          </p:nvPr>
        </p:nvSpPr>
        <p:spPr>
          <a:xfrm>
            <a:off x="865188" y="730250"/>
            <a:ext cx="4864100" cy="3648075"/>
          </a:xfrm>
          <a:ln/>
        </p:spPr>
      </p:sp>
      <p:sp>
        <p:nvSpPr>
          <p:cNvPr id="231428" name="Rectangle 3"/>
          <p:cNvSpPr>
            <a:spLocks noGrp="1" noChangeArrowheads="1"/>
          </p:cNvSpPr>
          <p:nvPr>
            <p:ph type="body" idx="1"/>
          </p:nvPr>
        </p:nvSpPr>
        <p:spPr>
          <a:xfrm>
            <a:off x="880367" y="4620895"/>
            <a:ext cx="4830568" cy="4377690"/>
          </a:xfrm>
        </p:spPr>
        <p:txBody>
          <a:bodyPr lIns="91432" tIns="45716" rIns="91432" bIns="45716"/>
          <a:lstStyle/>
          <a:p>
            <a:endParaRPr lang="en-US"/>
          </a:p>
        </p:txBody>
      </p:sp>
    </p:spTree>
    <p:extLst>
      <p:ext uri="{BB962C8B-B14F-4D97-AF65-F5344CB8AC3E}">
        <p14:creationId xmlns:p14="http://schemas.microsoft.com/office/powerpoint/2010/main" val="5649667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5EE5583B-869E-4185-8923-BC0C4BD1D48D}" type="slidenum">
              <a:rPr lang="en-US"/>
              <a:pPr/>
              <a:t>2</a:t>
            </a:fld>
            <a:endParaRPr lang="en-US" dirty="0"/>
          </a:p>
        </p:txBody>
      </p:sp>
      <p:sp>
        <p:nvSpPr>
          <p:cNvPr id="8194" name="Rectangle 7"/>
          <p:cNvSpPr txBox="1">
            <a:spLocks noGrp="1" noChangeArrowheads="1"/>
          </p:cNvSpPr>
          <p:nvPr/>
        </p:nvSpPr>
        <p:spPr bwMode="auto">
          <a:xfrm>
            <a:off x="3735070" y="9241790"/>
            <a:ext cx="2856230" cy="486410"/>
          </a:xfrm>
          <a:prstGeom prst="rect">
            <a:avLst/>
          </a:prstGeom>
          <a:noFill/>
          <a:ln w="9525">
            <a:noFill/>
            <a:miter lim="800000"/>
            <a:headEnd/>
            <a:tailEnd/>
          </a:ln>
        </p:spPr>
        <p:txBody>
          <a:bodyPr lIns="91432" tIns="45716" rIns="91432" bIns="45716" anchor="b"/>
          <a:lstStyle/>
          <a:p>
            <a:pPr algn="r" eaLnBrk="0" hangingPunct="0"/>
            <a:fld id="{AD4BCE49-9AA7-4541-8867-64DAA0DAA278}" type="slidenum">
              <a:rPr lang="ar-SA" sz="1200">
                <a:solidFill>
                  <a:srgbClr val="0000FF"/>
                </a:solidFill>
                <a:latin typeface="Marlett" pitchFamily="2" charset="2"/>
                <a:cs typeface="Arial" panose="020B0604020202020204" pitchFamily="34" charset="0"/>
              </a:rPr>
              <a:pPr algn="r" eaLnBrk="0" hangingPunct="0"/>
              <a:t>2</a:t>
            </a:fld>
            <a:endParaRPr lang="en-US" sz="1200" dirty="0">
              <a:solidFill>
                <a:srgbClr val="0000FF"/>
              </a:solidFill>
              <a:latin typeface="Marlett" pitchFamily="2" charset="2"/>
            </a:endParaRPr>
          </a:p>
        </p:txBody>
      </p:sp>
      <p:sp>
        <p:nvSpPr>
          <p:cNvPr id="8195" name="Rectangle 2"/>
          <p:cNvSpPr>
            <a:spLocks noGrp="1" noRot="1" noChangeAspect="1" noChangeArrowheads="1" noTextEdit="1"/>
          </p:cNvSpPr>
          <p:nvPr>
            <p:ph type="sldImg"/>
          </p:nvPr>
        </p:nvSpPr>
        <p:spPr>
          <a:xfrm>
            <a:off x="865188" y="730250"/>
            <a:ext cx="4864100" cy="3648075"/>
          </a:xfrm>
          <a:ln/>
        </p:spPr>
      </p:sp>
      <p:sp>
        <p:nvSpPr>
          <p:cNvPr id="8196" name="Rectangle 3"/>
          <p:cNvSpPr>
            <a:spLocks noGrp="1" noChangeArrowheads="1"/>
          </p:cNvSpPr>
          <p:nvPr>
            <p:ph type="body" idx="1"/>
          </p:nvPr>
        </p:nvSpPr>
        <p:spPr>
          <a:xfrm>
            <a:off x="880367" y="4620895"/>
            <a:ext cx="4830568" cy="4377690"/>
          </a:xfrm>
        </p:spPr>
        <p:txBody>
          <a:bodyPr lIns="91432" tIns="45716" rIns="91432" bIns="45716"/>
          <a:lstStyle/>
          <a:p>
            <a:r>
              <a:rPr lang="en-US" dirty="0"/>
              <a:t>Most of you have probably heard of Moore’s law, which states that the number of transistors on a chip tends to double about every two years. Moore’s law has been the engine of growth for our field, and the reason you can buy a laptop for a few thousand dollars that would have cost millions a decade earlier. The green dots on this graph show</a:t>
            </a:r>
          </a:p>
        </p:txBody>
      </p:sp>
    </p:spTree>
    <p:extLst>
      <p:ext uri="{BB962C8B-B14F-4D97-AF65-F5344CB8AC3E}">
        <p14:creationId xmlns:p14="http://schemas.microsoft.com/office/powerpoint/2010/main" val="13577115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F4B2F394-90BB-4084-AF1B-54B794AAB431}" type="slidenum">
              <a:rPr lang="en-US"/>
              <a:pPr/>
              <a:t>21</a:t>
            </a:fld>
            <a:endParaRPr lang="en-US"/>
          </a:p>
        </p:txBody>
      </p:sp>
      <p:sp>
        <p:nvSpPr>
          <p:cNvPr id="231426" name="Rectangle 7"/>
          <p:cNvSpPr txBox="1">
            <a:spLocks noGrp="1" noChangeArrowheads="1"/>
          </p:cNvSpPr>
          <p:nvPr/>
        </p:nvSpPr>
        <p:spPr bwMode="auto">
          <a:xfrm>
            <a:off x="3735070" y="9241790"/>
            <a:ext cx="2856230" cy="486410"/>
          </a:xfrm>
          <a:prstGeom prst="rect">
            <a:avLst/>
          </a:prstGeom>
          <a:noFill/>
          <a:ln w="9525">
            <a:noFill/>
            <a:miter lim="800000"/>
            <a:headEnd/>
            <a:tailEnd/>
          </a:ln>
        </p:spPr>
        <p:txBody>
          <a:bodyPr lIns="91432" tIns="45716" rIns="91432" bIns="45716" anchor="b"/>
          <a:lstStyle/>
          <a:p>
            <a:pPr algn="r" eaLnBrk="0" hangingPunct="0"/>
            <a:fld id="{56364577-8944-4C05-9195-9D86DA84F811}" type="slidenum">
              <a:rPr lang="ar-SA" sz="1200">
                <a:solidFill>
                  <a:srgbClr val="0000FF"/>
                </a:solidFill>
                <a:latin typeface="Marlett" pitchFamily="2" charset="2"/>
              </a:rPr>
              <a:pPr algn="r" eaLnBrk="0" hangingPunct="0"/>
              <a:t>21</a:t>
            </a:fld>
            <a:endParaRPr lang="en-US" sz="1200">
              <a:solidFill>
                <a:srgbClr val="0000FF"/>
              </a:solidFill>
              <a:latin typeface="Marlett" pitchFamily="2" charset="2"/>
            </a:endParaRPr>
          </a:p>
        </p:txBody>
      </p:sp>
      <p:sp>
        <p:nvSpPr>
          <p:cNvPr id="231427" name="Rectangle 2"/>
          <p:cNvSpPr>
            <a:spLocks noGrp="1" noRot="1" noChangeAspect="1" noChangeArrowheads="1" noTextEdit="1"/>
          </p:cNvSpPr>
          <p:nvPr>
            <p:ph type="sldImg"/>
          </p:nvPr>
        </p:nvSpPr>
        <p:spPr>
          <a:xfrm>
            <a:off x="865188" y="730250"/>
            <a:ext cx="4864100" cy="3648075"/>
          </a:xfrm>
          <a:ln/>
        </p:spPr>
      </p:sp>
      <p:sp>
        <p:nvSpPr>
          <p:cNvPr id="231428" name="Rectangle 3"/>
          <p:cNvSpPr>
            <a:spLocks noGrp="1" noChangeArrowheads="1"/>
          </p:cNvSpPr>
          <p:nvPr>
            <p:ph type="body" idx="1"/>
          </p:nvPr>
        </p:nvSpPr>
        <p:spPr>
          <a:xfrm>
            <a:off x="880367" y="4620895"/>
            <a:ext cx="4830568" cy="4377690"/>
          </a:xfrm>
        </p:spPr>
        <p:txBody>
          <a:bodyPr lIns="91432" tIns="45716" rIns="91432" bIns="45716"/>
          <a:lstStyle/>
          <a:p>
            <a:endParaRPr lang="en-US"/>
          </a:p>
        </p:txBody>
      </p:sp>
    </p:spTree>
    <p:extLst>
      <p:ext uri="{BB962C8B-B14F-4D97-AF65-F5344CB8AC3E}">
        <p14:creationId xmlns:p14="http://schemas.microsoft.com/office/powerpoint/2010/main" val="39796608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F4B2F394-90BB-4084-AF1B-54B794AAB431}" type="slidenum">
              <a:rPr lang="en-US"/>
              <a:pPr/>
              <a:t>22</a:t>
            </a:fld>
            <a:endParaRPr lang="en-US"/>
          </a:p>
        </p:txBody>
      </p:sp>
      <p:sp>
        <p:nvSpPr>
          <p:cNvPr id="231426" name="Rectangle 7"/>
          <p:cNvSpPr txBox="1">
            <a:spLocks noGrp="1" noChangeArrowheads="1"/>
          </p:cNvSpPr>
          <p:nvPr/>
        </p:nvSpPr>
        <p:spPr bwMode="auto">
          <a:xfrm>
            <a:off x="3735070" y="9241790"/>
            <a:ext cx="2856230" cy="486410"/>
          </a:xfrm>
          <a:prstGeom prst="rect">
            <a:avLst/>
          </a:prstGeom>
          <a:noFill/>
          <a:ln w="9525">
            <a:noFill/>
            <a:miter lim="800000"/>
            <a:headEnd/>
            <a:tailEnd/>
          </a:ln>
        </p:spPr>
        <p:txBody>
          <a:bodyPr lIns="91432" tIns="45716" rIns="91432" bIns="45716" anchor="b"/>
          <a:lstStyle/>
          <a:p>
            <a:pPr algn="r" eaLnBrk="0" hangingPunct="0"/>
            <a:fld id="{56364577-8944-4C05-9195-9D86DA84F811}" type="slidenum">
              <a:rPr lang="ar-SA" sz="1200">
                <a:solidFill>
                  <a:srgbClr val="0000FF"/>
                </a:solidFill>
                <a:latin typeface="Marlett" pitchFamily="2" charset="2"/>
              </a:rPr>
              <a:pPr algn="r" eaLnBrk="0" hangingPunct="0"/>
              <a:t>22</a:t>
            </a:fld>
            <a:endParaRPr lang="en-US" sz="1200">
              <a:solidFill>
                <a:srgbClr val="0000FF"/>
              </a:solidFill>
              <a:latin typeface="Marlett" pitchFamily="2" charset="2"/>
            </a:endParaRPr>
          </a:p>
        </p:txBody>
      </p:sp>
      <p:sp>
        <p:nvSpPr>
          <p:cNvPr id="231427" name="Rectangle 2"/>
          <p:cNvSpPr>
            <a:spLocks noGrp="1" noRot="1" noChangeAspect="1" noChangeArrowheads="1" noTextEdit="1"/>
          </p:cNvSpPr>
          <p:nvPr>
            <p:ph type="sldImg"/>
          </p:nvPr>
        </p:nvSpPr>
        <p:spPr>
          <a:xfrm>
            <a:off x="865188" y="730250"/>
            <a:ext cx="4864100" cy="3648075"/>
          </a:xfrm>
          <a:ln/>
        </p:spPr>
      </p:sp>
      <p:sp>
        <p:nvSpPr>
          <p:cNvPr id="231428" name="Rectangle 3"/>
          <p:cNvSpPr>
            <a:spLocks noGrp="1" noChangeArrowheads="1"/>
          </p:cNvSpPr>
          <p:nvPr>
            <p:ph type="body" idx="1"/>
          </p:nvPr>
        </p:nvSpPr>
        <p:spPr>
          <a:xfrm>
            <a:off x="880367" y="4620895"/>
            <a:ext cx="4830568" cy="4377690"/>
          </a:xfrm>
        </p:spPr>
        <p:txBody>
          <a:bodyPr lIns="91432" tIns="45716" rIns="91432" bIns="45716"/>
          <a:lstStyle/>
          <a:p>
            <a:endParaRPr lang="en-US"/>
          </a:p>
        </p:txBody>
      </p:sp>
    </p:spTree>
    <p:extLst>
      <p:ext uri="{BB962C8B-B14F-4D97-AF65-F5344CB8AC3E}">
        <p14:creationId xmlns:p14="http://schemas.microsoft.com/office/powerpoint/2010/main" val="16280423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F4B2F394-90BB-4084-AF1B-54B794AAB431}" type="slidenum">
              <a:rPr lang="en-US"/>
              <a:pPr/>
              <a:t>23</a:t>
            </a:fld>
            <a:endParaRPr lang="en-US"/>
          </a:p>
        </p:txBody>
      </p:sp>
      <p:sp>
        <p:nvSpPr>
          <p:cNvPr id="231426" name="Rectangle 7"/>
          <p:cNvSpPr txBox="1">
            <a:spLocks noGrp="1" noChangeArrowheads="1"/>
          </p:cNvSpPr>
          <p:nvPr/>
        </p:nvSpPr>
        <p:spPr bwMode="auto">
          <a:xfrm>
            <a:off x="3735070" y="9241790"/>
            <a:ext cx="2856230" cy="486410"/>
          </a:xfrm>
          <a:prstGeom prst="rect">
            <a:avLst/>
          </a:prstGeom>
          <a:noFill/>
          <a:ln w="9525">
            <a:noFill/>
            <a:miter lim="800000"/>
            <a:headEnd/>
            <a:tailEnd/>
          </a:ln>
        </p:spPr>
        <p:txBody>
          <a:bodyPr lIns="91432" tIns="45716" rIns="91432" bIns="45716" anchor="b"/>
          <a:lstStyle/>
          <a:p>
            <a:pPr algn="r" eaLnBrk="0" hangingPunct="0"/>
            <a:fld id="{56364577-8944-4C05-9195-9D86DA84F811}" type="slidenum">
              <a:rPr lang="ar-SA" sz="1200">
                <a:solidFill>
                  <a:srgbClr val="0000FF"/>
                </a:solidFill>
                <a:latin typeface="Marlett" pitchFamily="2" charset="2"/>
              </a:rPr>
              <a:pPr algn="r" eaLnBrk="0" hangingPunct="0"/>
              <a:t>23</a:t>
            </a:fld>
            <a:endParaRPr lang="en-US" sz="1200">
              <a:solidFill>
                <a:srgbClr val="0000FF"/>
              </a:solidFill>
              <a:latin typeface="Marlett" pitchFamily="2" charset="2"/>
            </a:endParaRPr>
          </a:p>
        </p:txBody>
      </p:sp>
      <p:sp>
        <p:nvSpPr>
          <p:cNvPr id="231427" name="Rectangle 2"/>
          <p:cNvSpPr>
            <a:spLocks noGrp="1" noRot="1" noChangeAspect="1" noChangeArrowheads="1" noTextEdit="1"/>
          </p:cNvSpPr>
          <p:nvPr>
            <p:ph type="sldImg"/>
          </p:nvPr>
        </p:nvSpPr>
        <p:spPr>
          <a:xfrm>
            <a:off x="865188" y="730250"/>
            <a:ext cx="4864100" cy="3648075"/>
          </a:xfrm>
          <a:ln/>
        </p:spPr>
      </p:sp>
      <p:sp>
        <p:nvSpPr>
          <p:cNvPr id="231428" name="Rectangle 3"/>
          <p:cNvSpPr>
            <a:spLocks noGrp="1" noChangeArrowheads="1"/>
          </p:cNvSpPr>
          <p:nvPr>
            <p:ph type="body" idx="1"/>
          </p:nvPr>
        </p:nvSpPr>
        <p:spPr>
          <a:xfrm>
            <a:off x="880367" y="4620895"/>
            <a:ext cx="4830568" cy="4377690"/>
          </a:xfrm>
        </p:spPr>
        <p:txBody>
          <a:bodyPr lIns="91432" tIns="45716" rIns="91432" bIns="45716"/>
          <a:lstStyle/>
          <a:p>
            <a:endParaRPr lang="en-US"/>
          </a:p>
        </p:txBody>
      </p:sp>
    </p:spTree>
    <p:extLst>
      <p:ext uri="{BB962C8B-B14F-4D97-AF65-F5344CB8AC3E}">
        <p14:creationId xmlns:p14="http://schemas.microsoft.com/office/powerpoint/2010/main" val="375066765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F4B2F394-90BB-4084-AF1B-54B794AAB431}" type="slidenum">
              <a:rPr lang="en-US"/>
              <a:pPr/>
              <a:t>24</a:t>
            </a:fld>
            <a:endParaRPr lang="en-US"/>
          </a:p>
        </p:txBody>
      </p:sp>
      <p:sp>
        <p:nvSpPr>
          <p:cNvPr id="231426" name="Rectangle 7"/>
          <p:cNvSpPr txBox="1">
            <a:spLocks noGrp="1" noChangeArrowheads="1"/>
          </p:cNvSpPr>
          <p:nvPr/>
        </p:nvSpPr>
        <p:spPr bwMode="auto">
          <a:xfrm>
            <a:off x="3735070" y="9241790"/>
            <a:ext cx="2856230" cy="486410"/>
          </a:xfrm>
          <a:prstGeom prst="rect">
            <a:avLst/>
          </a:prstGeom>
          <a:noFill/>
          <a:ln w="9525">
            <a:noFill/>
            <a:miter lim="800000"/>
            <a:headEnd/>
            <a:tailEnd/>
          </a:ln>
        </p:spPr>
        <p:txBody>
          <a:bodyPr lIns="91432" tIns="45716" rIns="91432" bIns="45716" anchor="b"/>
          <a:lstStyle/>
          <a:p>
            <a:pPr algn="r" eaLnBrk="0" hangingPunct="0"/>
            <a:fld id="{56364577-8944-4C05-9195-9D86DA84F811}" type="slidenum">
              <a:rPr lang="ar-SA" sz="1200">
                <a:solidFill>
                  <a:srgbClr val="0000FF"/>
                </a:solidFill>
                <a:latin typeface="Marlett" pitchFamily="2" charset="2"/>
              </a:rPr>
              <a:pPr algn="r" eaLnBrk="0" hangingPunct="0"/>
              <a:t>24</a:t>
            </a:fld>
            <a:endParaRPr lang="en-US" sz="1200">
              <a:solidFill>
                <a:srgbClr val="0000FF"/>
              </a:solidFill>
              <a:latin typeface="Marlett" pitchFamily="2" charset="2"/>
            </a:endParaRPr>
          </a:p>
        </p:txBody>
      </p:sp>
      <p:sp>
        <p:nvSpPr>
          <p:cNvPr id="231427" name="Rectangle 2"/>
          <p:cNvSpPr>
            <a:spLocks noGrp="1" noRot="1" noChangeAspect="1" noChangeArrowheads="1" noTextEdit="1"/>
          </p:cNvSpPr>
          <p:nvPr>
            <p:ph type="sldImg"/>
          </p:nvPr>
        </p:nvSpPr>
        <p:spPr>
          <a:xfrm>
            <a:off x="865188" y="730250"/>
            <a:ext cx="4864100" cy="3648075"/>
          </a:xfrm>
          <a:ln/>
        </p:spPr>
      </p:sp>
      <p:sp>
        <p:nvSpPr>
          <p:cNvPr id="231428" name="Rectangle 3"/>
          <p:cNvSpPr>
            <a:spLocks noGrp="1" noChangeArrowheads="1"/>
          </p:cNvSpPr>
          <p:nvPr>
            <p:ph type="body" idx="1"/>
          </p:nvPr>
        </p:nvSpPr>
        <p:spPr>
          <a:xfrm>
            <a:off x="880367" y="4620895"/>
            <a:ext cx="4830568" cy="4377690"/>
          </a:xfrm>
        </p:spPr>
        <p:txBody>
          <a:bodyPr lIns="91432" tIns="45716" rIns="91432" bIns="45716"/>
          <a:lstStyle/>
          <a:p>
            <a:endParaRPr lang="en-US"/>
          </a:p>
        </p:txBody>
      </p:sp>
    </p:spTree>
    <p:extLst>
      <p:ext uri="{BB962C8B-B14F-4D97-AF65-F5344CB8AC3E}">
        <p14:creationId xmlns:p14="http://schemas.microsoft.com/office/powerpoint/2010/main" val="281087497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6948751-9DD8-452E-AD27-0AAFC0D327AC}" type="slidenum">
              <a:rPr lang="en-US"/>
              <a:pPr/>
              <a:t>25</a:t>
            </a:fld>
            <a:endParaRPr lang="en-US"/>
          </a:p>
        </p:txBody>
      </p:sp>
      <p:sp>
        <p:nvSpPr>
          <p:cNvPr id="251906" name="Rectangle 2"/>
          <p:cNvSpPr>
            <a:spLocks noGrp="1" noRot="1" noChangeAspect="1" noChangeArrowheads="1" noTextEdit="1"/>
          </p:cNvSpPr>
          <p:nvPr>
            <p:ph type="sldImg"/>
          </p:nvPr>
        </p:nvSpPr>
        <p:spPr>
          <a:xfrm>
            <a:off x="865188" y="730250"/>
            <a:ext cx="4864100" cy="3648075"/>
          </a:xfrm>
          <a:ln/>
        </p:spPr>
      </p:sp>
      <p:sp>
        <p:nvSpPr>
          <p:cNvPr id="251907" name="Rectangle 3"/>
          <p:cNvSpPr>
            <a:spLocks noGrp="1" noChangeArrowheads="1"/>
          </p:cNvSpPr>
          <p:nvPr>
            <p:ph type="body" idx="1"/>
          </p:nvPr>
        </p:nvSpPr>
        <p:spPr>
          <a:xfrm>
            <a:off x="878840" y="4620895"/>
            <a:ext cx="4833620" cy="4377690"/>
          </a:xfrm>
        </p:spPr>
        <p:txBody>
          <a:bodyPr/>
          <a:lstStyle/>
          <a:p>
            <a:r>
              <a:rPr lang="en-US" dirty="0"/>
              <a:t>With 25% sequential,</a:t>
            </a:r>
            <a:r>
              <a:rPr lang="en-US" baseline="0" dirty="0"/>
              <a:t> cannot do more than </a:t>
            </a:r>
            <a:endParaRPr lang="en-US" dirty="0"/>
          </a:p>
        </p:txBody>
      </p:sp>
    </p:spTree>
    <p:extLst>
      <p:ext uri="{BB962C8B-B14F-4D97-AF65-F5344CB8AC3E}">
        <p14:creationId xmlns:p14="http://schemas.microsoft.com/office/powerpoint/2010/main" val="271339101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7"/>
          <p:cNvSpPr txBox="1">
            <a:spLocks noGrp="1" noChangeArrowheads="1"/>
          </p:cNvSpPr>
          <p:nvPr/>
        </p:nvSpPr>
        <p:spPr bwMode="auto">
          <a:xfrm>
            <a:off x="3735388" y="9242425"/>
            <a:ext cx="2855912" cy="485775"/>
          </a:xfrm>
          <a:prstGeom prst="rect">
            <a:avLst/>
          </a:prstGeom>
          <a:noFill/>
          <a:ln w="9525">
            <a:noFill/>
            <a:miter lim="800000"/>
            <a:headEnd/>
            <a:tailEnd/>
          </a:ln>
        </p:spPr>
        <p:txBody>
          <a:bodyPr anchor="b"/>
          <a:lstStyle/>
          <a:p>
            <a:pPr algn="r"/>
            <a:fld id="{580393D7-161D-4145-A126-CFF7D0F2A9AA}" type="slidenum">
              <a:rPr lang="ar-SA" sz="1200">
                <a:solidFill>
                  <a:srgbClr val="0000FF"/>
                </a:solidFill>
                <a:latin typeface="Marlett" pitchFamily="2" charset="2"/>
                <a:cs typeface="Arial" panose="020B0604020202020204" pitchFamily="34" charset="0"/>
              </a:rPr>
              <a:pPr algn="r"/>
              <a:t>26</a:t>
            </a:fld>
            <a:endParaRPr lang="en-US" sz="1200" dirty="0">
              <a:solidFill>
                <a:srgbClr val="0000FF"/>
              </a:solidFill>
              <a:latin typeface="Marlett" pitchFamily="2" charset="2"/>
            </a:endParaRPr>
          </a:p>
        </p:txBody>
      </p:sp>
      <p:sp>
        <p:nvSpPr>
          <p:cNvPr id="167939" name="Rectangle 2"/>
          <p:cNvSpPr>
            <a:spLocks noGrp="1" noRot="1" noChangeAspect="1" noChangeArrowheads="1" noTextEdit="1"/>
          </p:cNvSpPr>
          <p:nvPr>
            <p:ph type="sldImg"/>
          </p:nvPr>
        </p:nvSpPr>
        <p:spPr>
          <a:ln/>
        </p:spPr>
      </p:sp>
      <p:sp>
        <p:nvSpPr>
          <p:cNvPr id="167940" name="Rectangle 3"/>
          <p:cNvSpPr>
            <a:spLocks noGrp="1" noChangeArrowheads="1"/>
          </p:cNvSpPr>
          <p:nvPr>
            <p:ph type="body" idx="1"/>
          </p:nvPr>
        </p:nvSpPr>
        <p:spPr>
          <a:noFill/>
          <a:ln/>
        </p:spPr>
        <p:txBody>
          <a:bodyPr/>
          <a:lstStyle/>
          <a:p>
            <a:endParaRPr lang="en-US" dirty="0"/>
          </a:p>
        </p:txBody>
      </p:sp>
    </p:spTree>
    <p:extLst>
      <p:ext uri="{BB962C8B-B14F-4D97-AF65-F5344CB8AC3E}">
        <p14:creationId xmlns:p14="http://schemas.microsoft.com/office/powerpoint/2010/main" val="183327162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7"/>
          <p:cNvSpPr txBox="1">
            <a:spLocks noGrp="1" noChangeArrowheads="1"/>
          </p:cNvSpPr>
          <p:nvPr/>
        </p:nvSpPr>
        <p:spPr bwMode="auto">
          <a:xfrm>
            <a:off x="3735388" y="9242425"/>
            <a:ext cx="2855912" cy="485775"/>
          </a:xfrm>
          <a:prstGeom prst="rect">
            <a:avLst/>
          </a:prstGeom>
          <a:noFill/>
          <a:ln w="9525">
            <a:noFill/>
            <a:miter lim="800000"/>
            <a:headEnd/>
            <a:tailEnd/>
          </a:ln>
        </p:spPr>
        <p:txBody>
          <a:bodyPr anchor="b"/>
          <a:lstStyle/>
          <a:p>
            <a:pPr algn="r"/>
            <a:fld id="{3524E93C-0CFF-4D32-9A5D-D3001DD51547}" type="slidenum">
              <a:rPr lang="ar-SA" sz="1200">
                <a:solidFill>
                  <a:srgbClr val="0000FF"/>
                </a:solidFill>
                <a:latin typeface="Marlett" pitchFamily="2" charset="2"/>
                <a:cs typeface="Arial" panose="020B0604020202020204" pitchFamily="34" charset="0"/>
              </a:rPr>
              <a:pPr algn="r"/>
              <a:t>27</a:t>
            </a:fld>
            <a:endParaRPr lang="en-US" sz="1200" dirty="0">
              <a:solidFill>
                <a:srgbClr val="0000FF"/>
              </a:solidFill>
              <a:latin typeface="Marlett" pitchFamily="2" charset="2"/>
            </a:endParaRPr>
          </a:p>
        </p:txBody>
      </p:sp>
      <p:sp>
        <p:nvSpPr>
          <p:cNvPr id="169987" name="Rectangle 2"/>
          <p:cNvSpPr>
            <a:spLocks noGrp="1" noRot="1" noChangeAspect="1" noChangeArrowheads="1" noTextEdit="1"/>
          </p:cNvSpPr>
          <p:nvPr>
            <p:ph type="sldImg"/>
          </p:nvPr>
        </p:nvSpPr>
        <p:spPr>
          <a:solidFill>
            <a:srgbClr val="FFFFFF"/>
          </a:solidFill>
          <a:ln/>
        </p:spPr>
      </p:sp>
      <p:sp>
        <p:nvSpPr>
          <p:cNvPr id="169988" name="Rectangle 3"/>
          <p:cNvSpPr>
            <a:spLocks noGrp="1" noChangeArrowheads="1"/>
          </p:cNvSpPr>
          <p:nvPr>
            <p:ph type="body" idx="1"/>
          </p:nvPr>
        </p:nvSpPr>
        <p:spPr>
          <a:solidFill>
            <a:srgbClr val="FFFFFF"/>
          </a:solidFill>
          <a:ln>
            <a:solidFill>
              <a:srgbClr val="000000"/>
            </a:solidFill>
          </a:ln>
        </p:spPr>
        <p:txBody>
          <a:bodyPr/>
          <a:lstStyle/>
          <a:p>
            <a:endParaRPr lang="en-GB" dirty="0"/>
          </a:p>
        </p:txBody>
      </p:sp>
    </p:spTree>
    <p:extLst>
      <p:ext uri="{BB962C8B-B14F-4D97-AF65-F5344CB8AC3E}">
        <p14:creationId xmlns:p14="http://schemas.microsoft.com/office/powerpoint/2010/main" val="381792638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7"/>
          <p:cNvSpPr txBox="1">
            <a:spLocks noGrp="1" noChangeArrowheads="1"/>
          </p:cNvSpPr>
          <p:nvPr/>
        </p:nvSpPr>
        <p:spPr bwMode="auto">
          <a:xfrm>
            <a:off x="3735388" y="9242425"/>
            <a:ext cx="2855912" cy="485775"/>
          </a:xfrm>
          <a:prstGeom prst="rect">
            <a:avLst/>
          </a:prstGeom>
          <a:noFill/>
          <a:ln w="9525">
            <a:noFill/>
            <a:miter lim="800000"/>
            <a:headEnd/>
            <a:tailEnd/>
          </a:ln>
        </p:spPr>
        <p:txBody>
          <a:bodyPr anchor="b"/>
          <a:lstStyle/>
          <a:p>
            <a:pPr algn="r"/>
            <a:fld id="{4845611E-E8D0-4919-A4CB-AFFFBB3F5DCF}" type="slidenum">
              <a:rPr lang="ar-SA" sz="1200">
                <a:solidFill>
                  <a:srgbClr val="0000FF"/>
                </a:solidFill>
                <a:latin typeface="Marlett" pitchFamily="2" charset="2"/>
                <a:cs typeface="Arial" panose="020B0604020202020204" pitchFamily="34" charset="0"/>
              </a:rPr>
              <a:pPr algn="r"/>
              <a:t>28</a:t>
            </a:fld>
            <a:endParaRPr lang="en-US" sz="1200" dirty="0">
              <a:solidFill>
                <a:srgbClr val="0000FF"/>
              </a:solidFill>
              <a:latin typeface="Marlett" pitchFamily="2" charset="2"/>
            </a:endParaRPr>
          </a:p>
        </p:txBody>
      </p:sp>
      <p:sp>
        <p:nvSpPr>
          <p:cNvPr id="172035" name="Rectangle 2"/>
          <p:cNvSpPr>
            <a:spLocks noGrp="1" noRot="1" noChangeAspect="1" noChangeArrowheads="1" noTextEdit="1"/>
          </p:cNvSpPr>
          <p:nvPr>
            <p:ph type="sldImg"/>
          </p:nvPr>
        </p:nvSpPr>
        <p:spPr>
          <a:solidFill>
            <a:srgbClr val="FFFFFF"/>
          </a:solidFill>
          <a:ln/>
        </p:spPr>
      </p:sp>
      <p:sp>
        <p:nvSpPr>
          <p:cNvPr id="172036" name="Rectangle 3"/>
          <p:cNvSpPr>
            <a:spLocks noGrp="1" noChangeArrowheads="1"/>
          </p:cNvSpPr>
          <p:nvPr>
            <p:ph type="body" idx="1"/>
          </p:nvPr>
        </p:nvSpPr>
        <p:spPr>
          <a:solidFill>
            <a:srgbClr val="FFFFFF"/>
          </a:solidFill>
          <a:ln>
            <a:solidFill>
              <a:srgbClr val="000000"/>
            </a:solidFill>
          </a:ln>
        </p:spPr>
        <p:txBody>
          <a:bodyPr/>
          <a:lstStyle/>
          <a:p>
            <a:endParaRPr lang="en-GB" dirty="0"/>
          </a:p>
        </p:txBody>
      </p:sp>
    </p:spTree>
    <p:extLst>
      <p:ext uri="{BB962C8B-B14F-4D97-AF65-F5344CB8AC3E}">
        <p14:creationId xmlns:p14="http://schemas.microsoft.com/office/powerpoint/2010/main" val="421420840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Rectangle 7"/>
          <p:cNvSpPr txBox="1">
            <a:spLocks noGrp="1" noChangeArrowheads="1"/>
          </p:cNvSpPr>
          <p:nvPr/>
        </p:nvSpPr>
        <p:spPr bwMode="auto">
          <a:xfrm>
            <a:off x="3735388" y="9242425"/>
            <a:ext cx="2855912" cy="485775"/>
          </a:xfrm>
          <a:prstGeom prst="rect">
            <a:avLst/>
          </a:prstGeom>
          <a:noFill/>
          <a:ln w="9525">
            <a:noFill/>
            <a:miter lim="800000"/>
            <a:headEnd/>
            <a:tailEnd/>
          </a:ln>
        </p:spPr>
        <p:txBody>
          <a:bodyPr anchor="b"/>
          <a:lstStyle/>
          <a:p>
            <a:pPr algn="r"/>
            <a:fld id="{4F4A6CE9-5717-4D07-B2FB-E7755A0BA900}" type="slidenum">
              <a:rPr lang="ar-SA" sz="1200">
                <a:solidFill>
                  <a:srgbClr val="0000FF"/>
                </a:solidFill>
                <a:latin typeface="Marlett" pitchFamily="2" charset="2"/>
                <a:cs typeface="Arial" panose="020B0604020202020204" pitchFamily="34" charset="0"/>
              </a:rPr>
              <a:pPr algn="r"/>
              <a:t>29</a:t>
            </a:fld>
            <a:endParaRPr lang="en-US" sz="1200" dirty="0">
              <a:solidFill>
                <a:srgbClr val="0000FF"/>
              </a:solidFill>
              <a:latin typeface="Marlett" pitchFamily="2" charset="2"/>
            </a:endParaRPr>
          </a:p>
        </p:txBody>
      </p:sp>
      <p:sp>
        <p:nvSpPr>
          <p:cNvPr id="176131" name="Rectangle 2"/>
          <p:cNvSpPr>
            <a:spLocks noGrp="1" noRot="1" noChangeAspect="1" noChangeArrowheads="1" noTextEdit="1"/>
          </p:cNvSpPr>
          <p:nvPr>
            <p:ph type="sldImg"/>
          </p:nvPr>
        </p:nvSpPr>
        <p:spPr>
          <a:ln/>
        </p:spPr>
      </p:sp>
      <p:sp>
        <p:nvSpPr>
          <p:cNvPr id="176132" name="Rectangle 3"/>
          <p:cNvSpPr>
            <a:spLocks noGrp="1" noChangeArrowheads="1"/>
          </p:cNvSpPr>
          <p:nvPr>
            <p:ph type="body" idx="1"/>
          </p:nvPr>
        </p:nvSpPr>
        <p:spPr>
          <a:noFill/>
          <a:ln/>
        </p:spPr>
        <p:txBody>
          <a:bodyPr/>
          <a:lstStyle/>
          <a:p>
            <a:endParaRPr lang="en-US" dirty="0"/>
          </a:p>
        </p:txBody>
      </p:sp>
    </p:spTree>
    <p:extLst>
      <p:ext uri="{BB962C8B-B14F-4D97-AF65-F5344CB8AC3E}">
        <p14:creationId xmlns:p14="http://schemas.microsoft.com/office/powerpoint/2010/main" val="237216430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p:cNvSpPr>
            <a:spLocks noGrp="1" noChangeArrowheads="1"/>
          </p:cNvSpPr>
          <p:nvPr>
            <p:ph type="sldNum" sz="quarter" idx="5"/>
          </p:nvPr>
        </p:nvSpPr>
        <p:spPr>
          <a:noFill/>
        </p:spPr>
        <p:txBody>
          <a:bodyPr/>
          <a:lstStyle/>
          <a:p>
            <a:fld id="{073A5E68-7A69-44BC-A427-33223586B876}" type="slidenum">
              <a:rPr lang="he-IL" smtClean="0"/>
              <a:pPr/>
              <a:t>30</a:t>
            </a:fld>
            <a:endParaRPr lang="en-US" dirty="0"/>
          </a:p>
        </p:txBody>
      </p:sp>
      <p:sp>
        <p:nvSpPr>
          <p:cNvPr id="71683" name="Rectangle 2"/>
          <p:cNvSpPr>
            <a:spLocks noGrp="1" noRot="1" noChangeAspect="1" noChangeArrowheads="1" noTextEdit="1"/>
          </p:cNvSpPr>
          <p:nvPr>
            <p:ph type="sldImg"/>
          </p:nvPr>
        </p:nvSpPr>
        <p:spPr>
          <a:ln/>
        </p:spPr>
      </p:sp>
      <p:sp>
        <p:nvSpPr>
          <p:cNvPr id="71684" name="Rectangle 3"/>
          <p:cNvSpPr>
            <a:spLocks noGrp="1" noChangeArrowheads="1"/>
          </p:cNvSpPr>
          <p:nvPr>
            <p:ph type="body" idx="1"/>
          </p:nvPr>
        </p:nvSpPr>
        <p:spPr>
          <a:noFill/>
          <a:ln/>
        </p:spPr>
        <p:txBody>
          <a:bodyPr/>
          <a:lstStyle/>
          <a:p>
            <a:endParaRPr lang="en-US" dirty="0"/>
          </a:p>
        </p:txBody>
      </p:sp>
    </p:spTree>
    <p:extLst>
      <p:ext uri="{BB962C8B-B14F-4D97-AF65-F5344CB8AC3E}">
        <p14:creationId xmlns:p14="http://schemas.microsoft.com/office/powerpoint/2010/main" val="29606793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3F4A44F3-ACC6-43D4-B0DC-5E15CFF01F0D}" type="slidenum">
              <a:rPr lang="en-US"/>
              <a:pPr/>
              <a:t>4</a:t>
            </a:fld>
            <a:endParaRPr lang="en-US" dirty="0"/>
          </a:p>
        </p:txBody>
      </p:sp>
      <p:sp>
        <p:nvSpPr>
          <p:cNvPr id="10242" name="Rectangle 7"/>
          <p:cNvSpPr txBox="1">
            <a:spLocks noGrp="1" noChangeArrowheads="1"/>
          </p:cNvSpPr>
          <p:nvPr/>
        </p:nvSpPr>
        <p:spPr bwMode="auto">
          <a:xfrm>
            <a:off x="3735070" y="9241790"/>
            <a:ext cx="2856230" cy="486410"/>
          </a:xfrm>
          <a:prstGeom prst="rect">
            <a:avLst/>
          </a:prstGeom>
          <a:noFill/>
          <a:ln w="9525">
            <a:noFill/>
            <a:miter lim="800000"/>
            <a:headEnd/>
            <a:tailEnd/>
          </a:ln>
        </p:spPr>
        <p:txBody>
          <a:bodyPr lIns="91432" tIns="45716" rIns="91432" bIns="45716" anchor="b"/>
          <a:lstStyle/>
          <a:p>
            <a:pPr algn="r" eaLnBrk="0" hangingPunct="0"/>
            <a:fld id="{09ADDF05-4173-45EF-B254-28875C9C38F7}" type="slidenum">
              <a:rPr lang="ar-SA" sz="1200">
                <a:solidFill>
                  <a:srgbClr val="0000FF"/>
                </a:solidFill>
                <a:latin typeface="Marlett" pitchFamily="2" charset="2"/>
                <a:cs typeface="Arial" panose="020B0604020202020204" pitchFamily="34" charset="0"/>
              </a:rPr>
              <a:pPr algn="r" eaLnBrk="0" hangingPunct="0"/>
              <a:t>4</a:t>
            </a:fld>
            <a:endParaRPr lang="en-US" sz="1200" dirty="0">
              <a:solidFill>
                <a:srgbClr val="0000FF"/>
              </a:solidFill>
              <a:latin typeface="Marlett" pitchFamily="2" charset="2"/>
            </a:endParaRPr>
          </a:p>
        </p:txBody>
      </p:sp>
      <p:sp>
        <p:nvSpPr>
          <p:cNvPr id="10243" name="Rectangle 2"/>
          <p:cNvSpPr>
            <a:spLocks noGrp="1" noRot="1" noChangeAspect="1" noChangeArrowheads="1" noTextEdit="1"/>
          </p:cNvSpPr>
          <p:nvPr>
            <p:ph type="sldImg"/>
          </p:nvPr>
        </p:nvSpPr>
        <p:spPr>
          <a:xfrm>
            <a:off x="865188" y="730250"/>
            <a:ext cx="4864100" cy="3648075"/>
          </a:xfrm>
          <a:ln/>
        </p:spPr>
      </p:sp>
      <p:sp>
        <p:nvSpPr>
          <p:cNvPr id="10244" name="Rectangle 3"/>
          <p:cNvSpPr>
            <a:spLocks noGrp="1" noChangeArrowheads="1"/>
          </p:cNvSpPr>
          <p:nvPr>
            <p:ph type="body" idx="1"/>
          </p:nvPr>
        </p:nvSpPr>
        <p:spPr>
          <a:xfrm>
            <a:off x="880367" y="4620895"/>
            <a:ext cx="4830568" cy="4377690"/>
          </a:xfrm>
        </p:spPr>
        <p:txBody>
          <a:bodyPr lIns="91432" tIns="45716" rIns="91432" bIns="45716"/>
          <a:lstStyle/>
          <a:p>
            <a:r>
              <a:rPr lang="en-US" dirty="0"/>
              <a:t>Traditionally, we have had inexpensive single processor with an associated memory on a chip, which we call a uniprocessor. </a:t>
            </a:r>
          </a:p>
        </p:txBody>
      </p:sp>
    </p:spTree>
    <p:extLst>
      <p:ext uri="{BB962C8B-B14F-4D97-AF65-F5344CB8AC3E}">
        <p14:creationId xmlns:p14="http://schemas.microsoft.com/office/powerpoint/2010/main" val="39712179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Rectangle 7"/>
          <p:cNvSpPr txBox="1">
            <a:spLocks noGrp="1" noChangeArrowheads="1"/>
          </p:cNvSpPr>
          <p:nvPr/>
        </p:nvSpPr>
        <p:spPr bwMode="auto">
          <a:xfrm>
            <a:off x="3735388" y="9242425"/>
            <a:ext cx="2855912" cy="485775"/>
          </a:xfrm>
          <a:prstGeom prst="rect">
            <a:avLst/>
          </a:prstGeom>
          <a:noFill/>
          <a:ln w="9525">
            <a:noFill/>
            <a:miter lim="800000"/>
            <a:headEnd/>
            <a:tailEnd/>
          </a:ln>
        </p:spPr>
        <p:txBody>
          <a:bodyPr anchor="b"/>
          <a:lstStyle/>
          <a:p>
            <a:pPr algn="r"/>
            <a:fld id="{DCA3DCD3-2FFF-4656-BCAA-5D0A92B66AD5}" type="slidenum">
              <a:rPr lang="ar-SA" sz="1200">
                <a:solidFill>
                  <a:srgbClr val="0000FF"/>
                </a:solidFill>
                <a:latin typeface="Marlett" pitchFamily="2" charset="2"/>
                <a:cs typeface="Arial" panose="020B0604020202020204" pitchFamily="34" charset="0"/>
              </a:rPr>
              <a:pPr algn="r"/>
              <a:t>31</a:t>
            </a:fld>
            <a:endParaRPr lang="en-US" sz="1200" dirty="0">
              <a:solidFill>
                <a:srgbClr val="0000FF"/>
              </a:solidFill>
              <a:latin typeface="Marlett" pitchFamily="2" charset="2"/>
            </a:endParaRPr>
          </a:p>
        </p:txBody>
      </p:sp>
      <p:sp>
        <p:nvSpPr>
          <p:cNvPr id="184323" name="Rectangle 2"/>
          <p:cNvSpPr>
            <a:spLocks noGrp="1" noRot="1" noChangeAspect="1" noChangeArrowheads="1" noTextEdit="1"/>
          </p:cNvSpPr>
          <p:nvPr>
            <p:ph type="sldImg"/>
          </p:nvPr>
        </p:nvSpPr>
        <p:spPr>
          <a:ln/>
        </p:spPr>
      </p:sp>
      <p:sp>
        <p:nvSpPr>
          <p:cNvPr id="184324" name="Rectangle 3"/>
          <p:cNvSpPr>
            <a:spLocks noGrp="1" noChangeArrowheads="1"/>
          </p:cNvSpPr>
          <p:nvPr>
            <p:ph type="body" idx="1"/>
          </p:nvPr>
        </p:nvSpPr>
        <p:spPr>
          <a:noFill/>
          <a:ln/>
        </p:spPr>
        <p:txBody>
          <a:bodyPr/>
          <a:lstStyle/>
          <a:p>
            <a:endParaRPr lang="en-US" dirty="0"/>
          </a:p>
        </p:txBody>
      </p:sp>
    </p:spTree>
    <p:extLst>
      <p:ext uri="{BB962C8B-B14F-4D97-AF65-F5344CB8AC3E}">
        <p14:creationId xmlns:p14="http://schemas.microsoft.com/office/powerpoint/2010/main" val="230741641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6" name="Rectangle 7"/>
          <p:cNvSpPr txBox="1">
            <a:spLocks noGrp="1" noChangeArrowheads="1"/>
          </p:cNvSpPr>
          <p:nvPr/>
        </p:nvSpPr>
        <p:spPr bwMode="auto">
          <a:xfrm>
            <a:off x="3735388" y="9242425"/>
            <a:ext cx="2855912" cy="485775"/>
          </a:xfrm>
          <a:prstGeom prst="rect">
            <a:avLst/>
          </a:prstGeom>
          <a:noFill/>
          <a:ln w="9525">
            <a:noFill/>
            <a:miter lim="800000"/>
            <a:headEnd/>
            <a:tailEnd/>
          </a:ln>
        </p:spPr>
        <p:txBody>
          <a:bodyPr lIns="96661" tIns="48331" rIns="96661" bIns="48331" anchor="b"/>
          <a:lstStyle/>
          <a:p>
            <a:pPr algn="r" defTabSz="966788"/>
            <a:fld id="{9A0F53C8-F4FE-4165-B101-AD8B41917B1C}" type="slidenum">
              <a:rPr lang="ar-SA" sz="1300">
                <a:solidFill>
                  <a:srgbClr val="0000FF"/>
                </a:solidFill>
                <a:latin typeface="Marlett" pitchFamily="2" charset="2"/>
                <a:cs typeface="Arial" panose="020B0604020202020204" pitchFamily="34" charset="0"/>
              </a:rPr>
              <a:pPr algn="r" defTabSz="966788"/>
              <a:t>32</a:t>
            </a:fld>
            <a:endParaRPr lang="en-US" sz="1300" dirty="0">
              <a:solidFill>
                <a:srgbClr val="0000FF"/>
              </a:solidFill>
              <a:latin typeface="Marlett" pitchFamily="2" charset="2"/>
            </a:endParaRPr>
          </a:p>
        </p:txBody>
      </p:sp>
      <p:sp>
        <p:nvSpPr>
          <p:cNvPr id="210947" name="Rectangle 2"/>
          <p:cNvSpPr>
            <a:spLocks noGrp="1" noRot="1" noChangeAspect="1" noChangeArrowheads="1" noTextEdit="1"/>
          </p:cNvSpPr>
          <p:nvPr>
            <p:ph type="sldImg"/>
          </p:nvPr>
        </p:nvSpPr>
        <p:spPr>
          <a:ln/>
        </p:spPr>
      </p:sp>
      <p:sp>
        <p:nvSpPr>
          <p:cNvPr id="210948" name="Rectangle 3"/>
          <p:cNvSpPr>
            <a:spLocks noGrp="1" noChangeArrowheads="1"/>
          </p:cNvSpPr>
          <p:nvPr>
            <p:ph type="body" idx="1"/>
          </p:nvPr>
        </p:nvSpPr>
        <p:spPr>
          <a:xfrm>
            <a:off x="877888" y="4621213"/>
            <a:ext cx="4835525" cy="4376737"/>
          </a:xfrm>
          <a:noFill/>
          <a:ln/>
        </p:spPr>
        <p:txBody>
          <a:bodyPr lIns="96661" tIns="48331" rIns="96661" bIns="48331"/>
          <a:lstStyle/>
          <a:p>
            <a:pPr eaLnBrk="1" hangingPunct="1"/>
            <a:endParaRPr lang="en-US" dirty="0"/>
          </a:p>
        </p:txBody>
      </p:sp>
    </p:spTree>
    <p:extLst>
      <p:ext uri="{BB962C8B-B14F-4D97-AF65-F5344CB8AC3E}">
        <p14:creationId xmlns:p14="http://schemas.microsoft.com/office/powerpoint/2010/main" val="388886253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7"/>
          <p:cNvSpPr txBox="1">
            <a:spLocks noGrp="1" noChangeArrowheads="1"/>
          </p:cNvSpPr>
          <p:nvPr/>
        </p:nvSpPr>
        <p:spPr bwMode="auto">
          <a:xfrm>
            <a:off x="3735388" y="9242425"/>
            <a:ext cx="2855912" cy="485775"/>
          </a:xfrm>
          <a:prstGeom prst="rect">
            <a:avLst/>
          </a:prstGeom>
          <a:noFill/>
          <a:ln w="9525">
            <a:noFill/>
            <a:miter lim="800000"/>
            <a:headEnd/>
            <a:tailEnd/>
          </a:ln>
        </p:spPr>
        <p:txBody>
          <a:bodyPr lIns="96661" tIns="48331" rIns="96661" bIns="48331" anchor="b"/>
          <a:lstStyle/>
          <a:p>
            <a:pPr algn="r" defTabSz="966788"/>
            <a:fld id="{3E4BB60A-6CD1-439B-AE85-B44D23CB8B8F}" type="slidenum">
              <a:rPr lang="ar-SA" sz="1300">
                <a:solidFill>
                  <a:srgbClr val="0000FF"/>
                </a:solidFill>
                <a:latin typeface="Marlett" pitchFamily="2" charset="2"/>
                <a:cs typeface="Arial" panose="020B0604020202020204" pitchFamily="34" charset="0"/>
              </a:rPr>
              <a:pPr algn="r" defTabSz="966788"/>
              <a:t>33</a:t>
            </a:fld>
            <a:endParaRPr lang="en-US" sz="1300" dirty="0">
              <a:solidFill>
                <a:srgbClr val="0000FF"/>
              </a:solidFill>
              <a:latin typeface="Marlett" pitchFamily="2" charset="2"/>
            </a:endParaRPr>
          </a:p>
        </p:txBody>
      </p:sp>
      <p:sp>
        <p:nvSpPr>
          <p:cNvPr id="208899" name="Rectangle 2"/>
          <p:cNvSpPr>
            <a:spLocks noGrp="1" noRot="1" noChangeAspect="1" noChangeArrowheads="1" noTextEdit="1"/>
          </p:cNvSpPr>
          <p:nvPr>
            <p:ph type="sldImg"/>
          </p:nvPr>
        </p:nvSpPr>
        <p:spPr>
          <a:ln/>
        </p:spPr>
      </p:sp>
      <p:sp>
        <p:nvSpPr>
          <p:cNvPr id="208900" name="Rectangle 3"/>
          <p:cNvSpPr>
            <a:spLocks noGrp="1" noChangeArrowheads="1"/>
          </p:cNvSpPr>
          <p:nvPr>
            <p:ph type="body" idx="1"/>
          </p:nvPr>
        </p:nvSpPr>
        <p:spPr>
          <a:xfrm>
            <a:off x="877888" y="4621213"/>
            <a:ext cx="4835525" cy="4376737"/>
          </a:xfrm>
          <a:noFill/>
          <a:ln/>
        </p:spPr>
        <p:txBody>
          <a:bodyPr lIns="96661" tIns="48331" rIns="96661" bIns="48331"/>
          <a:lstStyle/>
          <a:p>
            <a:pPr eaLnBrk="1" hangingPunct="1"/>
            <a:endParaRPr lang="en-US" dirty="0"/>
          </a:p>
        </p:txBody>
      </p:sp>
    </p:spTree>
    <p:extLst>
      <p:ext uri="{BB962C8B-B14F-4D97-AF65-F5344CB8AC3E}">
        <p14:creationId xmlns:p14="http://schemas.microsoft.com/office/powerpoint/2010/main" val="402143430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Rectangle 7"/>
          <p:cNvSpPr txBox="1">
            <a:spLocks noGrp="1" noChangeArrowheads="1"/>
          </p:cNvSpPr>
          <p:nvPr/>
        </p:nvSpPr>
        <p:spPr bwMode="auto">
          <a:xfrm>
            <a:off x="3735388" y="9242425"/>
            <a:ext cx="2855912" cy="485775"/>
          </a:xfrm>
          <a:prstGeom prst="rect">
            <a:avLst/>
          </a:prstGeom>
          <a:noFill/>
          <a:ln w="9525">
            <a:noFill/>
            <a:miter lim="800000"/>
            <a:headEnd/>
            <a:tailEnd/>
          </a:ln>
        </p:spPr>
        <p:txBody>
          <a:bodyPr lIns="96661" tIns="48331" rIns="96661" bIns="48331" anchor="b"/>
          <a:lstStyle/>
          <a:p>
            <a:pPr algn="r" defTabSz="966788"/>
            <a:fld id="{7AEEC31F-4C3B-4B94-8905-44D9A65541BF}" type="slidenum">
              <a:rPr lang="ar-SA" sz="1300">
                <a:solidFill>
                  <a:srgbClr val="0000FF"/>
                </a:solidFill>
                <a:latin typeface="Marlett" pitchFamily="2" charset="2"/>
                <a:cs typeface="Arial" panose="020B0604020202020204" pitchFamily="34" charset="0"/>
              </a:rPr>
              <a:pPr algn="r" defTabSz="966788"/>
              <a:t>34</a:t>
            </a:fld>
            <a:endParaRPr lang="en-US" sz="1300" dirty="0">
              <a:solidFill>
                <a:srgbClr val="0000FF"/>
              </a:solidFill>
              <a:latin typeface="Marlett" pitchFamily="2" charset="2"/>
            </a:endParaRPr>
          </a:p>
        </p:txBody>
      </p:sp>
      <p:sp>
        <p:nvSpPr>
          <p:cNvPr id="212995" name="Rectangle 2"/>
          <p:cNvSpPr>
            <a:spLocks noGrp="1" noRot="1" noChangeAspect="1" noChangeArrowheads="1" noTextEdit="1"/>
          </p:cNvSpPr>
          <p:nvPr>
            <p:ph type="sldImg"/>
          </p:nvPr>
        </p:nvSpPr>
        <p:spPr>
          <a:ln/>
        </p:spPr>
      </p:sp>
      <p:sp>
        <p:nvSpPr>
          <p:cNvPr id="212996" name="Rectangle 3"/>
          <p:cNvSpPr>
            <a:spLocks noGrp="1" noChangeArrowheads="1"/>
          </p:cNvSpPr>
          <p:nvPr>
            <p:ph type="body" idx="1"/>
          </p:nvPr>
        </p:nvSpPr>
        <p:spPr>
          <a:xfrm>
            <a:off x="877888" y="4621213"/>
            <a:ext cx="4835525" cy="4376737"/>
          </a:xfrm>
          <a:noFill/>
          <a:ln/>
        </p:spPr>
        <p:txBody>
          <a:bodyPr lIns="96661" tIns="48331" rIns="96661" bIns="48331"/>
          <a:lstStyle/>
          <a:p>
            <a:pPr eaLnBrk="1" hangingPunct="1"/>
            <a:endParaRPr lang="en-US" dirty="0"/>
          </a:p>
        </p:txBody>
      </p:sp>
    </p:spTree>
    <p:extLst>
      <p:ext uri="{BB962C8B-B14F-4D97-AF65-F5344CB8AC3E}">
        <p14:creationId xmlns:p14="http://schemas.microsoft.com/office/powerpoint/2010/main" val="210674810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7"/>
          <p:cNvSpPr txBox="1">
            <a:spLocks noGrp="1" noChangeArrowheads="1"/>
          </p:cNvSpPr>
          <p:nvPr/>
        </p:nvSpPr>
        <p:spPr bwMode="auto">
          <a:xfrm>
            <a:off x="3735388" y="9242425"/>
            <a:ext cx="2855912" cy="485775"/>
          </a:xfrm>
          <a:prstGeom prst="rect">
            <a:avLst/>
          </a:prstGeom>
          <a:noFill/>
          <a:ln w="9525">
            <a:noFill/>
            <a:miter lim="800000"/>
            <a:headEnd/>
            <a:tailEnd/>
          </a:ln>
        </p:spPr>
        <p:txBody>
          <a:bodyPr anchor="b"/>
          <a:lstStyle/>
          <a:p>
            <a:pPr algn="r"/>
            <a:fld id="{701C333E-E3ED-480B-8895-5E9392C27E89}" type="slidenum">
              <a:rPr lang="ar-SA" sz="1200">
                <a:solidFill>
                  <a:srgbClr val="0000FF"/>
                </a:solidFill>
                <a:latin typeface="Marlett" pitchFamily="2" charset="2"/>
                <a:cs typeface="Arial" panose="020B0604020202020204" pitchFamily="34" charset="0"/>
              </a:rPr>
              <a:pPr algn="r"/>
              <a:t>35</a:t>
            </a:fld>
            <a:endParaRPr lang="en-US" sz="1200" dirty="0">
              <a:solidFill>
                <a:srgbClr val="0000FF"/>
              </a:solidFill>
              <a:latin typeface="Marlett" pitchFamily="2" charset="2"/>
            </a:endParaRPr>
          </a:p>
        </p:txBody>
      </p:sp>
      <p:sp>
        <p:nvSpPr>
          <p:cNvPr id="200707" name="Rectangle 2"/>
          <p:cNvSpPr>
            <a:spLocks noGrp="1" noRot="1" noChangeAspect="1" noChangeArrowheads="1" noTextEdit="1"/>
          </p:cNvSpPr>
          <p:nvPr>
            <p:ph type="sldImg"/>
          </p:nvPr>
        </p:nvSpPr>
        <p:spPr>
          <a:ln/>
        </p:spPr>
      </p:sp>
      <p:sp>
        <p:nvSpPr>
          <p:cNvPr id="200708" name="Rectangle 3"/>
          <p:cNvSpPr>
            <a:spLocks noGrp="1" noChangeArrowheads="1"/>
          </p:cNvSpPr>
          <p:nvPr>
            <p:ph type="body" idx="1"/>
          </p:nvPr>
        </p:nvSpPr>
        <p:spPr>
          <a:noFill/>
          <a:ln/>
        </p:spPr>
        <p:txBody>
          <a:bodyPr/>
          <a:lstStyle/>
          <a:p>
            <a:endParaRPr lang="en-US" dirty="0"/>
          </a:p>
        </p:txBody>
      </p:sp>
    </p:spTree>
    <p:extLst>
      <p:ext uri="{BB962C8B-B14F-4D97-AF65-F5344CB8AC3E}">
        <p14:creationId xmlns:p14="http://schemas.microsoft.com/office/powerpoint/2010/main" val="90381893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Rectangle 7"/>
          <p:cNvSpPr txBox="1">
            <a:spLocks noGrp="1" noChangeArrowheads="1"/>
          </p:cNvSpPr>
          <p:nvPr/>
        </p:nvSpPr>
        <p:spPr bwMode="auto">
          <a:xfrm>
            <a:off x="3735388" y="9242425"/>
            <a:ext cx="2855912" cy="485775"/>
          </a:xfrm>
          <a:prstGeom prst="rect">
            <a:avLst/>
          </a:prstGeom>
          <a:noFill/>
          <a:ln w="9525">
            <a:noFill/>
            <a:miter lim="800000"/>
            <a:headEnd/>
            <a:tailEnd/>
          </a:ln>
        </p:spPr>
        <p:txBody>
          <a:bodyPr anchor="b"/>
          <a:lstStyle/>
          <a:p>
            <a:pPr algn="r"/>
            <a:fld id="{20C74B9C-3396-497D-9620-D37234CF3C43}" type="slidenum">
              <a:rPr lang="ar-SA" sz="1200">
                <a:solidFill>
                  <a:srgbClr val="0000FF"/>
                </a:solidFill>
                <a:latin typeface="Marlett" pitchFamily="2" charset="2"/>
                <a:cs typeface="Arial" panose="020B0604020202020204" pitchFamily="34" charset="0"/>
              </a:rPr>
              <a:pPr algn="r"/>
              <a:t>36</a:t>
            </a:fld>
            <a:endParaRPr lang="en-US" sz="1200" dirty="0">
              <a:solidFill>
                <a:srgbClr val="0000FF"/>
              </a:solidFill>
              <a:latin typeface="Marlett" pitchFamily="2" charset="2"/>
            </a:endParaRPr>
          </a:p>
        </p:txBody>
      </p:sp>
      <p:sp>
        <p:nvSpPr>
          <p:cNvPr id="202755" name="Rectangle 2"/>
          <p:cNvSpPr>
            <a:spLocks noGrp="1" noRot="1" noChangeAspect="1" noChangeArrowheads="1" noTextEdit="1"/>
          </p:cNvSpPr>
          <p:nvPr>
            <p:ph type="sldImg"/>
          </p:nvPr>
        </p:nvSpPr>
        <p:spPr>
          <a:ln/>
        </p:spPr>
      </p:sp>
      <p:sp>
        <p:nvSpPr>
          <p:cNvPr id="202756" name="Rectangle 3"/>
          <p:cNvSpPr>
            <a:spLocks noGrp="1" noChangeArrowheads="1"/>
          </p:cNvSpPr>
          <p:nvPr>
            <p:ph type="body" idx="1"/>
          </p:nvPr>
        </p:nvSpPr>
        <p:spPr>
          <a:noFill/>
          <a:ln/>
        </p:spPr>
        <p:txBody>
          <a:bodyPr/>
          <a:lstStyle/>
          <a:p>
            <a:endParaRPr lang="en-US" dirty="0"/>
          </a:p>
        </p:txBody>
      </p:sp>
    </p:spTree>
    <p:extLst>
      <p:ext uri="{BB962C8B-B14F-4D97-AF65-F5344CB8AC3E}">
        <p14:creationId xmlns:p14="http://schemas.microsoft.com/office/powerpoint/2010/main" val="356970105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p:cNvSpPr>
            <a:spLocks noGrp="1" noChangeArrowheads="1"/>
          </p:cNvSpPr>
          <p:nvPr>
            <p:ph type="sldNum" sz="quarter" idx="5"/>
          </p:nvPr>
        </p:nvSpPr>
        <p:spPr>
          <a:noFill/>
        </p:spPr>
        <p:txBody>
          <a:bodyPr/>
          <a:lstStyle/>
          <a:p>
            <a:fld id="{1D7B6DE0-B0BD-43A9-A2F4-B826C2DBB2B2}" type="slidenum">
              <a:rPr lang="ar-SA" smtClean="0"/>
              <a:pPr/>
              <a:t>37</a:t>
            </a:fld>
            <a:endParaRPr lang="en-US" dirty="0"/>
          </a:p>
        </p:txBody>
      </p:sp>
      <p:sp>
        <p:nvSpPr>
          <p:cNvPr id="94211" name="Rectangle 2"/>
          <p:cNvSpPr>
            <a:spLocks noGrp="1" noRot="1" noChangeAspect="1" noChangeArrowheads="1" noTextEdit="1"/>
          </p:cNvSpPr>
          <p:nvPr>
            <p:ph type="sldImg"/>
          </p:nvPr>
        </p:nvSpPr>
        <p:spPr>
          <a:ln/>
        </p:spPr>
      </p:sp>
      <p:sp>
        <p:nvSpPr>
          <p:cNvPr id="94212" name="Rectangle 3"/>
          <p:cNvSpPr>
            <a:spLocks noGrp="1" noChangeArrowheads="1"/>
          </p:cNvSpPr>
          <p:nvPr>
            <p:ph type="body" idx="1"/>
          </p:nvPr>
        </p:nvSpPr>
        <p:spPr>
          <a:noFill/>
          <a:ln/>
        </p:spPr>
        <p:txBody>
          <a:bodyPr/>
          <a:lstStyle/>
          <a:p>
            <a:endParaRPr lang="en-US" dirty="0"/>
          </a:p>
        </p:txBody>
      </p:sp>
    </p:spTree>
    <p:extLst>
      <p:ext uri="{BB962C8B-B14F-4D97-AF65-F5344CB8AC3E}">
        <p14:creationId xmlns:p14="http://schemas.microsoft.com/office/powerpoint/2010/main" val="47295771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Grp="1" noRot="1" noChangeAspect="1" noChangeArrowheads="1" noTextEdit="1"/>
          </p:cNvSpPr>
          <p:nvPr>
            <p:ph type="sldImg"/>
          </p:nvPr>
        </p:nvSpPr>
        <p:spPr>
          <a:ln/>
        </p:spPr>
      </p:sp>
      <p:sp>
        <p:nvSpPr>
          <p:cNvPr id="95235" name="Rectangle 3"/>
          <p:cNvSpPr>
            <a:spLocks noGrp="1" noChangeArrowheads="1"/>
          </p:cNvSpPr>
          <p:nvPr>
            <p:ph type="body" idx="1"/>
          </p:nvPr>
        </p:nvSpPr>
        <p:spPr>
          <a:noFill/>
          <a:ln/>
        </p:spPr>
        <p:txBody>
          <a:bodyPr/>
          <a:lstStyle/>
          <a:p>
            <a:endParaRPr lang="en-US" dirty="0"/>
          </a:p>
        </p:txBody>
      </p:sp>
    </p:spTree>
    <p:extLst>
      <p:ext uri="{BB962C8B-B14F-4D97-AF65-F5344CB8AC3E}">
        <p14:creationId xmlns:p14="http://schemas.microsoft.com/office/powerpoint/2010/main" val="234722238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p:cNvSpPr>
            <a:spLocks noGrp="1" noChangeArrowheads="1"/>
          </p:cNvSpPr>
          <p:nvPr>
            <p:ph type="sldNum" sz="quarter" idx="5"/>
          </p:nvPr>
        </p:nvSpPr>
        <p:spPr>
          <a:noFill/>
        </p:spPr>
        <p:txBody>
          <a:bodyPr/>
          <a:lstStyle/>
          <a:p>
            <a:fld id="{0AC8C8CE-7B32-4518-B825-752A934EF0A3}" type="slidenum">
              <a:rPr lang="ar-SA" smtClean="0"/>
              <a:pPr/>
              <a:t>41</a:t>
            </a:fld>
            <a:endParaRPr lang="en-US" dirty="0"/>
          </a:p>
        </p:txBody>
      </p:sp>
      <p:sp>
        <p:nvSpPr>
          <p:cNvPr id="96259" name="Rectangle 2"/>
          <p:cNvSpPr>
            <a:spLocks noGrp="1" noRot="1" noChangeAspect="1" noChangeArrowheads="1" noTextEdit="1"/>
          </p:cNvSpPr>
          <p:nvPr>
            <p:ph type="sldImg"/>
          </p:nvPr>
        </p:nvSpPr>
        <p:spPr>
          <a:ln/>
        </p:spPr>
      </p:sp>
      <p:sp>
        <p:nvSpPr>
          <p:cNvPr id="96260" name="Rectangle 3"/>
          <p:cNvSpPr>
            <a:spLocks noGrp="1" noChangeArrowheads="1"/>
          </p:cNvSpPr>
          <p:nvPr>
            <p:ph type="body" idx="1"/>
          </p:nvPr>
        </p:nvSpPr>
        <p:spPr>
          <a:noFill/>
          <a:ln/>
        </p:spPr>
        <p:txBody>
          <a:bodyPr/>
          <a:lstStyle/>
          <a:p>
            <a:endParaRPr lang="en-US" dirty="0"/>
          </a:p>
        </p:txBody>
      </p:sp>
    </p:spTree>
    <p:extLst>
      <p:ext uri="{BB962C8B-B14F-4D97-AF65-F5344CB8AC3E}">
        <p14:creationId xmlns:p14="http://schemas.microsoft.com/office/powerpoint/2010/main" val="137422803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p:cNvSpPr>
            <a:spLocks noGrp="1" noChangeArrowheads="1"/>
          </p:cNvSpPr>
          <p:nvPr>
            <p:ph type="sldNum" sz="quarter" idx="5"/>
          </p:nvPr>
        </p:nvSpPr>
        <p:spPr>
          <a:noFill/>
        </p:spPr>
        <p:txBody>
          <a:bodyPr/>
          <a:lstStyle/>
          <a:p>
            <a:fld id="{0AC8C8CE-7B32-4518-B825-752A934EF0A3}" type="slidenum">
              <a:rPr lang="ar-SA" smtClean="0"/>
              <a:pPr/>
              <a:t>42</a:t>
            </a:fld>
            <a:endParaRPr lang="en-US" dirty="0"/>
          </a:p>
        </p:txBody>
      </p:sp>
      <p:sp>
        <p:nvSpPr>
          <p:cNvPr id="96259" name="Rectangle 2"/>
          <p:cNvSpPr>
            <a:spLocks noGrp="1" noRot="1" noChangeAspect="1" noChangeArrowheads="1" noTextEdit="1"/>
          </p:cNvSpPr>
          <p:nvPr>
            <p:ph type="sldImg"/>
          </p:nvPr>
        </p:nvSpPr>
        <p:spPr>
          <a:ln/>
        </p:spPr>
      </p:sp>
      <p:sp>
        <p:nvSpPr>
          <p:cNvPr id="96260" name="Rectangle 3"/>
          <p:cNvSpPr>
            <a:spLocks noGrp="1" noChangeArrowheads="1"/>
          </p:cNvSpPr>
          <p:nvPr>
            <p:ph type="body" idx="1"/>
          </p:nvPr>
        </p:nvSpPr>
        <p:spPr>
          <a:noFill/>
          <a:ln/>
        </p:spPr>
        <p:txBody>
          <a:bodyPr/>
          <a:lstStyle/>
          <a:p>
            <a:endParaRPr lang="en-US" dirty="0"/>
          </a:p>
        </p:txBody>
      </p:sp>
    </p:spTree>
    <p:extLst>
      <p:ext uri="{BB962C8B-B14F-4D97-AF65-F5344CB8AC3E}">
        <p14:creationId xmlns:p14="http://schemas.microsoft.com/office/powerpoint/2010/main" val="36979501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B0AF0A50-D1D2-4259-A5EB-194D8B5ED85D}" type="slidenum">
              <a:rPr lang="en-US"/>
              <a:pPr/>
              <a:t>5</a:t>
            </a:fld>
            <a:endParaRPr lang="en-US" dirty="0"/>
          </a:p>
        </p:txBody>
      </p:sp>
      <p:sp>
        <p:nvSpPr>
          <p:cNvPr id="12290" name="Rectangle 7"/>
          <p:cNvSpPr txBox="1">
            <a:spLocks noGrp="1" noChangeArrowheads="1"/>
          </p:cNvSpPr>
          <p:nvPr/>
        </p:nvSpPr>
        <p:spPr bwMode="auto">
          <a:xfrm>
            <a:off x="3735070" y="9241790"/>
            <a:ext cx="2856230" cy="486410"/>
          </a:xfrm>
          <a:prstGeom prst="rect">
            <a:avLst/>
          </a:prstGeom>
          <a:noFill/>
          <a:ln w="9525">
            <a:noFill/>
            <a:miter lim="800000"/>
            <a:headEnd/>
            <a:tailEnd/>
          </a:ln>
        </p:spPr>
        <p:txBody>
          <a:bodyPr lIns="91432" tIns="45716" rIns="91432" bIns="45716" anchor="b"/>
          <a:lstStyle/>
          <a:p>
            <a:pPr algn="r" eaLnBrk="0" hangingPunct="0"/>
            <a:fld id="{13B69649-7898-4BEC-8BB9-DA186164DB6A}" type="slidenum">
              <a:rPr lang="ar-SA" sz="1200">
                <a:solidFill>
                  <a:srgbClr val="0000FF"/>
                </a:solidFill>
                <a:latin typeface="Marlett" pitchFamily="2" charset="2"/>
                <a:cs typeface="Arial" panose="020B0604020202020204" pitchFamily="34" charset="0"/>
              </a:rPr>
              <a:pPr algn="r" eaLnBrk="0" hangingPunct="0"/>
              <a:t>5</a:t>
            </a:fld>
            <a:endParaRPr lang="en-US" sz="1200" dirty="0">
              <a:solidFill>
                <a:srgbClr val="0000FF"/>
              </a:solidFill>
              <a:latin typeface="Marlett" pitchFamily="2" charset="2"/>
            </a:endParaRPr>
          </a:p>
        </p:txBody>
      </p:sp>
      <p:sp>
        <p:nvSpPr>
          <p:cNvPr id="12291" name="Rectangle 2"/>
          <p:cNvSpPr>
            <a:spLocks noGrp="1" noRot="1" noChangeAspect="1" noChangeArrowheads="1" noTextEdit="1"/>
          </p:cNvSpPr>
          <p:nvPr>
            <p:ph type="sldImg"/>
          </p:nvPr>
        </p:nvSpPr>
        <p:spPr>
          <a:xfrm>
            <a:off x="865188" y="730250"/>
            <a:ext cx="4864100" cy="3648075"/>
          </a:xfrm>
          <a:ln/>
        </p:spPr>
      </p:sp>
      <p:sp>
        <p:nvSpPr>
          <p:cNvPr id="12292" name="Rectangle 3"/>
          <p:cNvSpPr>
            <a:spLocks noGrp="1" noChangeArrowheads="1"/>
          </p:cNvSpPr>
          <p:nvPr>
            <p:ph type="body" idx="1"/>
          </p:nvPr>
        </p:nvSpPr>
        <p:spPr>
          <a:xfrm>
            <a:off x="880367" y="4620895"/>
            <a:ext cx="4830568" cy="4377690"/>
          </a:xfrm>
        </p:spPr>
        <p:txBody>
          <a:bodyPr lIns="91432" tIns="45716" rIns="91432" bIns="45716"/>
          <a:lstStyle/>
          <a:p>
            <a:r>
              <a:rPr lang="en-US" dirty="0"/>
              <a:t>And we had expensive multiprocessor chips in the enterprise, that is, in server farms, high performance computing centers and so on. The </a:t>
            </a:r>
          </a:p>
          <a:p>
            <a:r>
              <a:rPr lang="en-US" dirty="0"/>
              <a:t>Shared memory multiprocessor (SMP) consists of multiple CPUs connected by a bus or interconnect network to a shared memory. </a:t>
            </a:r>
          </a:p>
        </p:txBody>
      </p:sp>
    </p:spTree>
    <p:extLst>
      <p:ext uri="{BB962C8B-B14F-4D97-AF65-F5344CB8AC3E}">
        <p14:creationId xmlns:p14="http://schemas.microsoft.com/office/powerpoint/2010/main" val="319970785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txBox="1">
            <a:spLocks noGrp="1" noChangeArrowheads="1"/>
          </p:cNvSpPr>
          <p:nvPr/>
        </p:nvSpPr>
        <p:spPr bwMode="auto">
          <a:xfrm>
            <a:off x="3735388" y="9242425"/>
            <a:ext cx="2855912" cy="485775"/>
          </a:xfrm>
          <a:prstGeom prst="rect">
            <a:avLst/>
          </a:prstGeom>
          <a:noFill/>
          <a:ln w="9525">
            <a:noFill/>
            <a:miter lim="800000"/>
            <a:headEnd/>
            <a:tailEnd/>
          </a:ln>
        </p:spPr>
        <p:txBody>
          <a:bodyPr anchor="b"/>
          <a:lstStyle/>
          <a:p>
            <a:pPr algn="r"/>
            <a:fld id="{C8427B12-AB5A-4790-B3C2-E9EB4645BEBB}" type="slidenum">
              <a:rPr lang="ar-SA" sz="1200">
                <a:solidFill>
                  <a:srgbClr val="0000FF"/>
                </a:solidFill>
                <a:latin typeface="Marlett" pitchFamily="2" charset="2"/>
                <a:cs typeface="Arial" panose="020B0604020202020204" pitchFamily="34" charset="0"/>
              </a:rPr>
              <a:pPr algn="r"/>
              <a:t>43</a:t>
            </a:fld>
            <a:endParaRPr lang="en-US" sz="1200" dirty="0">
              <a:solidFill>
                <a:srgbClr val="0000FF"/>
              </a:solidFill>
              <a:latin typeface="Marlett" pitchFamily="2" charset="2"/>
            </a:endParaRPr>
          </a:p>
        </p:txBody>
      </p:sp>
      <p:sp>
        <p:nvSpPr>
          <p:cNvPr id="98307" name="Rectangle 2"/>
          <p:cNvSpPr>
            <a:spLocks noGrp="1" noRot="1" noChangeAspect="1" noChangeArrowheads="1" noTextEdit="1"/>
          </p:cNvSpPr>
          <p:nvPr>
            <p:ph type="sldImg"/>
          </p:nvPr>
        </p:nvSpPr>
        <p:spPr>
          <a:ln/>
        </p:spPr>
      </p:sp>
      <p:sp>
        <p:nvSpPr>
          <p:cNvPr id="98308" name="Rectangle 3"/>
          <p:cNvSpPr>
            <a:spLocks noGrp="1" noChangeArrowheads="1"/>
          </p:cNvSpPr>
          <p:nvPr>
            <p:ph type="body" idx="1"/>
          </p:nvPr>
        </p:nvSpPr>
        <p:spPr>
          <a:noFill/>
          <a:ln/>
        </p:spPr>
        <p:txBody>
          <a:bodyPr/>
          <a:lstStyle/>
          <a:p>
            <a:endParaRPr lang="en-US" dirty="0"/>
          </a:p>
        </p:txBody>
      </p:sp>
    </p:spTree>
    <p:extLst>
      <p:ext uri="{BB962C8B-B14F-4D97-AF65-F5344CB8AC3E}">
        <p14:creationId xmlns:p14="http://schemas.microsoft.com/office/powerpoint/2010/main" val="366990373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p:cNvSpPr>
            <a:spLocks noGrp="1" noChangeArrowheads="1"/>
          </p:cNvSpPr>
          <p:nvPr>
            <p:ph type="sldNum" sz="quarter" idx="5"/>
          </p:nvPr>
        </p:nvSpPr>
        <p:spPr>
          <a:noFill/>
        </p:spPr>
        <p:txBody>
          <a:bodyPr/>
          <a:lstStyle/>
          <a:p>
            <a:fld id="{48A314FD-1E19-4BD2-845A-7C2D657908E9}" type="slidenum">
              <a:rPr lang="ar-SA" smtClean="0"/>
              <a:pPr/>
              <a:t>44</a:t>
            </a:fld>
            <a:endParaRPr lang="en-US" dirty="0"/>
          </a:p>
        </p:txBody>
      </p:sp>
      <p:sp>
        <p:nvSpPr>
          <p:cNvPr id="99331" name="Rectangle 2"/>
          <p:cNvSpPr>
            <a:spLocks noGrp="1" noRot="1" noChangeAspect="1" noChangeArrowheads="1" noTextEdit="1"/>
          </p:cNvSpPr>
          <p:nvPr>
            <p:ph type="sldImg"/>
          </p:nvPr>
        </p:nvSpPr>
        <p:spPr>
          <a:ln/>
        </p:spPr>
      </p:sp>
      <p:sp>
        <p:nvSpPr>
          <p:cNvPr id="99332" name="Rectangle 3"/>
          <p:cNvSpPr>
            <a:spLocks noGrp="1" noChangeArrowheads="1"/>
          </p:cNvSpPr>
          <p:nvPr>
            <p:ph type="body" idx="1"/>
          </p:nvPr>
        </p:nvSpPr>
        <p:spPr>
          <a:noFill/>
          <a:ln/>
        </p:spPr>
        <p:txBody>
          <a:bodyPr/>
          <a:lstStyle/>
          <a:p>
            <a:endParaRPr lang="en-US" dirty="0"/>
          </a:p>
        </p:txBody>
      </p:sp>
    </p:spTree>
    <p:extLst>
      <p:ext uri="{BB962C8B-B14F-4D97-AF65-F5344CB8AC3E}">
        <p14:creationId xmlns:p14="http://schemas.microsoft.com/office/powerpoint/2010/main" val="35984646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Grp="1" noRot="1" noChangeAspect="1" noChangeArrowheads="1" noTextEdit="1"/>
          </p:cNvSpPr>
          <p:nvPr>
            <p:ph type="sldImg"/>
          </p:nvPr>
        </p:nvSpPr>
        <p:spPr>
          <a:ln/>
        </p:spPr>
      </p:sp>
      <p:sp>
        <p:nvSpPr>
          <p:cNvPr id="101379" name="Rectangle 3"/>
          <p:cNvSpPr>
            <a:spLocks noGrp="1" noChangeArrowheads="1"/>
          </p:cNvSpPr>
          <p:nvPr>
            <p:ph type="body" idx="1"/>
          </p:nvPr>
        </p:nvSpPr>
        <p:spPr>
          <a:noFill/>
          <a:ln/>
        </p:spPr>
        <p:txBody>
          <a:bodyPr/>
          <a:lstStyle/>
          <a:p>
            <a:endParaRPr lang="en-US" dirty="0"/>
          </a:p>
        </p:txBody>
      </p:sp>
    </p:spTree>
    <p:extLst>
      <p:ext uri="{BB962C8B-B14F-4D97-AF65-F5344CB8AC3E}">
        <p14:creationId xmlns:p14="http://schemas.microsoft.com/office/powerpoint/2010/main" val="351560018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194" name="Rectangle 7"/>
          <p:cNvSpPr txBox="1">
            <a:spLocks noGrp="1" noChangeArrowheads="1"/>
          </p:cNvSpPr>
          <p:nvPr/>
        </p:nvSpPr>
        <p:spPr bwMode="auto">
          <a:xfrm>
            <a:off x="3735388" y="9242425"/>
            <a:ext cx="2855912" cy="485775"/>
          </a:xfrm>
          <a:prstGeom prst="rect">
            <a:avLst/>
          </a:prstGeom>
          <a:noFill/>
          <a:ln w="9525">
            <a:noFill/>
            <a:miter lim="800000"/>
            <a:headEnd/>
            <a:tailEnd/>
          </a:ln>
        </p:spPr>
        <p:txBody>
          <a:bodyPr lIns="96661" tIns="48331" rIns="96661" bIns="48331" anchor="b"/>
          <a:lstStyle/>
          <a:p>
            <a:pPr algn="r" defTabSz="966788"/>
            <a:fld id="{9179C3AD-EBD9-426E-AF5C-88560145F265}" type="slidenum">
              <a:rPr lang="ar-SA" sz="1300">
                <a:solidFill>
                  <a:srgbClr val="0000FF"/>
                </a:solidFill>
                <a:latin typeface="Marlett" pitchFamily="2" charset="2"/>
                <a:cs typeface="Arial" panose="020B0604020202020204" pitchFamily="34" charset="0"/>
              </a:rPr>
              <a:pPr algn="r" defTabSz="966788"/>
              <a:t>46</a:t>
            </a:fld>
            <a:endParaRPr lang="en-US" sz="1300" dirty="0">
              <a:solidFill>
                <a:srgbClr val="0000FF"/>
              </a:solidFill>
              <a:latin typeface="Marlett" pitchFamily="2" charset="2"/>
            </a:endParaRPr>
          </a:p>
        </p:txBody>
      </p:sp>
      <p:sp>
        <p:nvSpPr>
          <p:cNvPr id="264195" name="Rectangle 2"/>
          <p:cNvSpPr>
            <a:spLocks noGrp="1" noRot="1" noChangeAspect="1" noChangeArrowheads="1" noTextEdit="1"/>
          </p:cNvSpPr>
          <p:nvPr>
            <p:ph type="sldImg"/>
          </p:nvPr>
        </p:nvSpPr>
        <p:spPr>
          <a:ln/>
        </p:spPr>
      </p:sp>
      <p:sp>
        <p:nvSpPr>
          <p:cNvPr id="264196" name="Rectangle 3"/>
          <p:cNvSpPr>
            <a:spLocks noGrp="1" noChangeArrowheads="1"/>
          </p:cNvSpPr>
          <p:nvPr>
            <p:ph type="body" idx="1"/>
          </p:nvPr>
        </p:nvSpPr>
        <p:spPr>
          <a:xfrm>
            <a:off x="877888" y="4621213"/>
            <a:ext cx="4835525" cy="4376737"/>
          </a:xfrm>
          <a:noFill/>
          <a:ln/>
        </p:spPr>
        <p:txBody>
          <a:bodyPr lIns="96661" tIns="48331" rIns="96661" bIns="48331"/>
          <a:lstStyle/>
          <a:p>
            <a:pPr eaLnBrk="1" hangingPunct="1"/>
            <a:endParaRPr lang="en-US" dirty="0"/>
          </a:p>
        </p:txBody>
      </p:sp>
    </p:spTree>
    <p:extLst>
      <p:ext uri="{BB962C8B-B14F-4D97-AF65-F5344CB8AC3E}">
        <p14:creationId xmlns:p14="http://schemas.microsoft.com/office/powerpoint/2010/main" val="311478013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22" name="Rectangle 7"/>
          <p:cNvSpPr txBox="1">
            <a:spLocks noGrp="1" noChangeArrowheads="1"/>
          </p:cNvSpPr>
          <p:nvPr/>
        </p:nvSpPr>
        <p:spPr bwMode="auto">
          <a:xfrm>
            <a:off x="3735388" y="9242425"/>
            <a:ext cx="2855912" cy="485775"/>
          </a:xfrm>
          <a:prstGeom prst="rect">
            <a:avLst/>
          </a:prstGeom>
          <a:noFill/>
          <a:ln w="9525">
            <a:noFill/>
            <a:miter lim="800000"/>
            <a:headEnd/>
            <a:tailEnd/>
          </a:ln>
        </p:spPr>
        <p:txBody>
          <a:bodyPr lIns="96661" tIns="48331" rIns="96661" bIns="48331" anchor="b"/>
          <a:lstStyle/>
          <a:p>
            <a:pPr algn="r" defTabSz="966788"/>
            <a:fld id="{F36ACC40-DED1-4E20-853B-1F6EFDFB719F}" type="slidenum">
              <a:rPr lang="ar-SA" sz="1300">
                <a:solidFill>
                  <a:srgbClr val="0000FF"/>
                </a:solidFill>
                <a:latin typeface="Marlett" pitchFamily="2" charset="2"/>
                <a:cs typeface="Arial" panose="020B0604020202020204" pitchFamily="34" charset="0"/>
              </a:rPr>
              <a:pPr algn="r" defTabSz="966788"/>
              <a:t>47</a:t>
            </a:fld>
            <a:endParaRPr lang="en-US" sz="1300" dirty="0">
              <a:solidFill>
                <a:srgbClr val="0000FF"/>
              </a:solidFill>
              <a:latin typeface="Marlett" pitchFamily="2" charset="2"/>
            </a:endParaRPr>
          </a:p>
        </p:txBody>
      </p:sp>
      <p:sp>
        <p:nvSpPr>
          <p:cNvPr id="286723" name="Rectangle 2"/>
          <p:cNvSpPr>
            <a:spLocks noGrp="1" noRot="1" noChangeAspect="1" noChangeArrowheads="1" noTextEdit="1"/>
          </p:cNvSpPr>
          <p:nvPr>
            <p:ph type="sldImg"/>
          </p:nvPr>
        </p:nvSpPr>
        <p:spPr>
          <a:ln/>
        </p:spPr>
      </p:sp>
      <p:sp>
        <p:nvSpPr>
          <p:cNvPr id="286724" name="Rectangle 3"/>
          <p:cNvSpPr>
            <a:spLocks noGrp="1" noChangeArrowheads="1"/>
          </p:cNvSpPr>
          <p:nvPr>
            <p:ph type="body" idx="1"/>
          </p:nvPr>
        </p:nvSpPr>
        <p:spPr>
          <a:xfrm>
            <a:off x="877888" y="4621213"/>
            <a:ext cx="4835525" cy="4376737"/>
          </a:xfrm>
          <a:noFill/>
          <a:ln/>
        </p:spPr>
        <p:txBody>
          <a:bodyPr lIns="96661" tIns="48331" rIns="96661" bIns="48331"/>
          <a:lstStyle/>
          <a:p>
            <a:pPr eaLnBrk="1" hangingPunct="1"/>
            <a:endParaRPr lang="en-US" dirty="0"/>
          </a:p>
        </p:txBody>
      </p:sp>
    </p:spTree>
    <p:extLst>
      <p:ext uri="{BB962C8B-B14F-4D97-AF65-F5344CB8AC3E}">
        <p14:creationId xmlns:p14="http://schemas.microsoft.com/office/powerpoint/2010/main" val="396359993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p:cNvSpPr>
            <a:spLocks noGrp="1" noChangeArrowheads="1"/>
          </p:cNvSpPr>
          <p:nvPr>
            <p:ph type="sldNum" sz="quarter" idx="5"/>
          </p:nvPr>
        </p:nvSpPr>
        <p:spPr>
          <a:noFill/>
        </p:spPr>
        <p:txBody>
          <a:bodyPr/>
          <a:lstStyle/>
          <a:p>
            <a:fld id="{71D7B230-678A-44A9-A12D-0869502C1F2F}" type="slidenum">
              <a:rPr lang="ar-SA" smtClean="0"/>
              <a:pPr/>
              <a:t>48</a:t>
            </a:fld>
            <a:endParaRPr lang="en-US" dirty="0"/>
          </a:p>
        </p:txBody>
      </p:sp>
      <p:sp>
        <p:nvSpPr>
          <p:cNvPr id="103427" name="Rectangle 2"/>
          <p:cNvSpPr>
            <a:spLocks noGrp="1" noRot="1" noChangeAspect="1" noChangeArrowheads="1" noTextEdit="1"/>
          </p:cNvSpPr>
          <p:nvPr>
            <p:ph type="sldImg"/>
          </p:nvPr>
        </p:nvSpPr>
        <p:spPr>
          <a:ln/>
        </p:spPr>
      </p:sp>
      <p:sp>
        <p:nvSpPr>
          <p:cNvPr id="103428" name="Rectangle 3"/>
          <p:cNvSpPr>
            <a:spLocks noGrp="1" noChangeArrowheads="1"/>
          </p:cNvSpPr>
          <p:nvPr>
            <p:ph type="body" idx="1"/>
          </p:nvPr>
        </p:nvSpPr>
        <p:spPr>
          <a:noFill/>
          <a:ln/>
        </p:spPr>
        <p:txBody>
          <a:bodyPr/>
          <a:lstStyle/>
          <a:p>
            <a:endParaRPr lang="en-US" dirty="0"/>
          </a:p>
        </p:txBody>
      </p:sp>
    </p:spTree>
    <p:extLst>
      <p:ext uri="{BB962C8B-B14F-4D97-AF65-F5344CB8AC3E}">
        <p14:creationId xmlns:p14="http://schemas.microsoft.com/office/powerpoint/2010/main" val="387882218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7"/>
          <p:cNvSpPr>
            <a:spLocks noGrp="1" noChangeArrowheads="1"/>
          </p:cNvSpPr>
          <p:nvPr>
            <p:ph type="sldNum" sz="quarter" idx="5"/>
          </p:nvPr>
        </p:nvSpPr>
        <p:spPr>
          <a:noFill/>
        </p:spPr>
        <p:txBody>
          <a:bodyPr/>
          <a:lstStyle/>
          <a:p>
            <a:fld id="{0A415629-FB56-40B3-94CB-184CBBD5E6B4}" type="slidenum">
              <a:rPr lang="ar-SA" smtClean="0"/>
              <a:pPr/>
              <a:t>49</a:t>
            </a:fld>
            <a:endParaRPr lang="en-US" dirty="0"/>
          </a:p>
        </p:txBody>
      </p:sp>
      <p:sp>
        <p:nvSpPr>
          <p:cNvPr id="104451" name="Rectangle 2"/>
          <p:cNvSpPr>
            <a:spLocks noGrp="1" noRot="1" noChangeAspect="1" noChangeArrowheads="1" noTextEdit="1"/>
          </p:cNvSpPr>
          <p:nvPr>
            <p:ph type="sldImg"/>
          </p:nvPr>
        </p:nvSpPr>
        <p:spPr>
          <a:ln/>
        </p:spPr>
      </p:sp>
      <p:sp>
        <p:nvSpPr>
          <p:cNvPr id="104452" name="Rectangle 3"/>
          <p:cNvSpPr>
            <a:spLocks noGrp="1" noChangeArrowheads="1"/>
          </p:cNvSpPr>
          <p:nvPr>
            <p:ph type="body" idx="1"/>
          </p:nvPr>
        </p:nvSpPr>
        <p:spPr>
          <a:noFill/>
          <a:ln/>
        </p:spPr>
        <p:txBody>
          <a:bodyPr/>
          <a:lstStyle/>
          <a:p>
            <a:endParaRPr lang="en-US" dirty="0"/>
          </a:p>
        </p:txBody>
      </p:sp>
    </p:spTree>
    <p:extLst>
      <p:ext uri="{BB962C8B-B14F-4D97-AF65-F5344CB8AC3E}">
        <p14:creationId xmlns:p14="http://schemas.microsoft.com/office/powerpoint/2010/main" val="147491315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10" name="Rectangle 7"/>
          <p:cNvSpPr txBox="1">
            <a:spLocks noGrp="1" noChangeArrowheads="1"/>
          </p:cNvSpPr>
          <p:nvPr/>
        </p:nvSpPr>
        <p:spPr bwMode="auto">
          <a:xfrm>
            <a:off x="3735388" y="9242425"/>
            <a:ext cx="2855912" cy="485775"/>
          </a:xfrm>
          <a:prstGeom prst="rect">
            <a:avLst/>
          </a:prstGeom>
          <a:noFill/>
          <a:ln w="9525">
            <a:noFill/>
            <a:miter lim="800000"/>
            <a:headEnd/>
            <a:tailEnd/>
          </a:ln>
        </p:spPr>
        <p:txBody>
          <a:bodyPr anchor="b"/>
          <a:lstStyle/>
          <a:p>
            <a:pPr algn="r"/>
            <a:fld id="{EE4A6934-4752-4DAB-A62E-21D455FAFEBE}" type="slidenum">
              <a:rPr lang="x-none" sz="1200">
                <a:solidFill>
                  <a:srgbClr val="0000FF"/>
                </a:solidFill>
                <a:latin typeface="Marlett" pitchFamily="2" charset="2"/>
              </a:rPr>
              <a:pPr algn="r"/>
              <a:t>51</a:t>
            </a:fld>
            <a:endParaRPr lang="en-US" sz="1200">
              <a:solidFill>
                <a:srgbClr val="0000FF"/>
              </a:solidFill>
              <a:latin typeface="Marlett" pitchFamily="2" charset="2"/>
            </a:endParaRPr>
          </a:p>
        </p:txBody>
      </p:sp>
      <p:sp>
        <p:nvSpPr>
          <p:cNvPr id="247811" name="Rectangle 2"/>
          <p:cNvSpPr>
            <a:spLocks noGrp="1" noRot="1" noChangeAspect="1" noChangeArrowheads="1" noTextEdit="1"/>
          </p:cNvSpPr>
          <p:nvPr>
            <p:ph type="sldImg"/>
          </p:nvPr>
        </p:nvSpPr>
        <p:spPr>
          <a:ln/>
        </p:spPr>
      </p:sp>
      <p:sp>
        <p:nvSpPr>
          <p:cNvPr id="247812" name="Rectangle 3"/>
          <p:cNvSpPr>
            <a:spLocks noGrp="1" noChangeArrowheads="1"/>
          </p:cNvSpPr>
          <p:nvPr>
            <p:ph type="body" idx="1"/>
          </p:nvPr>
        </p:nvSpPr>
        <p:spPr>
          <a:noFill/>
          <a:ln/>
        </p:spPr>
        <p:txBody>
          <a:bodyPr/>
          <a:lstStyle/>
          <a:p>
            <a:r>
              <a:rPr lang="en-US" dirty="0"/>
              <a:t>Original TM proposal by </a:t>
            </a:r>
            <a:r>
              <a:rPr lang="en-US" dirty="0" err="1"/>
              <a:t>Herlihy</a:t>
            </a:r>
            <a:r>
              <a:rPr lang="en-US" dirty="0"/>
              <a:t> and Moss 1993…</a:t>
            </a:r>
          </a:p>
        </p:txBody>
      </p:sp>
    </p:spTree>
    <p:extLst>
      <p:ext uri="{BB962C8B-B14F-4D97-AF65-F5344CB8AC3E}">
        <p14:creationId xmlns:p14="http://schemas.microsoft.com/office/powerpoint/2010/main" val="226971050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410" name="Rectangle 7"/>
          <p:cNvSpPr>
            <a:spLocks noGrp="1" noChangeArrowheads="1"/>
          </p:cNvSpPr>
          <p:nvPr>
            <p:ph type="sldNum" sz="quarter" idx="5"/>
          </p:nvPr>
        </p:nvSpPr>
        <p:spPr>
          <a:noFill/>
        </p:spPr>
        <p:txBody>
          <a:bodyPr/>
          <a:lstStyle/>
          <a:p>
            <a:fld id="{6498754B-6BA8-4E5B-BDE0-9BFA8383E5F3}" type="slidenum">
              <a:rPr lang="x-none" smtClean="0"/>
              <a:pPr/>
              <a:t>52</a:t>
            </a:fld>
            <a:endParaRPr lang="en-US" dirty="0"/>
          </a:p>
        </p:txBody>
      </p:sp>
      <p:sp>
        <p:nvSpPr>
          <p:cNvPr id="273411" name="Rectangle 2"/>
          <p:cNvSpPr>
            <a:spLocks noGrp="1" noRot="1" noChangeAspect="1" noChangeArrowheads="1" noTextEdit="1"/>
          </p:cNvSpPr>
          <p:nvPr>
            <p:ph type="sldImg"/>
          </p:nvPr>
        </p:nvSpPr>
        <p:spPr>
          <a:ln/>
        </p:spPr>
      </p:sp>
      <p:sp>
        <p:nvSpPr>
          <p:cNvPr id="273412" name="Rectangle 3"/>
          <p:cNvSpPr>
            <a:spLocks noGrp="1" noChangeArrowheads="1"/>
          </p:cNvSpPr>
          <p:nvPr>
            <p:ph type="body" idx="1"/>
          </p:nvPr>
        </p:nvSpPr>
        <p:spPr>
          <a:noFill/>
          <a:ln/>
        </p:spPr>
        <p:txBody>
          <a:bodyPr/>
          <a:lstStyle/>
          <a:p>
            <a:r>
              <a:rPr lang="en-US" dirty="0"/>
              <a:t>We are going to do yet another review of multiprocessor architecture. </a:t>
            </a:r>
          </a:p>
          <a:p>
            <a:endParaRPr lang="en-US" dirty="0"/>
          </a:p>
        </p:txBody>
      </p:sp>
    </p:spTree>
    <p:extLst>
      <p:ext uri="{BB962C8B-B14F-4D97-AF65-F5344CB8AC3E}">
        <p14:creationId xmlns:p14="http://schemas.microsoft.com/office/powerpoint/2010/main" val="165894010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410" name="Rectangle 7"/>
          <p:cNvSpPr>
            <a:spLocks noGrp="1" noChangeArrowheads="1"/>
          </p:cNvSpPr>
          <p:nvPr>
            <p:ph type="sldNum" sz="quarter" idx="5"/>
          </p:nvPr>
        </p:nvSpPr>
        <p:spPr>
          <a:noFill/>
        </p:spPr>
        <p:txBody>
          <a:bodyPr/>
          <a:lstStyle/>
          <a:p>
            <a:fld id="{6498754B-6BA8-4E5B-BDE0-9BFA8383E5F3}" type="slidenum">
              <a:rPr lang="x-none" smtClean="0"/>
              <a:pPr/>
              <a:t>53</a:t>
            </a:fld>
            <a:endParaRPr lang="en-US" dirty="0"/>
          </a:p>
        </p:txBody>
      </p:sp>
      <p:sp>
        <p:nvSpPr>
          <p:cNvPr id="273411" name="Rectangle 2"/>
          <p:cNvSpPr>
            <a:spLocks noGrp="1" noRot="1" noChangeAspect="1" noChangeArrowheads="1" noTextEdit="1"/>
          </p:cNvSpPr>
          <p:nvPr>
            <p:ph type="sldImg"/>
          </p:nvPr>
        </p:nvSpPr>
        <p:spPr>
          <a:ln/>
        </p:spPr>
      </p:sp>
      <p:sp>
        <p:nvSpPr>
          <p:cNvPr id="273412" name="Rectangle 3"/>
          <p:cNvSpPr>
            <a:spLocks noGrp="1" noChangeArrowheads="1"/>
          </p:cNvSpPr>
          <p:nvPr>
            <p:ph type="body" idx="1"/>
          </p:nvPr>
        </p:nvSpPr>
        <p:spPr>
          <a:noFill/>
          <a:ln/>
        </p:spPr>
        <p:txBody>
          <a:bodyPr/>
          <a:lstStyle/>
          <a:p>
            <a:r>
              <a:rPr lang="en-US" dirty="0"/>
              <a:t>We are going to do yet another review of multiprocessor architecture. </a:t>
            </a:r>
          </a:p>
          <a:p>
            <a:endParaRPr lang="en-US" dirty="0"/>
          </a:p>
        </p:txBody>
      </p:sp>
    </p:spTree>
    <p:extLst>
      <p:ext uri="{BB962C8B-B14F-4D97-AF65-F5344CB8AC3E}">
        <p14:creationId xmlns:p14="http://schemas.microsoft.com/office/powerpoint/2010/main" val="1124716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A2C5BC42-C72D-4EFE-AE5D-9D4BFD6461F0}" type="slidenum">
              <a:rPr lang="en-US"/>
              <a:pPr/>
              <a:t>6</a:t>
            </a:fld>
            <a:endParaRPr lang="en-US" dirty="0"/>
          </a:p>
        </p:txBody>
      </p:sp>
      <p:sp>
        <p:nvSpPr>
          <p:cNvPr id="14338" name="Rectangle 7"/>
          <p:cNvSpPr txBox="1">
            <a:spLocks noGrp="1" noChangeArrowheads="1"/>
          </p:cNvSpPr>
          <p:nvPr/>
        </p:nvSpPr>
        <p:spPr bwMode="auto">
          <a:xfrm>
            <a:off x="3735070" y="9241790"/>
            <a:ext cx="2856230" cy="486410"/>
          </a:xfrm>
          <a:prstGeom prst="rect">
            <a:avLst/>
          </a:prstGeom>
          <a:noFill/>
          <a:ln w="9525">
            <a:noFill/>
            <a:miter lim="800000"/>
            <a:headEnd/>
            <a:tailEnd/>
          </a:ln>
        </p:spPr>
        <p:txBody>
          <a:bodyPr lIns="91432" tIns="45716" rIns="91432" bIns="45716" anchor="b"/>
          <a:lstStyle/>
          <a:p>
            <a:pPr algn="r" eaLnBrk="0" hangingPunct="0"/>
            <a:fld id="{97DE201F-87C3-4A5C-9FF5-D3C2452727FC}" type="slidenum">
              <a:rPr lang="ar-SA" sz="1200">
                <a:solidFill>
                  <a:srgbClr val="0000FF"/>
                </a:solidFill>
                <a:latin typeface="Marlett" pitchFamily="2" charset="2"/>
                <a:cs typeface="Arial" panose="020B0604020202020204" pitchFamily="34" charset="0"/>
              </a:rPr>
              <a:pPr algn="r" eaLnBrk="0" hangingPunct="0"/>
              <a:t>6</a:t>
            </a:fld>
            <a:endParaRPr lang="en-US" sz="1200" dirty="0">
              <a:solidFill>
                <a:srgbClr val="0000FF"/>
              </a:solidFill>
              <a:latin typeface="Marlett" pitchFamily="2" charset="2"/>
            </a:endParaRPr>
          </a:p>
        </p:txBody>
      </p:sp>
      <p:sp>
        <p:nvSpPr>
          <p:cNvPr id="14339" name="Rectangle 2"/>
          <p:cNvSpPr>
            <a:spLocks noGrp="1" noRot="1" noChangeAspect="1" noChangeArrowheads="1" noTextEdit="1"/>
          </p:cNvSpPr>
          <p:nvPr>
            <p:ph type="sldImg"/>
          </p:nvPr>
        </p:nvSpPr>
        <p:spPr>
          <a:xfrm>
            <a:off x="865188" y="730250"/>
            <a:ext cx="4864100" cy="3648075"/>
          </a:xfrm>
          <a:ln/>
        </p:spPr>
      </p:sp>
      <p:sp>
        <p:nvSpPr>
          <p:cNvPr id="14340" name="Rectangle 3"/>
          <p:cNvSpPr>
            <a:spLocks noGrp="1" noChangeArrowheads="1"/>
          </p:cNvSpPr>
          <p:nvPr>
            <p:ph type="body" idx="1"/>
          </p:nvPr>
        </p:nvSpPr>
        <p:spPr>
          <a:xfrm>
            <a:off x="880367" y="4620895"/>
            <a:ext cx="4830568" cy="4377690"/>
          </a:xfrm>
        </p:spPr>
        <p:txBody>
          <a:bodyPr lIns="91432" tIns="45716" rIns="91432" bIns="45716"/>
          <a:lstStyle/>
          <a:p>
            <a:r>
              <a:rPr lang="en-US" dirty="0"/>
              <a:t>The revolution we are going through is that the desktop is now becoming a multiprocessor also. We call this type of processor a system-on-a-chip or a multicore machine or a chip multiprocessor (CMP). The chip you see here is the Sun T2000 Niagara CMP that has 8 cores and shared cache and memory. We will learn about the Niagara in more detail later. It is the machine you will be using for your homework assignments. </a:t>
            </a:r>
          </a:p>
        </p:txBody>
      </p:sp>
    </p:spTree>
    <p:extLst>
      <p:ext uri="{BB962C8B-B14F-4D97-AF65-F5344CB8AC3E}">
        <p14:creationId xmlns:p14="http://schemas.microsoft.com/office/powerpoint/2010/main" val="285988414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410" name="Rectangle 7"/>
          <p:cNvSpPr>
            <a:spLocks noGrp="1" noChangeArrowheads="1"/>
          </p:cNvSpPr>
          <p:nvPr>
            <p:ph type="sldNum" sz="quarter" idx="5"/>
          </p:nvPr>
        </p:nvSpPr>
        <p:spPr>
          <a:noFill/>
        </p:spPr>
        <p:txBody>
          <a:bodyPr/>
          <a:lstStyle/>
          <a:p>
            <a:fld id="{6498754B-6BA8-4E5B-BDE0-9BFA8383E5F3}" type="slidenum">
              <a:rPr lang="x-none" smtClean="0"/>
              <a:pPr/>
              <a:t>54</a:t>
            </a:fld>
            <a:endParaRPr lang="en-US" dirty="0"/>
          </a:p>
        </p:txBody>
      </p:sp>
      <p:sp>
        <p:nvSpPr>
          <p:cNvPr id="273411" name="Rectangle 2"/>
          <p:cNvSpPr>
            <a:spLocks noGrp="1" noRot="1" noChangeAspect="1" noChangeArrowheads="1" noTextEdit="1"/>
          </p:cNvSpPr>
          <p:nvPr>
            <p:ph type="sldImg"/>
          </p:nvPr>
        </p:nvSpPr>
        <p:spPr>
          <a:ln/>
        </p:spPr>
      </p:sp>
      <p:sp>
        <p:nvSpPr>
          <p:cNvPr id="273412" name="Rectangle 3"/>
          <p:cNvSpPr>
            <a:spLocks noGrp="1" noChangeArrowheads="1"/>
          </p:cNvSpPr>
          <p:nvPr>
            <p:ph type="body" idx="1"/>
          </p:nvPr>
        </p:nvSpPr>
        <p:spPr>
          <a:noFill/>
          <a:ln/>
        </p:spPr>
        <p:txBody>
          <a:bodyPr/>
          <a:lstStyle/>
          <a:p>
            <a:r>
              <a:rPr lang="en-US" dirty="0"/>
              <a:t>We are going to do yet another review of multiprocessor architecture. </a:t>
            </a:r>
          </a:p>
          <a:p>
            <a:endParaRPr lang="en-US" dirty="0"/>
          </a:p>
        </p:txBody>
      </p:sp>
    </p:spTree>
    <p:extLst>
      <p:ext uri="{BB962C8B-B14F-4D97-AF65-F5344CB8AC3E}">
        <p14:creationId xmlns:p14="http://schemas.microsoft.com/office/powerpoint/2010/main" val="175928745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410" name="Rectangle 7"/>
          <p:cNvSpPr>
            <a:spLocks noGrp="1" noChangeArrowheads="1"/>
          </p:cNvSpPr>
          <p:nvPr>
            <p:ph type="sldNum" sz="quarter" idx="5"/>
          </p:nvPr>
        </p:nvSpPr>
        <p:spPr>
          <a:noFill/>
        </p:spPr>
        <p:txBody>
          <a:bodyPr/>
          <a:lstStyle/>
          <a:p>
            <a:fld id="{6498754B-6BA8-4E5B-BDE0-9BFA8383E5F3}" type="slidenum">
              <a:rPr lang="x-none" smtClean="0"/>
              <a:pPr/>
              <a:t>55</a:t>
            </a:fld>
            <a:endParaRPr lang="en-US" dirty="0"/>
          </a:p>
        </p:txBody>
      </p:sp>
      <p:sp>
        <p:nvSpPr>
          <p:cNvPr id="273411" name="Rectangle 2"/>
          <p:cNvSpPr>
            <a:spLocks noGrp="1" noRot="1" noChangeAspect="1" noChangeArrowheads="1" noTextEdit="1"/>
          </p:cNvSpPr>
          <p:nvPr>
            <p:ph type="sldImg"/>
          </p:nvPr>
        </p:nvSpPr>
        <p:spPr>
          <a:ln/>
        </p:spPr>
      </p:sp>
      <p:sp>
        <p:nvSpPr>
          <p:cNvPr id="273412" name="Rectangle 3"/>
          <p:cNvSpPr>
            <a:spLocks noGrp="1" noChangeArrowheads="1"/>
          </p:cNvSpPr>
          <p:nvPr>
            <p:ph type="body" idx="1"/>
          </p:nvPr>
        </p:nvSpPr>
        <p:spPr>
          <a:noFill/>
          <a:ln/>
        </p:spPr>
        <p:txBody>
          <a:bodyPr/>
          <a:lstStyle/>
          <a:p>
            <a:r>
              <a:rPr lang="en-US" dirty="0"/>
              <a:t>We are going to do yet another review of multiprocessor architecture. </a:t>
            </a:r>
          </a:p>
          <a:p>
            <a:endParaRPr lang="en-US" dirty="0"/>
          </a:p>
        </p:txBody>
      </p:sp>
    </p:spTree>
    <p:extLst>
      <p:ext uri="{BB962C8B-B14F-4D97-AF65-F5344CB8AC3E}">
        <p14:creationId xmlns:p14="http://schemas.microsoft.com/office/powerpoint/2010/main" val="362851403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410" name="Rectangle 7"/>
          <p:cNvSpPr>
            <a:spLocks noGrp="1" noChangeArrowheads="1"/>
          </p:cNvSpPr>
          <p:nvPr>
            <p:ph type="sldNum" sz="quarter" idx="5"/>
          </p:nvPr>
        </p:nvSpPr>
        <p:spPr>
          <a:noFill/>
        </p:spPr>
        <p:txBody>
          <a:bodyPr/>
          <a:lstStyle/>
          <a:p>
            <a:fld id="{6498754B-6BA8-4E5B-BDE0-9BFA8383E5F3}" type="slidenum">
              <a:rPr lang="x-none" smtClean="0"/>
              <a:pPr/>
              <a:t>56</a:t>
            </a:fld>
            <a:endParaRPr lang="en-US" dirty="0"/>
          </a:p>
        </p:txBody>
      </p:sp>
      <p:sp>
        <p:nvSpPr>
          <p:cNvPr id="273411" name="Rectangle 2"/>
          <p:cNvSpPr>
            <a:spLocks noGrp="1" noRot="1" noChangeAspect="1" noChangeArrowheads="1" noTextEdit="1"/>
          </p:cNvSpPr>
          <p:nvPr>
            <p:ph type="sldImg"/>
          </p:nvPr>
        </p:nvSpPr>
        <p:spPr>
          <a:ln/>
        </p:spPr>
      </p:sp>
      <p:sp>
        <p:nvSpPr>
          <p:cNvPr id="273412" name="Rectangle 3"/>
          <p:cNvSpPr>
            <a:spLocks noGrp="1" noChangeArrowheads="1"/>
          </p:cNvSpPr>
          <p:nvPr>
            <p:ph type="body" idx="1"/>
          </p:nvPr>
        </p:nvSpPr>
        <p:spPr>
          <a:noFill/>
          <a:ln/>
        </p:spPr>
        <p:txBody>
          <a:bodyPr/>
          <a:lstStyle/>
          <a:p>
            <a:r>
              <a:rPr lang="en-US" dirty="0"/>
              <a:t>We are going to do yet another review of multiprocessor architecture. </a:t>
            </a:r>
          </a:p>
          <a:p>
            <a:endParaRPr lang="en-US" dirty="0"/>
          </a:p>
        </p:txBody>
      </p:sp>
    </p:spTree>
    <p:extLst>
      <p:ext uri="{BB962C8B-B14F-4D97-AF65-F5344CB8AC3E}">
        <p14:creationId xmlns:p14="http://schemas.microsoft.com/office/powerpoint/2010/main" val="226492460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410" name="Rectangle 7"/>
          <p:cNvSpPr>
            <a:spLocks noGrp="1" noChangeArrowheads="1"/>
          </p:cNvSpPr>
          <p:nvPr>
            <p:ph type="sldNum" sz="quarter" idx="5"/>
          </p:nvPr>
        </p:nvSpPr>
        <p:spPr>
          <a:noFill/>
        </p:spPr>
        <p:txBody>
          <a:bodyPr/>
          <a:lstStyle/>
          <a:p>
            <a:fld id="{6498754B-6BA8-4E5B-BDE0-9BFA8383E5F3}" type="slidenum">
              <a:rPr lang="x-none" smtClean="0"/>
              <a:pPr/>
              <a:t>57</a:t>
            </a:fld>
            <a:endParaRPr lang="en-US" dirty="0"/>
          </a:p>
        </p:txBody>
      </p:sp>
      <p:sp>
        <p:nvSpPr>
          <p:cNvPr id="273411" name="Rectangle 2"/>
          <p:cNvSpPr>
            <a:spLocks noGrp="1" noRot="1" noChangeAspect="1" noChangeArrowheads="1" noTextEdit="1"/>
          </p:cNvSpPr>
          <p:nvPr>
            <p:ph type="sldImg"/>
          </p:nvPr>
        </p:nvSpPr>
        <p:spPr>
          <a:ln/>
        </p:spPr>
      </p:sp>
      <p:sp>
        <p:nvSpPr>
          <p:cNvPr id="273412" name="Rectangle 3"/>
          <p:cNvSpPr>
            <a:spLocks noGrp="1" noChangeArrowheads="1"/>
          </p:cNvSpPr>
          <p:nvPr>
            <p:ph type="body" idx="1"/>
          </p:nvPr>
        </p:nvSpPr>
        <p:spPr>
          <a:noFill/>
          <a:ln/>
        </p:spPr>
        <p:txBody>
          <a:bodyPr/>
          <a:lstStyle/>
          <a:p>
            <a:r>
              <a:rPr lang="en-US" dirty="0"/>
              <a:t>We are going to do yet another review of multiprocessor architecture. </a:t>
            </a:r>
          </a:p>
          <a:p>
            <a:endParaRPr lang="en-US" dirty="0"/>
          </a:p>
        </p:txBody>
      </p:sp>
    </p:spTree>
    <p:extLst>
      <p:ext uri="{BB962C8B-B14F-4D97-AF65-F5344CB8AC3E}">
        <p14:creationId xmlns:p14="http://schemas.microsoft.com/office/powerpoint/2010/main" val="251570385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410" name="Rectangle 7"/>
          <p:cNvSpPr>
            <a:spLocks noGrp="1" noChangeArrowheads="1"/>
          </p:cNvSpPr>
          <p:nvPr>
            <p:ph type="sldNum" sz="quarter" idx="5"/>
          </p:nvPr>
        </p:nvSpPr>
        <p:spPr>
          <a:noFill/>
        </p:spPr>
        <p:txBody>
          <a:bodyPr/>
          <a:lstStyle/>
          <a:p>
            <a:fld id="{6498754B-6BA8-4E5B-BDE0-9BFA8383E5F3}" type="slidenum">
              <a:rPr lang="x-none" smtClean="0"/>
              <a:pPr/>
              <a:t>58</a:t>
            </a:fld>
            <a:endParaRPr lang="en-US" dirty="0"/>
          </a:p>
        </p:txBody>
      </p:sp>
      <p:sp>
        <p:nvSpPr>
          <p:cNvPr id="273411" name="Rectangle 2"/>
          <p:cNvSpPr>
            <a:spLocks noGrp="1" noRot="1" noChangeAspect="1" noChangeArrowheads="1" noTextEdit="1"/>
          </p:cNvSpPr>
          <p:nvPr>
            <p:ph type="sldImg"/>
          </p:nvPr>
        </p:nvSpPr>
        <p:spPr>
          <a:ln/>
        </p:spPr>
      </p:sp>
      <p:sp>
        <p:nvSpPr>
          <p:cNvPr id="273412" name="Rectangle 3"/>
          <p:cNvSpPr>
            <a:spLocks noGrp="1" noChangeArrowheads="1"/>
          </p:cNvSpPr>
          <p:nvPr>
            <p:ph type="body" idx="1"/>
          </p:nvPr>
        </p:nvSpPr>
        <p:spPr>
          <a:noFill/>
          <a:ln/>
        </p:spPr>
        <p:txBody>
          <a:bodyPr/>
          <a:lstStyle/>
          <a:p>
            <a:r>
              <a:rPr lang="en-US" dirty="0"/>
              <a:t>We are going to do yet another review of multiprocessor architecture. </a:t>
            </a:r>
          </a:p>
          <a:p>
            <a:endParaRPr lang="en-US" dirty="0"/>
          </a:p>
        </p:txBody>
      </p:sp>
    </p:spTree>
    <p:extLst>
      <p:ext uri="{BB962C8B-B14F-4D97-AF65-F5344CB8AC3E}">
        <p14:creationId xmlns:p14="http://schemas.microsoft.com/office/powerpoint/2010/main" val="160153133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410" name="Rectangle 7"/>
          <p:cNvSpPr>
            <a:spLocks noGrp="1" noChangeArrowheads="1"/>
          </p:cNvSpPr>
          <p:nvPr>
            <p:ph type="sldNum" sz="quarter" idx="5"/>
          </p:nvPr>
        </p:nvSpPr>
        <p:spPr>
          <a:noFill/>
        </p:spPr>
        <p:txBody>
          <a:bodyPr/>
          <a:lstStyle/>
          <a:p>
            <a:fld id="{6498754B-6BA8-4E5B-BDE0-9BFA8383E5F3}" type="slidenum">
              <a:rPr lang="x-none" smtClean="0"/>
              <a:pPr/>
              <a:t>59</a:t>
            </a:fld>
            <a:endParaRPr lang="en-US" dirty="0"/>
          </a:p>
        </p:txBody>
      </p:sp>
      <p:sp>
        <p:nvSpPr>
          <p:cNvPr id="273411" name="Rectangle 2"/>
          <p:cNvSpPr>
            <a:spLocks noGrp="1" noRot="1" noChangeAspect="1" noChangeArrowheads="1" noTextEdit="1"/>
          </p:cNvSpPr>
          <p:nvPr>
            <p:ph type="sldImg"/>
          </p:nvPr>
        </p:nvSpPr>
        <p:spPr>
          <a:ln/>
        </p:spPr>
      </p:sp>
      <p:sp>
        <p:nvSpPr>
          <p:cNvPr id="273412" name="Rectangle 3"/>
          <p:cNvSpPr>
            <a:spLocks noGrp="1" noChangeArrowheads="1"/>
          </p:cNvSpPr>
          <p:nvPr>
            <p:ph type="body" idx="1"/>
          </p:nvPr>
        </p:nvSpPr>
        <p:spPr>
          <a:noFill/>
          <a:ln/>
        </p:spPr>
        <p:txBody>
          <a:bodyPr/>
          <a:lstStyle/>
          <a:p>
            <a:r>
              <a:rPr lang="en-US" dirty="0"/>
              <a:t>We are going to do yet another review of multiprocessor architecture. </a:t>
            </a:r>
          </a:p>
          <a:p>
            <a:endParaRPr lang="en-US" dirty="0"/>
          </a:p>
        </p:txBody>
      </p:sp>
    </p:spTree>
    <p:extLst>
      <p:ext uri="{BB962C8B-B14F-4D97-AF65-F5344CB8AC3E}">
        <p14:creationId xmlns:p14="http://schemas.microsoft.com/office/powerpoint/2010/main" val="113955368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2"/>
          <p:cNvSpPr>
            <a:spLocks noGrp="1" noChangeArrowheads="1"/>
          </p:cNvSpPr>
          <p:nvPr>
            <p:ph type="hdr" sz="quarter"/>
          </p:nvPr>
        </p:nvSpPr>
        <p:spPr>
          <a:noFill/>
        </p:spPr>
        <p:txBody>
          <a:bodyPr/>
          <a:lstStyle/>
          <a:p>
            <a:r>
              <a:rPr lang="en-US"/>
              <a:t>© 2003 Herlihy and Shavit</a:t>
            </a:r>
          </a:p>
        </p:txBody>
      </p:sp>
      <p:sp>
        <p:nvSpPr>
          <p:cNvPr id="119811" name="Rectangle 7"/>
          <p:cNvSpPr>
            <a:spLocks noGrp="1" noChangeArrowheads="1"/>
          </p:cNvSpPr>
          <p:nvPr>
            <p:ph type="sldNum" sz="quarter" idx="5"/>
          </p:nvPr>
        </p:nvSpPr>
        <p:spPr>
          <a:noFill/>
        </p:spPr>
        <p:txBody>
          <a:bodyPr/>
          <a:lstStyle/>
          <a:p>
            <a:fld id="{D79F4B19-6802-4669-A36E-396E71C77674}" type="slidenum">
              <a:rPr lang="x-none" smtClean="0"/>
              <a:pPr/>
              <a:t>60</a:t>
            </a:fld>
            <a:endParaRPr lang="en-US" dirty="0"/>
          </a:p>
        </p:txBody>
      </p:sp>
      <p:sp>
        <p:nvSpPr>
          <p:cNvPr id="119812" name="Rectangle 2"/>
          <p:cNvSpPr>
            <a:spLocks noGrp="1" noRot="1" noChangeAspect="1" noChangeArrowheads="1" noTextEdit="1"/>
          </p:cNvSpPr>
          <p:nvPr>
            <p:ph type="sldImg"/>
          </p:nvPr>
        </p:nvSpPr>
        <p:spPr>
          <a:xfrm>
            <a:off x="863600" y="730250"/>
            <a:ext cx="4864100" cy="3648075"/>
          </a:xfrm>
          <a:ln/>
        </p:spPr>
      </p:sp>
      <p:sp>
        <p:nvSpPr>
          <p:cNvPr id="119813" name="Rectangle 3"/>
          <p:cNvSpPr>
            <a:spLocks noGrp="1" noChangeArrowheads="1"/>
          </p:cNvSpPr>
          <p:nvPr>
            <p:ph type="body" idx="1"/>
          </p:nvPr>
        </p:nvSpPr>
        <p:spPr>
          <a:xfrm>
            <a:off x="878447" y="4620405"/>
            <a:ext cx="4834406" cy="4377463"/>
          </a:xfrm>
          <a:noFill/>
          <a:ln/>
        </p:spPr>
        <p:txBody>
          <a:bodyPr/>
          <a:lstStyle/>
          <a:p>
            <a:r>
              <a:rPr lang="en-US" dirty="0"/>
              <a:t>When the second processor asks for x, the first one, who is </a:t>
            </a:r>
            <a:r>
              <a:rPr lang="en-US" b="1" dirty="0"/>
              <a:t>snooping</a:t>
            </a:r>
            <a:r>
              <a:rPr lang="en-US" dirty="0"/>
              <a:t> on the bus, responds with the data. (It can respond faster than the memory). Both  processors mark that cache line as shared.</a:t>
            </a:r>
          </a:p>
        </p:txBody>
      </p:sp>
    </p:spTree>
    <p:extLst>
      <p:ext uri="{BB962C8B-B14F-4D97-AF65-F5344CB8AC3E}">
        <p14:creationId xmlns:p14="http://schemas.microsoft.com/office/powerpoint/2010/main" val="103756416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2"/>
          <p:cNvSpPr>
            <a:spLocks noGrp="1" noChangeArrowheads="1"/>
          </p:cNvSpPr>
          <p:nvPr>
            <p:ph type="hdr" sz="quarter"/>
          </p:nvPr>
        </p:nvSpPr>
        <p:spPr>
          <a:noFill/>
        </p:spPr>
        <p:txBody>
          <a:bodyPr/>
          <a:lstStyle/>
          <a:p>
            <a:r>
              <a:rPr lang="en-US"/>
              <a:t>© 2003 Herlihy and Shavit</a:t>
            </a:r>
          </a:p>
        </p:txBody>
      </p:sp>
      <p:sp>
        <p:nvSpPr>
          <p:cNvPr id="120835" name="Rectangle 7"/>
          <p:cNvSpPr>
            <a:spLocks noGrp="1" noChangeArrowheads="1"/>
          </p:cNvSpPr>
          <p:nvPr>
            <p:ph type="sldNum" sz="quarter" idx="5"/>
          </p:nvPr>
        </p:nvSpPr>
        <p:spPr>
          <a:noFill/>
        </p:spPr>
        <p:txBody>
          <a:bodyPr/>
          <a:lstStyle/>
          <a:p>
            <a:fld id="{9B2A7D18-3E77-49D4-ACDF-2863DFDF7C65}" type="slidenum">
              <a:rPr lang="x-none" smtClean="0"/>
              <a:pPr/>
              <a:t>61</a:t>
            </a:fld>
            <a:endParaRPr lang="en-US" dirty="0"/>
          </a:p>
        </p:txBody>
      </p:sp>
      <p:sp>
        <p:nvSpPr>
          <p:cNvPr id="120836" name="Rectangle 2"/>
          <p:cNvSpPr>
            <a:spLocks noGrp="1" noRot="1" noChangeAspect="1" noChangeArrowheads="1" noTextEdit="1"/>
          </p:cNvSpPr>
          <p:nvPr>
            <p:ph type="sldImg"/>
          </p:nvPr>
        </p:nvSpPr>
        <p:spPr>
          <a:xfrm>
            <a:off x="863600" y="730250"/>
            <a:ext cx="4864100" cy="3648075"/>
          </a:xfrm>
          <a:ln/>
        </p:spPr>
      </p:sp>
      <p:sp>
        <p:nvSpPr>
          <p:cNvPr id="120837" name="Rectangle 3"/>
          <p:cNvSpPr>
            <a:spLocks noGrp="1" noChangeArrowheads="1"/>
          </p:cNvSpPr>
          <p:nvPr>
            <p:ph type="body" idx="1"/>
          </p:nvPr>
        </p:nvSpPr>
        <p:spPr>
          <a:xfrm>
            <a:off x="878447" y="4620405"/>
            <a:ext cx="4834406" cy="4377463"/>
          </a:xfrm>
          <a:noFill/>
          <a:ln/>
        </p:spPr>
        <p:txBody>
          <a:bodyPr/>
          <a:lstStyle/>
          <a:p>
            <a:endParaRPr lang="en-US" dirty="0"/>
          </a:p>
        </p:txBody>
      </p:sp>
    </p:spTree>
    <p:extLst>
      <p:ext uri="{BB962C8B-B14F-4D97-AF65-F5344CB8AC3E}">
        <p14:creationId xmlns:p14="http://schemas.microsoft.com/office/powerpoint/2010/main" val="195080737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2"/>
          <p:cNvSpPr>
            <a:spLocks noGrp="1" noChangeArrowheads="1"/>
          </p:cNvSpPr>
          <p:nvPr>
            <p:ph type="hdr" sz="quarter"/>
          </p:nvPr>
        </p:nvSpPr>
        <p:spPr>
          <a:noFill/>
        </p:spPr>
        <p:txBody>
          <a:bodyPr/>
          <a:lstStyle/>
          <a:p>
            <a:r>
              <a:rPr lang="en-US"/>
              <a:t>© 2003 Herlihy and Shavit</a:t>
            </a:r>
          </a:p>
        </p:txBody>
      </p:sp>
      <p:sp>
        <p:nvSpPr>
          <p:cNvPr id="125955" name="Rectangle 7"/>
          <p:cNvSpPr>
            <a:spLocks noGrp="1" noChangeArrowheads="1"/>
          </p:cNvSpPr>
          <p:nvPr>
            <p:ph type="sldNum" sz="quarter" idx="5"/>
          </p:nvPr>
        </p:nvSpPr>
        <p:spPr>
          <a:noFill/>
        </p:spPr>
        <p:txBody>
          <a:bodyPr/>
          <a:lstStyle/>
          <a:p>
            <a:fld id="{22AA89DF-26D2-4971-9DDE-140B7481F978}" type="slidenum">
              <a:rPr lang="x-none" smtClean="0"/>
              <a:pPr/>
              <a:t>62</a:t>
            </a:fld>
            <a:endParaRPr lang="en-US" dirty="0"/>
          </a:p>
        </p:txBody>
      </p:sp>
      <p:sp>
        <p:nvSpPr>
          <p:cNvPr id="125956" name="Rectangle 2"/>
          <p:cNvSpPr>
            <a:spLocks noGrp="1" noRot="1" noChangeAspect="1" noChangeArrowheads="1" noTextEdit="1"/>
          </p:cNvSpPr>
          <p:nvPr>
            <p:ph type="sldImg"/>
          </p:nvPr>
        </p:nvSpPr>
        <p:spPr>
          <a:xfrm>
            <a:off x="863600" y="730250"/>
            <a:ext cx="4864100" cy="3648075"/>
          </a:xfrm>
          <a:ln/>
        </p:spPr>
      </p:sp>
      <p:sp>
        <p:nvSpPr>
          <p:cNvPr id="125957" name="Rectangle 3"/>
          <p:cNvSpPr>
            <a:spLocks noGrp="1" noChangeArrowheads="1"/>
          </p:cNvSpPr>
          <p:nvPr>
            <p:ph type="body" idx="1"/>
          </p:nvPr>
        </p:nvSpPr>
        <p:spPr>
          <a:xfrm>
            <a:off x="878447" y="4620405"/>
            <a:ext cx="4834406" cy="4377463"/>
          </a:xfrm>
          <a:noFill/>
          <a:ln/>
        </p:spPr>
        <p:txBody>
          <a:bodyPr/>
          <a:lstStyle/>
          <a:p>
            <a:endParaRPr lang="en-US" dirty="0"/>
          </a:p>
        </p:txBody>
      </p:sp>
    </p:spTree>
    <p:extLst>
      <p:ext uri="{BB962C8B-B14F-4D97-AF65-F5344CB8AC3E}">
        <p14:creationId xmlns:p14="http://schemas.microsoft.com/office/powerpoint/2010/main" val="255673631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034" name="Rectangle 7"/>
          <p:cNvSpPr>
            <a:spLocks noGrp="1" noChangeArrowheads="1"/>
          </p:cNvSpPr>
          <p:nvPr>
            <p:ph type="sldNum" sz="quarter" idx="5"/>
          </p:nvPr>
        </p:nvSpPr>
        <p:spPr>
          <a:noFill/>
        </p:spPr>
        <p:txBody>
          <a:bodyPr/>
          <a:lstStyle/>
          <a:p>
            <a:fld id="{BA6034B3-793D-4AAA-937E-FB2FF472AEB4}" type="slidenum">
              <a:rPr lang="x-none" smtClean="0"/>
              <a:pPr/>
              <a:t>63</a:t>
            </a:fld>
            <a:endParaRPr lang="en-US" dirty="0"/>
          </a:p>
        </p:txBody>
      </p:sp>
      <p:sp>
        <p:nvSpPr>
          <p:cNvPr id="300035" name="Rectangle 2"/>
          <p:cNvSpPr>
            <a:spLocks noGrp="1" noRot="1" noChangeAspect="1" noChangeArrowheads="1" noTextEdit="1"/>
          </p:cNvSpPr>
          <p:nvPr>
            <p:ph type="sldImg"/>
          </p:nvPr>
        </p:nvSpPr>
        <p:spPr>
          <a:ln/>
        </p:spPr>
      </p:sp>
      <p:sp>
        <p:nvSpPr>
          <p:cNvPr id="300036" name="Rectangle 3"/>
          <p:cNvSpPr>
            <a:spLocks noGrp="1" noChangeArrowheads="1"/>
          </p:cNvSpPr>
          <p:nvPr>
            <p:ph type="body" idx="1"/>
          </p:nvPr>
        </p:nvSpPr>
        <p:spPr>
          <a:noFill/>
          <a:ln/>
        </p:spPr>
        <p:txBody>
          <a:bodyPr/>
          <a:lstStyle/>
          <a:p>
            <a:r>
              <a:rPr lang="en-US" dirty="0"/>
              <a:t>From this point on, the red processor can update that data value without causing any bus traffic, because it knows that it has the only cached copy. This is much more efficient than a write-through cache because it produces much less bus traffic.</a:t>
            </a:r>
          </a:p>
        </p:txBody>
      </p:sp>
    </p:spTree>
    <p:extLst>
      <p:ext uri="{BB962C8B-B14F-4D97-AF65-F5344CB8AC3E}">
        <p14:creationId xmlns:p14="http://schemas.microsoft.com/office/powerpoint/2010/main" val="30801586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673677D5-6900-4771-95C3-4A537DB2FE79}" type="slidenum">
              <a:rPr lang="en-US"/>
              <a:pPr/>
              <a:t>7</a:t>
            </a:fld>
            <a:endParaRPr lang="en-US" dirty="0"/>
          </a:p>
        </p:txBody>
      </p:sp>
      <p:sp>
        <p:nvSpPr>
          <p:cNvPr id="22530" name="Rectangle 7"/>
          <p:cNvSpPr txBox="1">
            <a:spLocks noGrp="1" noChangeArrowheads="1"/>
          </p:cNvSpPr>
          <p:nvPr/>
        </p:nvSpPr>
        <p:spPr bwMode="auto">
          <a:xfrm>
            <a:off x="3735070" y="9241790"/>
            <a:ext cx="2856230" cy="486410"/>
          </a:xfrm>
          <a:prstGeom prst="rect">
            <a:avLst/>
          </a:prstGeom>
          <a:noFill/>
          <a:ln w="9525">
            <a:noFill/>
            <a:miter lim="800000"/>
            <a:headEnd/>
            <a:tailEnd/>
          </a:ln>
        </p:spPr>
        <p:txBody>
          <a:bodyPr lIns="91432" tIns="45716" rIns="91432" bIns="45716" anchor="b"/>
          <a:lstStyle/>
          <a:p>
            <a:pPr algn="r" eaLnBrk="0" hangingPunct="0"/>
            <a:fld id="{69EEF91A-CD52-4990-9030-2C30AAF7D351}" type="slidenum">
              <a:rPr lang="ar-SA" sz="1200">
                <a:solidFill>
                  <a:srgbClr val="0000FF"/>
                </a:solidFill>
                <a:latin typeface="Marlett" pitchFamily="2" charset="2"/>
                <a:cs typeface="Arial" panose="020B0604020202020204" pitchFamily="34" charset="0"/>
              </a:rPr>
              <a:pPr algn="r" eaLnBrk="0" hangingPunct="0"/>
              <a:t>7</a:t>
            </a:fld>
            <a:endParaRPr lang="en-US" sz="1200" dirty="0">
              <a:solidFill>
                <a:srgbClr val="0000FF"/>
              </a:solidFill>
              <a:latin typeface="Marlett" pitchFamily="2" charset="2"/>
            </a:endParaRPr>
          </a:p>
        </p:txBody>
      </p:sp>
      <p:sp>
        <p:nvSpPr>
          <p:cNvPr id="22531" name="Rectangle 2"/>
          <p:cNvSpPr>
            <a:spLocks noGrp="1" noRot="1" noChangeAspect="1" noChangeArrowheads="1" noTextEdit="1"/>
          </p:cNvSpPr>
          <p:nvPr>
            <p:ph type="sldImg"/>
          </p:nvPr>
        </p:nvSpPr>
        <p:spPr>
          <a:xfrm>
            <a:off x="865188" y="730250"/>
            <a:ext cx="4864100" cy="3648075"/>
          </a:xfrm>
          <a:ln/>
        </p:spPr>
      </p:sp>
      <p:sp>
        <p:nvSpPr>
          <p:cNvPr id="22532" name="Rectangle 3"/>
          <p:cNvSpPr>
            <a:spLocks noGrp="1" noChangeArrowheads="1"/>
          </p:cNvSpPr>
          <p:nvPr>
            <p:ph type="body" idx="1"/>
          </p:nvPr>
        </p:nvSpPr>
        <p:spPr>
          <a:xfrm>
            <a:off x="878840" y="4620895"/>
            <a:ext cx="4833620" cy="4377690"/>
          </a:xfrm>
        </p:spPr>
        <p:txBody>
          <a:bodyPr lIns="91432" tIns="45716" rIns="91432" bIns="45716"/>
          <a:lstStyle/>
          <a:p>
            <a:r>
              <a:rPr lang="en-US" dirty="0"/>
              <a:t>Recall the traditional scaling process for software: write it once, trust Intel to make the CPU faster to improve performance. </a:t>
            </a:r>
          </a:p>
        </p:txBody>
      </p:sp>
    </p:spTree>
    <p:extLst>
      <p:ext uri="{BB962C8B-B14F-4D97-AF65-F5344CB8AC3E}">
        <p14:creationId xmlns:p14="http://schemas.microsoft.com/office/powerpoint/2010/main" val="363132312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034" name="Rectangle 7"/>
          <p:cNvSpPr>
            <a:spLocks noGrp="1" noChangeArrowheads="1"/>
          </p:cNvSpPr>
          <p:nvPr>
            <p:ph type="sldNum" sz="quarter" idx="5"/>
          </p:nvPr>
        </p:nvSpPr>
        <p:spPr>
          <a:noFill/>
        </p:spPr>
        <p:txBody>
          <a:bodyPr/>
          <a:lstStyle/>
          <a:p>
            <a:fld id="{BA6034B3-793D-4AAA-937E-FB2FF472AEB4}" type="slidenum">
              <a:rPr lang="x-none" smtClean="0"/>
              <a:pPr/>
              <a:t>64</a:t>
            </a:fld>
            <a:endParaRPr lang="en-US" dirty="0"/>
          </a:p>
        </p:txBody>
      </p:sp>
      <p:sp>
        <p:nvSpPr>
          <p:cNvPr id="300035" name="Rectangle 2"/>
          <p:cNvSpPr>
            <a:spLocks noGrp="1" noRot="1" noChangeAspect="1" noChangeArrowheads="1" noTextEdit="1"/>
          </p:cNvSpPr>
          <p:nvPr>
            <p:ph type="sldImg"/>
          </p:nvPr>
        </p:nvSpPr>
        <p:spPr>
          <a:ln/>
        </p:spPr>
      </p:sp>
      <p:sp>
        <p:nvSpPr>
          <p:cNvPr id="300036" name="Rectangle 3"/>
          <p:cNvSpPr>
            <a:spLocks noGrp="1" noChangeArrowheads="1"/>
          </p:cNvSpPr>
          <p:nvPr>
            <p:ph type="body" idx="1"/>
          </p:nvPr>
        </p:nvSpPr>
        <p:spPr>
          <a:noFill/>
          <a:ln/>
        </p:spPr>
        <p:txBody>
          <a:bodyPr/>
          <a:lstStyle/>
          <a:p>
            <a:r>
              <a:rPr lang="en-US" dirty="0"/>
              <a:t>From this point on, the red processor can update that data value without causing any bus traffic, because it knows that it has the only cached copy. This is much more efficient than a write-through cache because it produces much less bus traffic.</a:t>
            </a:r>
          </a:p>
        </p:txBody>
      </p:sp>
    </p:spTree>
    <p:extLst>
      <p:ext uri="{BB962C8B-B14F-4D97-AF65-F5344CB8AC3E}">
        <p14:creationId xmlns:p14="http://schemas.microsoft.com/office/powerpoint/2010/main" val="90350356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058" name="Rectangle 7"/>
          <p:cNvSpPr>
            <a:spLocks noGrp="1" noChangeArrowheads="1"/>
          </p:cNvSpPr>
          <p:nvPr>
            <p:ph type="sldNum" sz="quarter" idx="5"/>
          </p:nvPr>
        </p:nvSpPr>
        <p:spPr>
          <a:noFill/>
        </p:spPr>
        <p:txBody>
          <a:bodyPr/>
          <a:lstStyle/>
          <a:p>
            <a:fld id="{3C5A4BA4-0D68-4647-AB3F-BD83BCCB99CD}" type="slidenum">
              <a:rPr lang="x-none" smtClean="0"/>
              <a:pPr/>
              <a:t>65</a:t>
            </a:fld>
            <a:endParaRPr lang="en-US" dirty="0"/>
          </a:p>
        </p:txBody>
      </p:sp>
      <p:sp>
        <p:nvSpPr>
          <p:cNvPr id="301059" name="Rectangle 2"/>
          <p:cNvSpPr>
            <a:spLocks noGrp="1" noRot="1" noChangeAspect="1" noChangeArrowheads="1" noTextEdit="1"/>
          </p:cNvSpPr>
          <p:nvPr>
            <p:ph type="sldImg"/>
          </p:nvPr>
        </p:nvSpPr>
        <p:spPr>
          <a:ln/>
        </p:spPr>
      </p:sp>
      <p:sp>
        <p:nvSpPr>
          <p:cNvPr id="301060" name="Rectangle 3"/>
          <p:cNvSpPr>
            <a:spLocks noGrp="1" noChangeArrowheads="1"/>
          </p:cNvSpPr>
          <p:nvPr>
            <p:ph type="body" idx="1"/>
          </p:nvPr>
        </p:nvSpPr>
        <p:spPr>
          <a:noFill/>
          <a:ln/>
        </p:spPr>
        <p:txBody>
          <a:bodyPr/>
          <a:lstStyle/>
          <a:p>
            <a:r>
              <a:rPr lang="en-US" dirty="0"/>
              <a:t>Finally, there is no need to update memory until the processor wants to use that cache space for something else. Any other processor that asks for the data will get it from the red processor.</a:t>
            </a:r>
          </a:p>
        </p:txBody>
      </p:sp>
    </p:spTree>
    <p:extLst>
      <p:ext uri="{BB962C8B-B14F-4D97-AF65-F5344CB8AC3E}">
        <p14:creationId xmlns:p14="http://schemas.microsoft.com/office/powerpoint/2010/main" val="79958303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8" name="Rectangle 7"/>
          <p:cNvSpPr txBox="1">
            <a:spLocks noGrp="1" noChangeArrowheads="1"/>
          </p:cNvSpPr>
          <p:nvPr/>
        </p:nvSpPr>
        <p:spPr bwMode="auto">
          <a:xfrm>
            <a:off x="3735388" y="9242425"/>
            <a:ext cx="2855912" cy="485775"/>
          </a:xfrm>
          <a:prstGeom prst="rect">
            <a:avLst/>
          </a:prstGeom>
          <a:noFill/>
          <a:ln w="9525">
            <a:noFill/>
            <a:miter lim="800000"/>
            <a:headEnd/>
            <a:tailEnd/>
          </a:ln>
        </p:spPr>
        <p:txBody>
          <a:bodyPr anchor="b"/>
          <a:lstStyle/>
          <a:p>
            <a:pPr algn="r"/>
            <a:fld id="{E95DDFA2-2945-45F4-B797-4A840A08FCEE}" type="slidenum">
              <a:rPr lang="ar-SA" sz="1200">
                <a:solidFill>
                  <a:srgbClr val="0000FF"/>
                </a:solidFill>
                <a:latin typeface="Marlett" pitchFamily="2" charset="2"/>
                <a:cs typeface="Arial" panose="020B0604020202020204" pitchFamily="34" charset="0"/>
              </a:rPr>
              <a:pPr algn="r"/>
              <a:t>66</a:t>
            </a:fld>
            <a:endParaRPr lang="en-US" sz="1200" dirty="0">
              <a:solidFill>
                <a:srgbClr val="0000FF"/>
              </a:solidFill>
              <a:latin typeface="Marlett" pitchFamily="2" charset="2"/>
            </a:endParaRPr>
          </a:p>
        </p:txBody>
      </p:sp>
      <p:sp>
        <p:nvSpPr>
          <p:cNvPr id="249859" name="Rectangle 2"/>
          <p:cNvSpPr>
            <a:spLocks noGrp="1" noRot="1" noChangeAspect="1" noChangeArrowheads="1" noTextEdit="1"/>
          </p:cNvSpPr>
          <p:nvPr>
            <p:ph type="sldImg"/>
          </p:nvPr>
        </p:nvSpPr>
        <p:spPr>
          <a:ln/>
        </p:spPr>
      </p:sp>
      <p:sp>
        <p:nvSpPr>
          <p:cNvPr id="249860" name="Rectangle 3"/>
          <p:cNvSpPr>
            <a:spLocks noGrp="1" noChangeArrowheads="1"/>
          </p:cNvSpPr>
          <p:nvPr>
            <p:ph type="body" idx="1"/>
          </p:nvPr>
        </p:nvSpPr>
        <p:spPr>
          <a:noFill/>
          <a:ln/>
        </p:spPr>
        <p:txBody>
          <a:bodyPr/>
          <a:lstStyle/>
          <a:p>
            <a:endParaRPr lang="en-US" dirty="0"/>
          </a:p>
        </p:txBody>
      </p:sp>
    </p:spTree>
    <p:extLst>
      <p:ext uri="{BB962C8B-B14F-4D97-AF65-F5344CB8AC3E}">
        <p14:creationId xmlns:p14="http://schemas.microsoft.com/office/powerpoint/2010/main" val="201184044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6" name="Rectangle 7"/>
          <p:cNvSpPr txBox="1">
            <a:spLocks noGrp="1" noChangeArrowheads="1"/>
          </p:cNvSpPr>
          <p:nvPr/>
        </p:nvSpPr>
        <p:spPr bwMode="auto">
          <a:xfrm>
            <a:off x="3735388" y="9242425"/>
            <a:ext cx="2855912" cy="485775"/>
          </a:xfrm>
          <a:prstGeom prst="rect">
            <a:avLst/>
          </a:prstGeom>
          <a:noFill/>
          <a:ln w="9525">
            <a:noFill/>
            <a:miter lim="800000"/>
            <a:headEnd/>
            <a:tailEnd/>
          </a:ln>
        </p:spPr>
        <p:txBody>
          <a:bodyPr anchor="b"/>
          <a:lstStyle/>
          <a:p>
            <a:pPr algn="r"/>
            <a:fld id="{79A439E1-7442-489D-8457-FCD2D7F71822}" type="slidenum">
              <a:rPr lang="ar-SA" sz="1200">
                <a:solidFill>
                  <a:srgbClr val="0000FF"/>
                </a:solidFill>
                <a:latin typeface="Marlett" pitchFamily="2" charset="2"/>
                <a:cs typeface="Arial" panose="020B0604020202020204" pitchFamily="34" charset="0"/>
              </a:rPr>
              <a:pPr algn="r"/>
              <a:t>67</a:t>
            </a:fld>
            <a:endParaRPr lang="en-US" sz="1200" dirty="0">
              <a:solidFill>
                <a:srgbClr val="0000FF"/>
              </a:solidFill>
              <a:latin typeface="Marlett" pitchFamily="2" charset="2"/>
            </a:endParaRPr>
          </a:p>
        </p:txBody>
      </p:sp>
      <p:sp>
        <p:nvSpPr>
          <p:cNvPr id="251907" name="Rectangle 2"/>
          <p:cNvSpPr>
            <a:spLocks noGrp="1" noRot="1" noChangeAspect="1" noChangeArrowheads="1" noTextEdit="1"/>
          </p:cNvSpPr>
          <p:nvPr>
            <p:ph type="sldImg"/>
          </p:nvPr>
        </p:nvSpPr>
        <p:spPr>
          <a:ln/>
        </p:spPr>
      </p:sp>
      <p:sp>
        <p:nvSpPr>
          <p:cNvPr id="251908" name="Rectangle 3"/>
          <p:cNvSpPr>
            <a:spLocks noGrp="1" noChangeArrowheads="1"/>
          </p:cNvSpPr>
          <p:nvPr>
            <p:ph type="body" idx="1"/>
          </p:nvPr>
        </p:nvSpPr>
        <p:spPr>
          <a:noFill/>
          <a:ln/>
        </p:spPr>
        <p:txBody>
          <a:bodyPr/>
          <a:lstStyle/>
          <a:p>
            <a:endParaRPr lang="en-US" dirty="0"/>
          </a:p>
        </p:txBody>
      </p:sp>
    </p:spTree>
    <p:extLst>
      <p:ext uri="{BB962C8B-B14F-4D97-AF65-F5344CB8AC3E}">
        <p14:creationId xmlns:p14="http://schemas.microsoft.com/office/powerpoint/2010/main" val="382913430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4" name="Rectangle 7"/>
          <p:cNvSpPr txBox="1">
            <a:spLocks noGrp="1" noChangeArrowheads="1"/>
          </p:cNvSpPr>
          <p:nvPr/>
        </p:nvSpPr>
        <p:spPr bwMode="auto">
          <a:xfrm>
            <a:off x="3735388" y="9242425"/>
            <a:ext cx="2855912" cy="485775"/>
          </a:xfrm>
          <a:prstGeom prst="rect">
            <a:avLst/>
          </a:prstGeom>
          <a:noFill/>
          <a:ln w="9525">
            <a:noFill/>
            <a:miter lim="800000"/>
            <a:headEnd/>
            <a:tailEnd/>
          </a:ln>
        </p:spPr>
        <p:txBody>
          <a:bodyPr anchor="b"/>
          <a:lstStyle/>
          <a:p>
            <a:pPr algn="r"/>
            <a:fld id="{E0695773-4163-4664-9F6A-5B4021628FC5}" type="slidenum">
              <a:rPr lang="ar-SA" sz="1200">
                <a:solidFill>
                  <a:srgbClr val="0000FF"/>
                </a:solidFill>
                <a:latin typeface="Marlett" pitchFamily="2" charset="2"/>
                <a:cs typeface="Arial" panose="020B0604020202020204" pitchFamily="34" charset="0"/>
              </a:rPr>
              <a:pPr algn="r"/>
              <a:t>68</a:t>
            </a:fld>
            <a:endParaRPr lang="en-US" sz="1200" dirty="0">
              <a:solidFill>
                <a:srgbClr val="0000FF"/>
              </a:solidFill>
              <a:latin typeface="Marlett" pitchFamily="2" charset="2"/>
            </a:endParaRPr>
          </a:p>
        </p:txBody>
      </p:sp>
      <p:sp>
        <p:nvSpPr>
          <p:cNvPr id="253955" name="Rectangle 2"/>
          <p:cNvSpPr>
            <a:spLocks noGrp="1" noRot="1" noChangeAspect="1" noChangeArrowheads="1" noTextEdit="1"/>
          </p:cNvSpPr>
          <p:nvPr>
            <p:ph type="sldImg"/>
          </p:nvPr>
        </p:nvSpPr>
        <p:spPr>
          <a:ln/>
        </p:spPr>
      </p:sp>
      <p:sp>
        <p:nvSpPr>
          <p:cNvPr id="253956" name="Rectangle 3"/>
          <p:cNvSpPr>
            <a:spLocks noGrp="1" noChangeArrowheads="1"/>
          </p:cNvSpPr>
          <p:nvPr>
            <p:ph type="body" idx="1"/>
          </p:nvPr>
        </p:nvSpPr>
        <p:spPr>
          <a:noFill/>
          <a:ln/>
        </p:spPr>
        <p:txBody>
          <a:bodyPr/>
          <a:lstStyle/>
          <a:p>
            <a:endParaRPr lang="en-US" dirty="0"/>
          </a:p>
        </p:txBody>
      </p:sp>
    </p:spTree>
    <p:extLst>
      <p:ext uri="{BB962C8B-B14F-4D97-AF65-F5344CB8AC3E}">
        <p14:creationId xmlns:p14="http://schemas.microsoft.com/office/powerpoint/2010/main" val="283379740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2" name="Rectangle 7"/>
          <p:cNvSpPr txBox="1">
            <a:spLocks noGrp="1" noChangeArrowheads="1"/>
          </p:cNvSpPr>
          <p:nvPr/>
        </p:nvSpPr>
        <p:spPr bwMode="auto">
          <a:xfrm>
            <a:off x="3735388" y="9242425"/>
            <a:ext cx="2855912" cy="485775"/>
          </a:xfrm>
          <a:prstGeom prst="rect">
            <a:avLst/>
          </a:prstGeom>
          <a:noFill/>
          <a:ln w="9525">
            <a:noFill/>
            <a:miter lim="800000"/>
            <a:headEnd/>
            <a:tailEnd/>
          </a:ln>
        </p:spPr>
        <p:txBody>
          <a:bodyPr anchor="b"/>
          <a:lstStyle/>
          <a:p>
            <a:pPr algn="r"/>
            <a:fld id="{74B5D755-5640-4204-86D3-BCA67B85ACB1}" type="slidenum">
              <a:rPr lang="ar-SA" sz="1200">
                <a:solidFill>
                  <a:srgbClr val="0000FF"/>
                </a:solidFill>
                <a:latin typeface="Marlett" pitchFamily="2" charset="2"/>
                <a:cs typeface="Arial" panose="020B0604020202020204" pitchFamily="34" charset="0"/>
              </a:rPr>
              <a:pPr algn="r"/>
              <a:t>69</a:t>
            </a:fld>
            <a:endParaRPr lang="en-US" sz="1200" dirty="0">
              <a:solidFill>
                <a:srgbClr val="0000FF"/>
              </a:solidFill>
              <a:latin typeface="Marlett" pitchFamily="2" charset="2"/>
            </a:endParaRPr>
          </a:p>
        </p:txBody>
      </p:sp>
      <p:sp>
        <p:nvSpPr>
          <p:cNvPr id="256003" name="Rectangle 2"/>
          <p:cNvSpPr>
            <a:spLocks noGrp="1" noRot="1" noChangeAspect="1" noChangeArrowheads="1" noTextEdit="1"/>
          </p:cNvSpPr>
          <p:nvPr>
            <p:ph type="sldImg"/>
          </p:nvPr>
        </p:nvSpPr>
        <p:spPr>
          <a:ln/>
        </p:spPr>
      </p:sp>
      <p:sp>
        <p:nvSpPr>
          <p:cNvPr id="256004" name="Rectangle 3"/>
          <p:cNvSpPr>
            <a:spLocks noGrp="1" noChangeArrowheads="1"/>
          </p:cNvSpPr>
          <p:nvPr>
            <p:ph type="body" idx="1"/>
          </p:nvPr>
        </p:nvSpPr>
        <p:spPr>
          <a:noFill/>
          <a:ln/>
        </p:spPr>
        <p:txBody>
          <a:bodyPr/>
          <a:lstStyle/>
          <a:p>
            <a:endParaRPr lang="en-US" dirty="0"/>
          </a:p>
        </p:txBody>
      </p:sp>
    </p:spTree>
    <p:extLst>
      <p:ext uri="{BB962C8B-B14F-4D97-AF65-F5344CB8AC3E}">
        <p14:creationId xmlns:p14="http://schemas.microsoft.com/office/powerpoint/2010/main" val="428319389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50" name="Rectangle 7"/>
          <p:cNvSpPr txBox="1">
            <a:spLocks noGrp="1" noChangeArrowheads="1"/>
          </p:cNvSpPr>
          <p:nvPr/>
        </p:nvSpPr>
        <p:spPr bwMode="auto">
          <a:xfrm>
            <a:off x="3735388" y="9242425"/>
            <a:ext cx="2855912" cy="485775"/>
          </a:xfrm>
          <a:prstGeom prst="rect">
            <a:avLst/>
          </a:prstGeom>
          <a:noFill/>
          <a:ln w="9525">
            <a:noFill/>
            <a:miter lim="800000"/>
            <a:headEnd/>
            <a:tailEnd/>
          </a:ln>
        </p:spPr>
        <p:txBody>
          <a:bodyPr anchor="b"/>
          <a:lstStyle/>
          <a:p>
            <a:pPr algn="r"/>
            <a:fld id="{EF564C82-EEC0-4A82-8A44-5D8C04C10F59}" type="slidenum">
              <a:rPr lang="ar-SA" sz="1200">
                <a:solidFill>
                  <a:srgbClr val="0000FF"/>
                </a:solidFill>
                <a:latin typeface="Marlett" pitchFamily="2" charset="2"/>
                <a:cs typeface="Arial" panose="020B0604020202020204" pitchFamily="34" charset="0"/>
              </a:rPr>
              <a:pPr algn="r"/>
              <a:t>70</a:t>
            </a:fld>
            <a:endParaRPr lang="en-US" sz="1200" dirty="0">
              <a:solidFill>
                <a:srgbClr val="0000FF"/>
              </a:solidFill>
              <a:latin typeface="Marlett" pitchFamily="2" charset="2"/>
            </a:endParaRPr>
          </a:p>
        </p:txBody>
      </p:sp>
      <p:sp>
        <p:nvSpPr>
          <p:cNvPr id="258051" name="Rectangle 2"/>
          <p:cNvSpPr>
            <a:spLocks noGrp="1" noRot="1" noChangeAspect="1" noChangeArrowheads="1" noTextEdit="1"/>
          </p:cNvSpPr>
          <p:nvPr>
            <p:ph type="sldImg"/>
          </p:nvPr>
        </p:nvSpPr>
        <p:spPr>
          <a:ln/>
        </p:spPr>
      </p:sp>
      <p:sp>
        <p:nvSpPr>
          <p:cNvPr id="258052" name="Rectangle 3"/>
          <p:cNvSpPr>
            <a:spLocks noGrp="1" noChangeArrowheads="1"/>
          </p:cNvSpPr>
          <p:nvPr>
            <p:ph type="body" idx="1"/>
          </p:nvPr>
        </p:nvSpPr>
        <p:spPr>
          <a:noFill/>
          <a:ln/>
        </p:spPr>
        <p:txBody>
          <a:bodyPr/>
          <a:lstStyle/>
          <a:p>
            <a:endParaRPr lang="en-US" dirty="0"/>
          </a:p>
        </p:txBody>
      </p:sp>
    </p:spTree>
    <p:extLst>
      <p:ext uri="{BB962C8B-B14F-4D97-AF65-F5344CB8AC3E}">
        <p14:creationId xmlns:p14="http://schemas.microsoft.com/office/powerpoint/2010/main" val="343910137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098" name="Rectangle 7"/>
          <p:cNvSpPr txBox="1">
            <a:spLocks noGrp="1" noChangeArrowheads="1"/>
          </p:cNvSpPr>
          <p:nvPr/>
        </p:nvSpPr>
        <p:spPr bwMode="auto">
          <a:xfrm>
            <a:off x="3735388" y="9242425"/>
            <a:ext cx="2855912" cy="485775"/>
          </a:xfrm>
          <a:prstGeom prst="rect">
            <a:avLst/>
          </a:prstGeom>
          <a:noFill/>
          <a:ln w="9525">
            <a:noFill/>
            <a:miter lim="800000"/>
            <a:headEnd/>
            <a:tailEnd/>
          </a:ln>
        </p:spPr>
        <p:txBody>
          <a:bodyPr anchor="b"/>
          <a:lstStyle/>
          <a:p>
            <a:pPr algn="r"/>
            <a:fld id="{ECCB7730-EAE0-48FC-AE32-6AB75BFD6975}" type="slidenum">
              <a:rPr lang="ar-SA" sz="1200">
                <a:solidFill>
                  <a:srgbClr val="0000FF"/>
                </a:solidFill>
                <a:latin typeface="Marlett" pitchFamily="2" charset="2"/>
                <a:cs typeface="Arial" panose="020B0604020202020204" pitchFamily="34" charset="0"/>
              </a:rPr>
              <a:pPr algn="r"/>
              <a:t>71</a:t>
            </a:fld>
            <a:endParaRPr lang="en-US" sz="1200" dirty="0">
              <a:solidFill>
                <a:srgbClr val="0000FF"/>
              </a:solidFill>
              <a:latin typeface="Marlett" pitchFamily="2" charset="2"/>
            </a:endParaRPr>
          </a:p>
        </p:txBody>
      </p:sp>
      <p:sp>
        <p:nvSpPr>
          <p:cNvPr id="260099" name="Rectangle 2"/>
          <p:cNvSpPr>
            <a:spLocks noGrp="1" noRot="1" noChangeAspect="1" noChangeArrowheads="1" noTextEdit="1"/>
          </p:cNvSpPr>
          <p:nvPr>
            <p:ph type="sldImg"/>
          </p:nvPr>
        </p:nvSpPr>
        <p:spPr>
          <a:ln/>
        </p:spPr>
      </p:sp>
      <p:sp>
        <p:nvSpPr>
          <p:cNvPr id="260100" name="Rectangle 3"/>
          <p:cNvSpPr>
            <a:spLocks noGrp="1" noChangeArrowheads="1"/>
          </p:cNvSpPr>
          <p:nvPr>
            <p:ph type="body" idx="1"/>
          </p:nvPr>
        </p:nvSpPr>
        <p:spPr>
          <a:noFill/>
          <a:ln/>
        </p:spPr>
        <p:txBody>
          <a:bodyPr/>
          <a:lstStyle/>
          <a:p>
            <a:endParaRPr lang="en-US" dirty="0"/>
          </a:p>
        </p:txBody>
      </p:sp>
    </p:spTree>
    <p:extLst>
      <p:ext uri="{BB962C8B-B14F-4D97-AF65-F5344CB8AC3E}">
        <p14:creationId xmlns:p14="http://schemas.microsoft.com/office/powerpoint/2010/main" val="155478158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6412602-BEB6-455C-8442-A52F9312EABD}" type="slidenum">
              <a:rPr lang="en-US" smtClean="0">
                <a:solidFill>
                  <a:prstClr val="black"/>
                </a:solidFill>
              </a:rPr>
              <a:pPr/>
              <a:t>73</a:t>
            </a:fld>
            <a:endParaRPr lang="en-US" dirty="0">
              <a:solidFill>
                <a:prstClr val="black"/>
              </a:solidFill>
            </a:endParaRPr>
          </a:p>
        </p:txBody>
      </p:sp>
    </p:spTree>
    <p:extLst>
      <p:ext uri="{BB962C8B-B14F-4D97-AF65-F5344CB8AC3E}">
        <p14:creationId xmlns:p14="http://schemas.microsoft.com/office/powerpoint/2010/main" val="410582549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Slide Image Placeholder 1"/>
          <p:cNvSpPr>
            <a:spLocks noGrp="1" noRot="1" noChangeAspect="1" noTextEdit="1"/>
          </p:cNvSpPr>
          <p:nvPr>
            <p:ph type="sldImg"/>
          </p:nvPr>
        </p:nvSpPr>
        <p:spPr>
          <a:ln/>
        </p:spPr>
      </p:sp>
      <p:sp>
        <p:nvSpPr>
          <p:cNvPr id="92163" name="Notes Placeholder 2"/>
          <p:cNvSpPr>
            <a:spLocks noGrp="1"/>
          </p:cNvSpPr>
          <p:nvPr>
            <p:ph type="body" idx="1"/>
          </p:nvPr>
        </p:nvSpPr>
        <p:spPr>
          <a:noFill/>
          <a:ln/>
        </p:spPr>
        <p:txBody>
          <a:bodyPr/>
          <a:lstStyle/>
          <a:p>
            <a:endParaRPr lang="en-US" dirty="0"/>
          </a:p>
        </p:txBody>
      </p:sp>
      <p:sp>
        <p:nvSpPr>
          <p:cNvPr id="92164" name="Slide Number Placeholder 3"/>
          <p:cNvSpPr>
            <a:spLocks noGrp="1"/>
          </p:cNvSpPr>
          <p:nvPr>
            <p:ph type="sldNum" sz="quarter" idx="5"/>
          </p:nvPr>
        </p:nvSpPr>
        <p:spPr>
          <a:noFill/>
        </p:spPr>
        <p:txBody>
          <a:bodyPr/>
          <a:lstStyle/>
          <a:p>
            <a:fld id="{574991FA-6E5A-483A-8DE3-AA5B59432BBF}" type="slidenum">
              <a:rPr lang="en-US" smtClean="0"/>
              <a:pPr/>
              <a:t>86</a:t>
            </a:fld>
            <a:endParaRPr lang="en-US" dirty="0"/>
          </a:p>
        </p:txBody>
      </p:sp>
    </p:spTree>
    <p:extLst>
      <p:ext uri="{BB962C8B-B14F-4D97-AF65-F5344CB8AC3E}">
        <p14:creationId xmlns:p14="http://schemas.microsoft.com/office/powerpoint/2010/main" val="20306956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072FBF19-C824-46BB-82C2-1C191CF25F6D}" type="slidenum">
              <a:rPr lang="en-US"/>
              <a:pPr/>
              <a:t>8</a:t>
            </a:fld>
            <a:endParaRPr lang="en-US" dirty="0"/>
          </a:p>
        </p:txBody>
      </p:sp>
      <p:sp>
        <p:nvSpPr>
          <p:cNvPr id="24578" name="Rectangle 7"/>
          <p:cNvSpPr txBox="1">
            <a:spLocks noGrp="1" noChangeArrowheads="1"/>
          </p:cNvSpPr>
          <p:nvPr/>
        </p:nvSpPr>
        <p:spPr bwMode="auto">
          <a:xfrm>
            <a:off x="3735070" y="9241790"/>
            <a:ext cx="2856230" cy="486410"/>
          </a:xfrm>
          <a:prstGeom prst="rect">
            <a:avLst/>
          </a:prstGeom>
          <a:noFill/>
          <a:ln w="9525">
            <a:noFill/>
            <a:miter lim="800000"/>
            <a:headEnd/>
            <a:tailEnd/>
          </a:ln>
        </p:spPr>
        <p:txBody>
          <a:bodyPr lIns="91432" tIns="45716" rIns="91432" bIns="45716" anchor="b"/>
          <a:lstStyle/>
          <a:p>
            <a:pPr algn="r" eaLnBrk="0" hangingPunct="0"/>
            <a:fld id="{7996289B-89E0-4338-8DA1-898FC32134AA}" type="slidenum">
              <a:rPr lang="ar-SA" sz="1200">
                <a:solidFill>
                  <a:srgbClr val="0000FF"/>
                </a:solidFill>
                <a:latin typeface="Marlett" pitchFamily="2" charset="2"/>
                <a:cs typeface="Arial" panose="020B0604020202020204" pitchFamily="34" charset="0"/>
              </a:rPr>
              <a:pPr algn="r" eaLnBrk="0" hangingPunct="0"/>
              <a:t>8</a:t>
            </a:fld>
            <a:endParaRPr lang="en-US" sz="1200" dirty="0">
              <a:solidFill>
                <a:srgbClr val="0000FF"/>
              </a:solidFill>
              <a:latin typeface="Marlett" pitchFamily="2" charset="2"/>
            </a:endParaRPr>
          </a:p>
        </p:txBody>
      </p:sp>
      <p:sp>
        <p:nvSpPr>
          <p:cNvPr id="24579" name="Rectangle 2"/>
          <p:cNvSpPr>
            <a:spLocks noGrp="1" noRot="1" noChangeAspect="1" noChangeArrowheads="1" noTextEdit="1"/>
          </p:cNvSpPr>
          <p:nvPr>
            <p:ph type="sldImg"/>
          </p:nvPr>
        </p:nvSpPr>
        <p:spPr>
          <a:xfrm>
            <a:off x="865188" y="730250"/>
            <a:ext cx="4864100" cy="3648075"/>
          </a:xfrm>
          <a:ln/>
        </p:spPr>
      </p:sp>
      <p:sp>
        <p:nvSpPr>
          <p:cNvPr id="24580" name="Rectangle 3"/>
          <p:cNvSpPr>
            <a:spLocks noGrp="1" noChangeArrowheads="1"/>
          </p:cNvSpPr>
          <p:nvPr>
            <p:ph type="body" idx="1"/>
          </p:nvPr>
        </p:nvSpPr>
        <p:spPr>
          <a:xfrm>
            <a:off x="878840" y="4620895"/>
            <a:ext cx="4833620" cy="4377690"/>
          </a:xfrm>
        </p:spPr>
        <p:txBody>
          <a:bodyPr lIns="91432" tIns="45716" rIns="91432" bIns="45716"/>
          <a:lstStyle/>
          <a:p>
            <a:r>
              <a:rPr lang="en-US" dirty="0"/>
              <a:t>With multicores, we will have to parallelize the code to make software faster, and we cannot do this automatically (except in a limited way on the level of individual instructions). </a:t>
            </a:r>
          </a:p>
        </p:txBody>
      </p:sp>
    </p:spTree>
    <p:extLst>
      <p:ext uri="{BB962C8B-B14F-4D97-AF65-F5344CB8AC3E}">
        <p14:creationId xmlns:p14="http://schemas.microsoft.com/office/powerpoint/2010/main" val="40696986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6412602-BEB6-455C-8442-A52F9312EABD}" type="slidenum">
              <a:rPr lang="en-US" smtClean="0">
                <a:solidFill>
                  <a:prstClr val="black"/>
                </a:solidFill>
              </a:rPr>
              <a:pPr/>
              <a:t>92</a:t>
            </a:fld>
            <a:endParaRPr lang="en-US" dirty="0">
              <a:solidFill>
                <a:prstClr val="black"/>
              </a:solidFill>
            </a:endParaRPr>
          </a:p>
        </p:txBody>
      </p:sp>
    </p:spTree>
    <p:extLst>
      <p:ext uri="{BB962C8B-B14F-4D97-AF65-F5344CB8AC3E}">
        <p14:creationId xmlns:p14="http://schemas.microsoft.com/office/powerpoint/2010/main" val="18313720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6412602-BEB6-455C-8442-A52F9312EABD}" type="slidenum">
              <a:rPr lang="en-US" smtClean="0">
                <a:solidFill>
                  <a:prstClr val="black"/>
                </a:solidFill>
              </a:rPr>
              <a:pPr/>
              <a:t>93</a:t>
            </a:fld>
            <a:endParaRPr lang="en-US" dirty="0">
              <a:solidFill>
                <a:prstClr val="black"/>
              </a:solidFill>
            </a:endParaRPr>
          </a:p>
        </p:txBody>
      </p:sp>
    </p:spTree>
    <p:extLst>
      <p:ext uri="{BB962C8B-B14F-4D97-AF65-F5344CB8AC3E}">
        <p14:creationId xmlns:p14="http://schemas.microsoft.com/office/powerpoint/2010/main" val="410582549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6412602-BEB6-455C-8442-A52F9312EABD}" type="slidenum">
              <a:rPr lang="en-US" smtClean="0">
                <a:solidFill>
                  <a:prstClr val="black"/>
                </a:solidFill>
              </a:rPr>
              <a:pPr/>
              <a:t>94</a:t>
            </a:fld>
            <a:endParaRPr lang="en-US" dirty="0">
              <a:solidFill>
                <a:prstClr val="black"/>
              </a:solidFill>
            </a:endParaRPr>
          </a:p>
        </p:txBody>
      </p:sp>
    </p:spTree>
    <p:extLst>
      <p:ext uri="{BB962C8B-B14F-4D97-AF65-F5344CB8AC3E}">
        <p14:creationId xmlns:p14="http://schemas.microsoft.com/office/powerpoint/2010/main" val="410582549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6412602-BEB6-455C-8442-A52F9312EABD}" type="slidenum">
              <a:rPr lang="en-US" smtClean="0">
                <a:solidFill>
                  <a:prstClr val="black"/>
                </a:solidFill>
              </a:rPr>
              <a:pPr/>
              <a:t>95</a:t>
            </a:fld>
            <a:endParaRPr lang="en-US" dirty="0">
              <a:solidFill>
                <a:prstClr val="black"/>
              </a:solidFill>
            </a:endParaRPr>
          </a:p>
        </p:txBody>
      </p:sp>
    </p:spTree>
    <p:extLst>
      <p:ext uri="{BB962C8B-B14F-4D97-AF65-F5344CB8AC3E}">
        <p14:creationId xmlns:p14="http://schemas.microsoft.com/office/powerpoint/2010/main" val="57692074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6898" name="Rectangle 7"/>
          <p:cNvSpPr>
            <a:spLocks noGrp="1" noChangeArrowheads="1"/>
          </p:cNvSpPr>
          <p:nvPr>
            <p:ph type="sldNum" sz="quarter" idx="5"/>
          </p:nvPr>
        </p:nvSpPr>
        <p:spPr>
          <a:noFill/>
        </p:spPr>
        <p:txBody>
          <a:bodyPr/>
          <a:lstStyle/>
          <a:p>
            <a:fld id="{798E857D-DE1B-463D-9FC8-88F860E2A2D3}" type="slidenum">
              <a:rPr lang="x-none" smtClean="0"/>
              <a:pPr/>
              <a:t>97</a:t>
            </a:fld>
            <a:endParaRPr lang="en-US" dirty="0"/>
          </a:p>
        </p:txBody>
      </p:sp>
      <p:sp>
        <p:nvSpPr>
          <p:cNvPr id="336899" name="Rectangle 2"/>
          <p:cNvSpPr>
            <a:spLocks noGrp="1" noRot="1" noChangeAspect="1" noChangeArrowheads="1" noTextEdit="1"/>
          </p:cNvSpPr>
          <p:nvPr>
            <p:ph type="sldImg"/>
          </p:nvPr>
        </p:nvSpPr>
        <p:spPr>
          <a:ln/>
        </p:spPr>
      </p:sp>
      <p:sp>
        <p:nvSpPr>
          <p:cNvPr id="336900" name="Rectangle 3"/>
          <p:cNvSpPr>
            <a:spLocks noGrp="1" noChangeArrowheads="1"/>
          </p:cNvSpPr>
          <p:nvPr>
            <p:ph type="body" idx="1"/>
          </p:nvPr>
        </p:nvSpPr>
        <p:spPr>
          <a:noFill/>
          <a:ln/>
        </p:spPr>
        <p:txBody>
          <a:bodyPr/>
          <a:lstStyle/>
          <a:p>
            <a:endParaRPr lang="en-US" dirty="0"/>
          </a:p>
        </p:txBody>
      </p:sp>
    </p:spTree>
    <p:extLst>
      <p:ext uri="{BB962C8B-B14F-4D97-AF65-F5344CB8AC3E}">
        <p14:creationId xmlns:p14="http://schemas.microsoft.com/office/powerpoint/2010/main" val="32766811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22" name="Rectangle 7"/>
          <p:cNvSpPr>
            <a:spLocks noGrp="1" noChangeArrowheads="1"/>
          </p:cNvSpPr>
          <p:nvPr>
            <p:ph type="sldNum" sz="quarter" idx="5"/>
          </p:nvPr>
        </p:nvSpPr>
        <p:spPr>
          <a:noFill/>
        </p:spPr>
        <p:txBody>
          <a:bodyPr/>
          <a:lstStyle/>
          <a:p>
            <a:fld id="{7AB91376-1E56-4BD2-B93E-D8ADF25F1CA9}" type="slidenum">
              <a:rPr lang="x-none" smtClean="0"/>
              <a:pPr/>
              <a:t>98</a:t>
            </a:fld>
            <a:endParaRPr lang="en-US" dirty="0"/>
          </a:p>
        </p:txBody>
      </p:sp>
      <p:sp>
        <p:nvSpPr>
          <p:cNvPr id="337923" name="Rectangle 2"/>
          <p:cNvSpPr>
            <a:spLocks noGrp="1" noRot="1" noChangeAspect="1" noChangeArrowheads="1" noTextEdit="1"/>
          </p:cNvSpPr>
          <p:nvPr>
            <p:ph type="sldImg"/>
          </p:nvPr>
        </p:nvSpPr>
        <p:spPr>
          <a:ln/>
        </p:spPr>
      </p:sp>
      <p:sp>
        <p:nvSpPr>
          <p:cNvPr id="337924" name="Rectangle 3"/>
          <p:cNvSpPr>
            <a:spLocks noGrp="1" noChangeArrowheads="1"/>
          </p:cNvSpPr>
          <p:nvPr>
            <p:ph type="body" idx="1"/>
          </p:nvPr>
        </p:nvSpPr>
        <p:spPr>
          <a:noFill/>
          <a:ln/>
        </p:spPr>
        <p:txBody>
          <a:bodyPr/>
          <a:lstStyle/>
          <a:p>
            <a:endParaRPr lang="en-US" dirty="0"/>
          </a:p>
        </p:txBody>
      </p:sp>
    </p:spTree>
    <p:extLst>
      <p:ext uri="{BB962C8B-B14F-4D97-AF65-F5344CB8AC3E}">
        <p14:creationId xmlns:p14="http://schemas.microsoft.com/office/powerpoint/2010/main" val="291484919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946" name="Rectangle 7"/>
          <p:cNvSpPr>
            <a:spLocks noGrp="1" noChangeArrowheads="1"/>
          </p:cNvSpPr>
          <p:nvPr>
            <p:ph type="sldNum" sz="quarter" idx="5"/>
          </p:nvPr>
        </p:nvSpPr>
        <p:spPr>
          <a:noFill/>
        </p:spPr>
        <p:txBody>
          <a:bodyPr/>
          <a:lstStyle/>
          <a:p>
            <a:fld id="{62F4C050-04FF-4FA8-9AC5-A7013DB9E4F8}" type="slidenum">
              <a:rPr lang="x-none" smtClean="0"/>
              <a:pPr/>
              <a:t>99</a:t>
            </a:fld>
            <a:endParaRPr lang="en-US" dirty="0"/>
          </a:p>
        </p:txBody>
      </p:sp>
      <p:sp>
        <p:nvSpPr>
          <p:cNvPr id="338947" name="Rectangle 2"/>
          <p:cNvSpPr>
            <a:spLocks noGrp="1" noRot="1" noChangeAspect="1" noChangeArrowheads="1" noTextEdit="1"/>
          </p:cNvSpPr>
          <p:nvPr>
            <p:ph type="sldImg"/>
          </p:nvPr>
        </p:nvSpPr>
        <p:spPr>
          <a:ln/>
        </p:spPr>
      </p:sp>
      <p:sp>
        <p:nvSpPr>
          <p:cNvPr id="338948" name="Rectangle 3"/>
          <p:cNvSpPr>
            <a:spLocks noGrp="1" noChangeArrowheads="1"/>
          </p:cNvSpPr>
          <p:nvPr>
            <p:ph type="body" idx="1"/>
          </p:nvPr>
        </p:nvSpPr>
        <p:spPr>
          <a:noFill/>
          <a:ln/>
        </p:spPr>
        <p:txBody>
          <a:bodyPr/>
          <a:lstStyle/>
          <a:p>
            <a:endParaRPr lang="en-US" dirty="0"/>
          </a:p>
        </p:txBody>
      </p:sp>
    </p:spTree>
    <p:extLst>
      <p:ext uri="{BB962C8B-B14F-4D97-AF65-F5344CB8AC3E}">
        <p14:creationId xmlns:p14="http://schemas.microsoft.com/office/powerpoint/2010/main" val="221773178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9970" name="Rectangle 7"/>
          <p:cNvSpPr>
            <a:spLocks noGrp="1" noChangeArrowheads="1"/>
          </p:cNvSpPr>
          <p:nvPr>
            <p:ph type="sldNum" sz="quarter" idx="5"/>
          </p:nvPr>
        </p:nvSpPr>
        <p:spPr>
          <a:noFill/>
        </p:spPr>
        <p:txBody>
          <a:bodyPr/>
          <a:lstStyle/>
          <a:p>
            <a:fld id="{1C888171-32F9-4D80-8C79-BB75F29B521C}" type="slidenum">
              <a:rPr lang="x-none" smtClean="0"/>
              <a:pPr/>
              <a:t>100</a:t>
            </a:fld>
            <a:endParaRPr lang="en-US" dirty="0"/>
          </a:p>
        </p:txBody>
      </p:sp>
      <p:sp>
        <p:nvSpPr>
          <p:cNvPr id="339971" name="Rectangle 2"/>
          <p:cNvSpPr>
            <a:spLocks noGrp="1" noRot="1" noChangeAspect="1" noChangeArrowheads="1" noTextEdit="1"/>
          </p:cNvSpPr>
          <p:nvPr>
            <p:ph type="sldImg"/>
          </p:nvPr>
        </p:nvSpPr>
        <p:spPr>
          <a:ln/>
        </p:spPr>
      </p:sp>
      <p:sp>
        <p:nvSpPr>
          <p:cNvPr id="339972" name="Rectangle 3"/>
          <p:cNvSpPr>
            <a:spLocks noGrp="1" noChangeArrowheads="1"/>
          </p:cNvSpPr>
          <p:nvPr>
            <p:ph type="body" idx="1"/>
          </p:nvPr>
        </p:nvSpPr>
        <p:spPr>
          <a:noFill/>
          <a:ln/>
        </p:spPr>
        <p:txBody>
          <a:bodyPr/>
          <a:lstStyle/>
          <a:p>
            <a:endParaRPr lang="en-US" dirty="0"/>
          </a:p>
        </p:txBody>
      </p:sp>
    </p:spTree>
    <p:extLst>
      <p:ext uri="{BB962C8B-B14F-4D97-AF65-F5344CB8AC3E}">
        <p14:creationId xmlns:p14="http://schemas.microsoft.com/office/powerpoint/2010/main" val="332524022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066" name="Rectangle 7"/>
          <p:cNvSpPr txBox="1">
            <a:spLocks noGrp="1" noChangeArrowheads="1"/>
          </p:cNvSpPr>
          <p:nvPr/>
        </p:nvSpPr>
        <p:spPr bwMode="auto">
          <a:xfrm>
            <a:off x="3735070" y="9241790"/>
            <a:ext cx="2856230" cy="486410"/>
          </a:xfrm>
          <a:prstGeom prst="rect">
            <a:avLst/>
          </a:prstGeom>
          <a:noFill/>
          <a:ln w="9525">
            <a:noFill/>
            <a:miter lim="800000"/>
            <a:headEnd/>
            <a:tailEnd/>
          </a:ln>
        </p:spPr>
        <p:txBody>
          <a:bodyPr anchor="b"/>
          <a:lstStyle/>
          <a:p>
            <a:fld id="{A26CA37B-0636-4171-9663-9D4F9BC4F023}" type="slidenum">
              <a:rPr lang="x-none" sz="1200">
                <a:latin typeface="Marlett" pitchFamily="2" charset="2"/>
              </a:rPr>
              <a:pPr/>
              <a:t>101</a:t>
            </a:fld>
            <a:endParaRPr lang="en-US" sz="1200">
              <a:latin typeface="Marlett" pitchFamily="2" charset="2"/>
            </a:endParaRPr>
          </a:p>
        </p:txBody>
      </p:sp>
      <p:sp>
        <p:nvSpPr>
          <p:cNvPr id="344067" name="Rectangle 2"/>
          <p:cNvSpPr>
            <a:spLocks noGrp="1" noRot="1" noChangeAspect="1" noChangeArrowheads="1" noTextEdit="1"/>
          </p:cNvSpPr>
          <p:nvPr>
            <p:ph type="sldImg"/>
          </p:nvPr>
        </p:nvSpPr>
        <p:spPr>
          <a:ln/>
        </p:spPr>
      </p:sp>
      <p:sp>
        <p:nvSpPr>
          <p:cNvPr id="344068" name="Rectangle 3"/>
          <p:cNvSpPr>
            <a:spLocks noGrp="1" noChangeArrowheads="1"/>
          </p:cNvSpPr>
          <p:nvPr>
            <p:ph type="body" idx="1"/>
          </p:nvPr>
        </p:nvSpPr>
        <p:spPr>
          <a:noFill/>
          <a:ln/>
        </p:spPr>
        <p:txBody>
          <a:bodyPr/>
          <a:lstStyle/>
          <a:p>
            <a:endParaRPr lang="en-US" dirty="0"/>
          </a:p>
        </p:txBody>
      </p:sp>
    </p:spTree>
    <p:extLst>
      <p:ext uri="{BB962C8B-B14F-4D97-AF65-F5344CB8AC3E}">
        <p14:creationId xmlns:p14="http://schemas.microsoft.com/office/powerpoint/2010/main" val="190636541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5090" name="Rectangle 7"/>
          <p:cNvSpPr>
            <a:spLocks noGrp="1" noChangeArrowheads="1"/>
          </p:cNvSpPr>
          <p:nvPr>
            <p:ph type="sldNum" sz="quarter" idx="5"/>
          </p:nvPr>
        </p:nvSpPr>
        <p:spPr>
          <a:noFill/>
        </p:spPr>
        <p:txBody>
          <a:bodyPr/>
          <a:lstStyle/>
          <a:p>
            <a:fld id="{B992B512-AD08-4B01-9C67-5AF6A138B468}" type="slidenum">
              <a:rPr lang="x-none" smtClean="0"/>
              <a:pPr/>
              <a:t>102</a:t>
            </a:fld>
            <a:endParaRPr lang="en-US" dirty="0"/>
          </a:p>
        </p:txBody>
      </p:sp>
      <p:sp>
        <p:nvSpPr>
          <p:cNvPr id="345091" name="Rectangle 2"/>
          <p:cNvSpPr>
            <a:spLocks noGrp="1" noRot="1" noChangeAspect="1" noChangeArrowheads="1" noTextEdit="1"/>
          </p:cNvSpPr>
          <p:nvPr>
            <p:ph type="sldImg"/>
          </p:nvPr>
        </p:nvSpPr>
        <p:spPr>
          <a:ln/>
        </p:spPr>
      </p:sp>
      <p:sp>
        <p:nvSpPr>
          <p:cNvPr id="345092" name="Rectangle 3"/>
          <p:cNvSpPr>
            <a:spLocks noGrp="1" noChangeArrowheads="1"/>
          </p:cNvSpPr>
          <p:nvPr>
            <p:ph type="body" idx="1"/>
          </p:nvPr>
        </p:nvSpPr>
        <p:spPr>
          <a:noFill/>
          <a:ln/>
        </p:spPr>
        <p:txBody>
          <a:bodyPr/>
          <a:lstStyle/>
          <a:p>
            <a:r>
              <a:rPr lang="en-US" dirty="0"/>
              <a:t>Here is a naive approach to removing a node. Each thread locks the node being examined and its predecessor.</a:t>
            </a:r>
          </a:p>
        </p:txBody>
      </p:sp>
    </p:spTree>
    <p:extLst>
      <p:ext uri="{BB962C8B-B14F-4D97-AF65-F5344CB8AC3E}">
        <p14:creationId xmlns:p14="http://schemas.microsoft.com/office/powerpoint/2010/main" val="38673869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3BAA3401-955C-4DA1-B59E-ED41CD93E1CC}" type="slidenum">
              <a:rPr lang="en-US"/>
              <a:pPr/>
              <a:t>9</a:t>
            </a:fld>
            <a:endParaRPr lang="en-US" dirty="0"/>
          </a:p>
        </p:txBody>
      </p:sp>
      <p:sp>
        <p:nvSpPr>
          <p:cNvPr id="26626" name="Rectangle 7"/>
          <p:cNvSpPr txBox="1">
            <a:spLocks noGrp="1" noChangeArrowheads="1"/>
          </p:cNvSpPr>
          <p:nvPr/>
        </p:nvSpPr>
        <p:spPr bwMode="auto">
          <a:xfrm>
            <a:off x="3735070" y="9241790"/>
            <a:ext cx="2856230" cy="486410"/>
          </a:xfrm>
          <a:prstGeom prst="rect">
            <a:avLst/>
          </a:prstGeom>
          <a:noFill/>
          <a:ln w="9525">
            <a:noFill/>
            <a:miter lim="800000"/>
            <a:headEnd/>
            <a:tailEnd/>
          </a:ln>
        </p:spPr>
        <p:txBody>
          <a:bodyPr lIns="91432" tIns="45716" rIns="91432" bIns="45716" anchor="b"/>
          <a:lstStyle/>
          <a:p>
            <a:pPr algn="r" eaLnBrk="0" hangingPunct="0"/>
            <a:fld id="{1CC37AB0-8047-4E51-8B4D-27524A406642}" type="slidenum">
              <a:rPr lang="ar-SA" sz="1200">
                <a:solidFill>
                  <a:srgbClr val="0000FF"/>
                </a:solidFill>
                <a:latin typeface="Marlett" pitchFamily="2" charset="2"/>
                <a:cs typeface="Arial" panose="020B0604020202020204" pitchFamily="34" charset="0"/>
              </a:rPr>
              <a:pPr algn="r" eaLnBrk="0" hangingPunct="0"/>
              <a:t>9</a:t>
            </a:fld>
            <a:endParaRPr lang="en-US" sz="1200" dirty="0">
              <a:solidFill>
                <a:srgbClr val="0000FF"/>
              </a:solidFill>
              <a:latin typeface="Marlett" pitchFamily="2" charset="2"/>
            </a:endParaRPr>
          </a:p>
        </p:txBody>
      </p:sp>
      <p:sp>
        <p:nvSpPr>
          <p:cNvPr id="26627" name="Rectangle 2"/>
          <p:cNvSpPr>
            <a:spLocks noGrp="1" noRot="1" noChangeAspect="1" noChangeArrowheads="1" noTextEdit="1"/>
          </p:cNvSpPr>
          <p:nvPr>
            <p:ph type="sldImg"/>
          </p:nvPr>
        </p:nvSpPr>
        <p:spPr>
          <a:xfrm>
            <a:off x="865188" y="730250"/>
            <a:ext cx="4864100" cy="3648075"/>
          </a:xfrm>
          <a:ln/>
        </p:spPr>
      </p:sp>
      <p:sp>
        <p:nvSpPr>
          <p:cNvPr id="26628" name="Rectangle 3"/>
          <p:cNvSpPr>
            <a:spLocks noGrp="1" noChangeArrowheads="1"/>
          </p:cNvSpPr>
          <p:nvPr>
            <p:ph type="body" idx="1"/>
          </p:nvPr>
        </p:nvSpPr>
        <p:spPr>
          <a:xfrm>
            <a:off x="878840" y="4620895"/>
            <a:ext cx="4833620" cy="4377690"/>
          </a:xfrm>
        </p:spPr>
        <p:txBody>
          <a:bodyPr lIns="91432" tIns="45716" rIns="91432" bIns="45716"/>
          <a:lstStyle/>
          <a:p>
            <a:r>
              <a:rPr lang="en-US" dirty="0"/>
              <a:t>This is because splitting the application up to utilize the cores is not simple, and coordination among the various code parts requires care.</a:t>
            </a:r>
          </a:p>
        </p:txBody>
      </p:sp>
    </p:spTree>
    <p:extLst>
      <p:ext uri="{BB962C8B-B14F-4D97-AF65-F5344CB8AC3E}">
        <p14:creationId xmlns:p14="http://schemas.microsoft.com/office/powerpoint/2010/main" val="376705302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3522" name="Rectangle 7"/>
          <p:cNvSpPr>
            <a:spLocks noGrp="1" noChangeArrowheads="1"/>
          </p:cNvSpPr>
          <p:nvPr>
            <p:ph type="sldNum" sz="quarter" idx="5"/>
          </p:nvPr>
        </p:nvSpPr>
        <p:spPr>
          <a:noFill/>
        </p:spPr>
        <p:txBody>
          <a:bodyPr/>
          <a:lstStyle/>
          <a:p>
            <a:fld id="{3FD736EA-3B12-41CD-876F-7A8608B4F9B6}" type="slidenum">
              <a:rPr lang="x-none" smtClean="0"/>
              <a:pPr/>
              <a:t>103</a:t>
            </a:fld>
            <a:endParaRPr lang="en-US" dirty="0"/>
          </a:p>
        </p:txBody>
      </p:sp>
      <p:sp>
        <p:nvSpPr>
          <p:cNvPr id="363523" name="Rectangle 2"/>
          <p:cNvSpPr>
            <a:spLocks noGrp="1" noRot="1" noChangeAspect="1" noChangeArrowheads="1" noTextEdit="1"/>
          </p:cNvSpPr>
          <p:nvPr>
            <p:ph type="sldImg"/>
          </p:nvPr>
        </p:nvSpPr>
        <p:spPr>
          <a:ln/>
        </p:spPr>
      </p:sp>
      <p:sp>
        <p:nvSpPr>
          <p:cNvPr id="363524" name="Rectangle 3"/>
          <p:cNvSpPr>
            <a:spLocks noGrp="1" noChangeArrowheads="1"/>
          </p:cNvSpPr>
          <p:nvPr>
            <p:ph type="body" idx="1"/>
          </p:nvPr>
        </p:nvSpPr>
        <p:spPr>
          <a:noFill/>
          <a:ln/>
        </p:spPr>
        <p:txBody>
          <a:bodyPr/>
          <a:lstStyle/>
          <a:p>
            <a:endParaRPr lang="en-US" dirty="0"/>
          </a:p>
        </p:txBody>
      </p:sp>
    </p:spTree>
    <p:extLst>
      <p:ext uri="{BB962C8B-B14F-4D97-AF65-F5344CB8AC3E}">
        <p14:creationId xmlns:p14="http://schemas.microsoft.com/office/powerpoint/2010/main" val="3679734808"/>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3522" name="Rectangle 7"/>
          <p:cNvSpPr>
            <a:spLocks noGrp="1" noChangeArrowheads="1"/>
          </p:cNvSpPr>
          <p:nvPr>
            <p:ph type="sldNum" sz="quarter" idx="5"/>
          </p:nvPr>
        </p:nvSpPr>
        <p:spPr>
          <a:noFill/>
        </p:spPr>
        <p:txBody>
          <a:bodyPr/>
          <a:lstStyle/>
          <a:p>
            <a:fld id="{3FD736EA-3B12-41CD-876F-7A8608B4F9B6}" type="slidenum">
              <a:rPr lang="x-none" smtClean="0"/>
              <a:pPr/>
              <a:t>104</a:t>
            </a:fld>
            <a:endParaRPr lang="en-US" dirty="0"/>
          </a:p>
        </p:txBody>
      </p:sp>
      <p:sp>
        <p:nvSpPr>
          <p:cNvPr id="363523" name="Rectangle 2"/>
          <p:cNvSpPr>
            <a:spLocks noGrp="1" noRot="1" noChangeAspect="1" noChangeArrowheads="1" noTextEdit="1"/>
          </p:cNvSpPr>
          <p:nvPr>
            <p:ph type="sldImg"/>
          </p:nvPr>
        </p:nvSpPr>
        <p:spPr>
          <a:ln/>
        </p:spPr>
      </p:sp>
      <p:sp>
        <p:nvSpPr>
          <p:cNvPr id="363524" name="Rectangle 3"/>
          <p:cNvSpPr>
            <a:spLocks noGrp="1" noChangeArrowheads="1"/>
          </p:cNvSpPr>
          <p:nvPr>
            <p:ph type="body" idx="1"/>
          </p:nvPr>
        </p:nvSpPr>
        <p:spPr>
          <a:noFill/>
          <a:ln/>
        </p:spPr>
        <p:txBody>
          <a:bodyPr/>
          <a:lstStyle/>
          <a:p>
            <a:endParaRPr lang="en-US" dirty="0"/>
          </a:p>
        </p:txBody>
      </p:sp>
    </p:spTree>
    <p:extLst>
      <p:ext uri="{BB962C8B-B14F-4D97-AF65-F5344CB8AC3E}">
        <p14:creationId xmlns:p14="http://schemas.microsoft.com/office/powerpoint/2010/main" val="1708066803"/>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3522" name="Rectangle 7"/>
          <p:cNvSpPr>
            <a:spLocks noGrp="1" noChangeArrowheads="1"/>
          </p:cNvSpPr>
          <p:nvPr>
            <p:ph type="sldNum" sz="quarter" idx="5"/>
          </p:nvPr>
        </p:nvSpPr>
        <p:spPr>
          <a:noFill/>
        </p:spPr>
        <p:txBody>
          <a:bodyPr/>
          <a:lstStyle/>
          <a:p>
            <a:fld id="{3FD736EA-3B12-41CD-876F-7A8608B4F9B6}" type="slidenum">
              <a:rPr lang="x-none" smtClean="0"/>
              <a:pPr/>
              <a:t>105</a:t>
            </a:fld>
            <a:endParaRPr lang="en-US" dirty="0"/>
          </a:p>
        </p:txBody>
      </p:sp>
      <p:sp>
        <p:nvSpPr>
          <p:cNvPr id="363523" name="Rectangle 2"/>
          <p:cNvSpPr>
            <a:spLocks noGrp="1" noRot="1" noChangeAspect="1" noChangeArrowheads="1" noTextEdit="1"/>
          </p:cNvSpPr>
          <p:nvPr>
            <p:ph type="sldImg"/>
          </p:nvPr>
        </p:nvSpPr>
        <p:spPr>
          <a:ln/>
        </p:spPr>
      </p:sp>
      <p:sp>
        <p:nvSpPr>
          <p:cNvPr id="363524" name="Rectangle 3"/>
          <p:cNvSpPr>
            <a:spLocks noGrp="1" noChangeArrowheads="1"/>
          </p:cNvSpPr>
          <p:nvPr>
            <p:ph type="body" idx="1"/>
          </p:nvPr>
        </p:nvSpPr>
        <p:spPr>
          <a:noFill/>
          <a:ln/>
        </p:spPr>
        <p:txBody>
          <a:bodyPr/>
          <a:lstStyle/>
          <a:p>
            <a:endParaRPr lang="en-US" dirty="0"/>
          </a:p>
        </p:txBody>
      </p:sp>
    </p:spTree>
    <p:extLst>
      <p:ext uri="{BB962C8B-B14F-4D97-AF65-F5344CB8AC3E}">
        <p14:creationId xmlns:p14="http://schemas.microsoft.com/office/powerpoint/2010/main" val="1806081589"/>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3522" name="Rectangle 7"/>
          <p:cNvSpPr>
            <a:spLocks noGrp="1" noChangeArrowheads="1"/>
          </p:cNvSpPr>
          <p:nvPr>
            <p:ph type="sldNum" sz="quarter" idx="5"/>
          </p:nvPr>
        </p:nvSpPr>
        <p:spPr>
          <a:noFill/>
        </p:spPr>
        <p:txBody>
          <a:bodyPr/>
          <a:lstStyle/>
          <a:p>
            <a:fld id="{3FD736EA-3B12-41CD-876F-7A8608B4F9B6}" type="slidenum">
              <a:rPr lang="x-none" smtClean="0"/>
              <a:pPr/>
              <a:t>106</a:t>
            </a:fld>
            <a:endParaRPr lang="en-US" dirty="0"/>
          </a:p>
        </p:txBody>
      </p:sp>
      <p:sp>
        <p:nvSpPr>
          <p:cNvPr id="363523" name="Rectangle 2"/>
          <p:cNvSpPr>
            <a:spLocks noGrp="1" noRot="1" noChangeAspect="1" noChangeArrowheads="1" noTextEdit="1"/>
          </p:cNvSpPr>
          <p:nvPr>
            <p:ph type="sldImg"/>
          </p:nvPr>
        </p:nvSpPr>
        <p:spPr>
          <a:ln/>
        </p:spPr>
      </p:sp>
      <p:sp>
        <p:nvSpPr>
          <p:cNvPr id="363524" name="Rectangle 3"/>
          <p:cNvSpPr>
            <a:spLocks noGrp="1" noChangeArrowheads="1"/>
          </p:cNvSpPr>
          <p:nvPr>
            <p:ph type="body" idx="1"/>
          </p:nvPr>
        </p:nvSpPr>
        <p:spPr>
          <a:noFill/>
          <a:ln/>
        </p:spPr>
        <p:txBody>
          <a:bodyPr/>
          <a:lstStyle/>
          <a:p>
            <a:endParaRPr lang="en-US" dirty="0"/>
          </a:p>
        </p:txBody>
      </p:sp>
    </p:spTree>
    <p:extLst>
      <p:ext uri="{BB962C8B-B14F-4D97-AF65-F5344CB8AC3E}">
        <p14:creationId xmlns:p14="http://schemas.microsoft.com/office/powerpoint/2010/main" val="1981850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1778" name="Rectangle 2"/>
          <p:cNvSpPr>
            <a:spLocks noGrp="1" noRot="1" noChangeAspect="1" noChangeArrowheads="1" noTextEdit="1"/>
          </p:cNvSpPr>
          <p:nvPr>
            <p:ph type="sldImg"/>
          </p:nvPr>
        </p:nvSpPr>
        <p:spPr>
          <a:ln/>
        </p:spPr>
      </p:sp>
      <p:sp>
        <p:nvSpPr>
          <p:cNvPr id="331779" name="Rectangle 3"/>
          <p:cNvSpPr>
            <a:spLocks noGrp="1" noChangeArrowheads="1"/>
          </p:cNvSpPr>
          <p:nvPr>
            <p:ph type="body" idx="1"/>
          </p:nvPr>
        </p:nvSpPr>
        <p:spPr>
          <a:noFill/>
          <a:ln/>
        </p:spPr>
        <p:txBody>
          <a:bodyPr/>
          <a:lstStyle/>
          <a:p>
            <a:r>
              <a:rPr lang="en-US" dirty="0"/>
              <a:t>Long story short, here is my view of the big picture.</a:t>
            </a:r>
          </a:p>
          <a:p>
            <a:endParaRPr lang="en-US" dirty="0"/>
          </a:p>
          <a:p>
            <a:r>
              <a:rPr lang="en-US" dirty="0"/>
              <a:t>Every new technology goes through some form of the “Gartner Hype Cycle”, named after the consulting firm that invented the notion.</a:t>
            </a:r>
          </a:p>
          <a:p>
            <a:endParaRPr lang="en-US" dirty="0"/>
          </a:p>
          <a:p>
            <a:r>
              <a:rPr lang="en-US" dirty="0"/>
              <a:t>An idea is born, and as it becomes known, people expect it to lead them out of the wilderness. Gradually, the community discovers that things are complicated, and that the new technology is not going to pay their mortgages, wash their cars, or solve perpetual motion. A reaction sets in, and some become bitter.</a:t>
            </a:r>
          </a:p>
          <a:p>
            <a:endParaRPr lang="en-US" dirty="0"/>
          </a:p>
          <a:p>
            <a:r>
              <a:rPr lang="en-US" dirty="0"/>
              <a:t>All along, researchers are patiently working on getting the damn thing to work, and eventually the technology settles into a stable, useful mode, less useful than the hype suggested, but better than the haters expect.</a:t>
            </a:r>
          </a:p>
        </p:txBody>
      </p:sp>
    </p:spTree>
    <p:extLst>
      <p:ext uri="{BB962C8B-B14F-4D97-AF65-F5344CB8AC3E}">
        <p14:creationId xmlns:p14="http://schemas.microsoft.com/office/powerpoint/2010/main" val="274316838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2"/>
          <p:cNvSpPr>
            <a:spLocks noGrp="1" noChangeArrowheads="1"/>
          </p:cNvSpPr>
          <p:nvPr>
            <p:ph type="hdr" sz="quarter"/>
          </p:nvPr>
        </p:nvSpPr>
        <p:spPr>
          <a:noFill/>
        </p:spPr>
        <p:txBody>
          <a:bodyPr/>
          <a:lstStyle/>
          <a:p>
            <a:r>
              <a:rPr lang="en-US"/>
              <a:t>© 2003 Herlihy and Shavit</a:t>
            </a:r>
          </a:p>
        </p:txBody>
      </p:sp>
      <p:sp>
        <p:nvSpPr>
          <p:cNvPr id="131075" name="Rectangle 7"/>
          <p:cNvSpPr>
            <a:spLocks noGrp="1" noChangeArrowheads="1"/>
          </p:cNvSpPr>
          <p:nvPr>
            <p:ph type="sldNum" sz="quarter" idx="5"/>
          </p:nvPr>
        </p:nvSpPr>
        <p:spPr>
          <a:noFill/>
        </p:spPr>
        <p:txBody>
          <a:bodyPr/>
          <a:lstStyle/>
          <a:p>
            <a:fld id="{8B1917D1-DA65-435E-9D1B-54EC954F224B}" type="slidenum">
              <a:rPr lang="ar-SA" smtClean="0"/>
              <a:pPr/>
              <a:t>120</a:t>
            </a:fld>
            <a:endParaRPr lang="en-US"/>
          </a:p>
        </p:txBody>
      </p:sp>
      <p:sp>
        <p:nvSpPr>
          <p:cNvPr id="131076" name="Rectangle 2"/>
          <p:cNvSpPr>
            <a:spLocks noGrp="1" noRot="1" noChangeAspect="1" noChangeArrowheads="1" noTextEdit="1"/>
          </p:cNvSpPr>
          <p:nvPr>
            <p:ph type="sldImg"/>
          </p:nvPr>
        </p:nvSpPr>
        <p:spPr>
          <a:ln/>
        </p:spPr>
      </p:sp>
      <p:sp>
        <p:nvSpPr>
          <p:cNvPr id="131077" name="Rectangle 3"/>
          <p:cNvSpPr>
            <a:spLocks noGrp="1" noChangeArrowheads="1"/>
          </p:cNvSpPr>
          <p:nvPr>
            <p:ph type="body" idx="1"/>
          </p:nvPr>
        </p:nvSpPr>
        <p:spPr>
          <a:noFill/>
          <a:ln/>
        </p:spPr>
        <p:txBody>
          <a:bodyPr/>
          <a:lstStyle/>
          <a:p>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F9AFFE50-F3F8-44D5-AC8F-A608841CDE7E}" type="slidenum">
              <a:rPr lang="en-US"/>
              <a:pPr/>
              <a:t>10</a:t>
            </a:fld>
            <a:endParaRPr lang="en-US" dirty="0"/>
          </a:p>
        </p:txBody>
      </p:sp>
      <p:sp>
        <p:nvSpPr>
          <p:cNvPr id="221186" name="Rectangle 7"/>
          <p:cNvSpPr txBox="1">
            <a:spLocks noGrp="1" noChangeArrowheads="1"/>
          </p:cNvSpPr>
          <p:nvPr/>
        </p:nvSpPr>
        <p:spPr bwMode="auto">
          <a:xfrm>
            <a:off x="3735070" y="9241790"/>
            <a:ext cx="2856230" cy="486410"/>
          </a:xfrm>
          <a:prstGeom prst="rect">
            <a:avLst/>
          </a:prstGeom>
          <a:noFill/>
          <a:ln w="9525">
            <a:noFill/>
            <a:miter lim="800000"/>
            <a:headEnd/>
            <a:tailEnd/>
          </a:ln>
        </p:spPr>
        <p:txBody>
          <a:bodyPr lIns="91432" tIns="45716" rIns="91432" bIns="45716" anchor="b"/>
          <a:lstStyle/>
          <a:p>
            <a:pPr algn="r" eaLnBrk="0" hangingPunct="0"/>
            <a:fld id="{5FE2CB80-73A0-43E0-89F1-31361CF8785E}" type="slidenum">
              <a:rPr lang="ar-SA" sz="1200">
                <a:solidFill>
                  <a:srgbClr val="0000FF"/>
                </a:solidFill>
                <a:latin typeface="Marlett" pitchFamily="2" charset="2"/>
                <a:cs typeface="Arial" panose="020B0604020202020204" pitchFamily="34" charset="0"/>
              </a:rPr>
              <a:pPr algn="r" eaLnBrk="0" hangingPunct="0"/>
              <a:t>10</a:t>
            </a:fld>
            <a:endParaRPr lang="en-US" sz="1200" dirty="0">
              <a:solidFill>
                <a:srgbClr val="0000FF"/>
              </a:solidFill>
              <a:latin typeface="Marlett" pitchFamily="2" charset="2"/>
            </a:endParaRPr>
          </a:p>
        </p:txBody>
      </p:sp>
      <p:sp>
        <p:nvSpPr>
          <p:cNvPr id="221187" name="Rectangle 2"/>
          <p:cNvSpPr>
            <a:spLocks noGrp="1" noRot="1" noChangeAspect="1" noChangeArrowheads="1" noTextEdit="1"/>
          </p:cNvSpPr>
          <p:nvPr>
            <p:ph type="sldImg"/>
          </p:nvPr>
        </p:nvSpPr>
        <p:spPr>
          <a:xfrm>
            <a:off x="865188" y="730250"/>
            <a:ext cx="4864100" cy="3648075"/>
          </a:xfrm>
          <a:ln/>
        </p:spPr>
      </p:sp>
      <p:sp>
        <p:nvSpPr>
          <p:cNvPr id="221188" name="Rectangle 3"/>
          <p:cNvSpPr>
            <a:spLocks noGrp="1" noChangeArrowheads="1"/>
          </p:cNvSpPr>
          <p:nvPr>
            <p:ph type="body" idx="1"/>
          </p:nvPr>
        </p:nvSpPr>
        <p:spPr>
          <a:xfrm>
            <a:off x="880367" y="4620895"/>
            <a:ext cx="4830568" cy="4377690"/>
          </a:xfrm>
        </p:spPr>
        <p:txBody>
          <a:bodyPr lIns="91432" tIns="45716" rIns="91432" bIns="45716"/>
          <a:lstStyle/>
          <a:p>
            <a:r>
              <a:rPr lang="en-US" dirty="0"/>
              <a:t>This kind of analysis is very important for concurrent computation.</a:t>
            </a:r>
          </a:p>
          <a:p>
            <a:r>
              <a:rPr lang="en-US" dirty="0"/>
              <a:t>The formula we need is called \</a:t>
            </a:r>
            <a:r>
              <a:rPr lang="en-US" dirty="0" err="1"/>
              <a:t>emph</a:t>
            </a:r>
            <a:r>
              <a:rPr lang="en-US" dirty="0"/>
              <a:t>{Amdahl's Law}.</a:t>
            </a:r>
          </a:p>
          <a:p>
            <a:r>
              <a:rPr lang="en-US" dirty="0"/>
              <a:t>It captures the notion that the extent to</a:t>
            </a:r>
          </a:p>
          <a:p>
            <a:r>
              <a:rPr lang="en-US" dirty="0"/>
              <a:t>which we can speed up any complex job (not just painting)</a:t>
            </a:r>
          </a:p>
          <a:p>
            <a:r>
              <a:rPr lang="en-US" dirty="0"/>
              <a:t>is limited by how much of the job must be executed sequentially.</a:t>
            </a:r>
          </a:p>
          <a:p>
            <a:endParaRPr lang="en-US" dirty="0"/>
          </a:p>
          <a:p>
            <a:r>
              <a:rPr lang="en-US" dirty="0"/>
              <a:t>Define the \</a:t>
            </a:r>
            <a:r>
              <a:rPr lang="en-US" dirty="0" err="1"/>
              <a:t>emph</a:t>
            </a:r>
            <a:r>
              <a:rPr lang="en-US" dirty="0"/>
              <a:t>{speedup} $S$ of a job to be the ratio between the</a:t>
            </a:r>
          </a:p>
          <a:p>
            <a:r>
              <a:rPr lang="en-US" dirty="0"/>
              <a:t>time it takes one processor to complete the job (as measured by a wall clock)</a:t>
            </a:r>
          </a:p>
          <a:p>
            <a:r>
              <a:rPr lang="en-US" dirty="0"/>
              <a:t>versus the time it takes $n$ concurrent processors to complete the same job.</a:t>
            </a:r>
          </a:p>
          <a:p>
            <a:r>
              <a:rPr lang="en-US" dirty="0"/>
              <a:t>\</a:t>
            </a:r>
            <a:r>
              <a:rPr lang="en-US" dirty="0" err="1"/>
              <a:t>emph</a:t>
            </a:r>
            <a:r>
              <a:rPr lang="en-US" dirty="0"/>
              <a:t>{Amdahl's Law} characterizes the maximum speedup $S$ that can be achieved by $n$</a:t>
            </a:r>
          </a:p>
          <a:p>
            <a:r>
              <a:rPr lang="en-US" dirty="0"/>
              <a:t>processors collaborating on an application where $p$ is the fraction of</a:t>
            </a:r>
          </a:p>
          <a:p>
            <a:r>
              <a:rPr lang="en-US" dirty="0"/>
              <a:t>the job that can be executed in parallel.</a:t>
            </a:r>
          </a:p>
          <a:p>
            <a:r>
              <a:rPr lang="en-US" dirty="0"/>
              <a:t>Assume, for simplicity,</a:t>
            </a:r>
          </a:p>
          <a:p>
            <a:r>
              <a:rPr lang="en-US" dirty="0"/>
              <a:t>that it takes (normalized) time 1 for a single processor to complete the job.</a:t>
            </a:r>
          </a:p>
          <a:p>
            <a:r>
              <a:rPr lang="en-US" dirty="0"/>
              <a:t>With $n$ concurrent processors, the parallel part takes time $p/n$ and the sequential part takes time $1-p$.</a:t>
            </a:r>
          </a:p>
          <a:p>
            <a:r>
              <a:rPr lang="en-US" dirty="0"/>
              <a:t>Overall, the parallelized computation takes time:</a:t>
            </a:r>
          </a:p>
          <a:p>
            <a:r>
              <a:rPr lang="en-US" dirty="0"/>
              <a:t>$$</a:t>
            </a:r>
          </a:p>
          <a:p>
            <a:r>
              <a:rPr lang="en-US" dirty="0"/>
              <a:t>1 - p + \</a:t>
            </a:r>
            <a:r>
              <a:rPr lang="en-US" dirty="0" err="1"/>
              <a:t>frac</a:t>
            </a:r>
            <a:r>
              <a:rPr lang="en-US" dirty="0"/>
              <a:t>{p}{n}</a:t>
            </a:r>
          </a:p>
          <a:p>
            <a:r>
              <a:rPr lang="en-US" dirty="0"/>
              <a:t>$$</a:t>
            </a:r>
          </a:p>
          <a:p>
            <a:r>
              <a:rPr lang="en-US" dirty="0"/>
              <a:t>Amdahl's Law says that the speedup, that is,</a:t>
            </a:r>
          </a:p>
          <a:p>
            <a:r>
              <a:rPr lang="en-US" dirty="0"/>
              <a:t>the ratio between the sequential (single-processor) time and the parallel time,</a:t>
            </a:r>
          </a:p>
          <a:p>
            <a:r>
              <a:rPr lang="en-US" dirty="0"/>
              <a:t>is:</a:t>
            </a:r>
          </a:p>
          <a:p>
            <a:r>
              <a:rPr lang="en-US" dirty="0"/>
              <a:t>$$</a:t>
            </a:r>
          </a:p>
          <a:p>
            <a:r>
              <a:rPr lang="en-US" dirty="0"/>
              <a:t>S = \</a:t>
            </a:r>
            <a:r>
              <a:rPr lang="en-US" dirty="0" err="1"/>
              <a:t>frac</a:t>
            </a:r>
            <a:r>
              <a:rPr lang="en-US" dirty="0"/>
              <a:t>{1}{1 - p + \</a:t>
            </a:r>
            <a:r>
              <a:rPr lang="en-US" dirty="0" err="1"/>
              <a:t>frac</a:t>
            </a:r>
            <a:r>
              <a:rPr lang="en-US" dirty="0"/>
              <a:t>{p}{n}}</a:t>
            </a:r>
          </a:p>
          <a:p>
            <a:r>
              <a:rPr lang="en-US" dirty="0"/>
              <a:t>$$</a:t>
            </a:r>
          </a:p>
          <a:p>
            <a:endParaRPr lang="en-US" dirty="0"/>
          </a:p>
          <a:p>
            <a:r>
              <a:rPr lang="en-US" dirty="0"/>
              <a:t>We show this in the next set of slides</a:t>
            </a:r>
          </a:p>
        </p:txBody>
      </p:sp>
    </p:spTree>
    <p:extLst>
      <p:ext uri="{BB962C8B-B14F-4D97-AF65-F5344CB8AC3E}">
        <p14:creationId xmlns:p14="http://schemas.microsoft.com/office/powerpoint/2010/main" val="27040827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lvl1pPr>
              <a:defRPr>
                <a:latin typeface="Arial" panose="020B0604020202020204" pitchFamily="34" charset="0"/>
                <a:cs typeface="Arial" panose="020B0604020202020204" pitchFamily="34" charset="0"/>
              </a:defRPr>
            </a:lvl1pPr>
          </a:lstStyle>
          <a:p>
            <a:r>
              <a:rPr lang="en-US" dirty="0"/>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atin typeface="Arial" panose="020B0604020202020204" pitchFamily="34" charset="0"/>
                <a:cs typeface="Arial" panose="020B0604020202020204" pitchFamily="34" charset="0"/>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4" name="Rectangle 6"/>
          <p:cNvSpPr>
            <a:spLocks noGrp="1" noChangeArrowheads="1"/>
          </p:cNvSpPr>
          <p:nvPr>
            <p:ph type="sldNum" sz="quarter" idx="10"/>
          </p:nvPr>
        </p:nvSpPr>
        <p:spPr>
          <a:ln/>
        </p:spPr>
        <p:txBody>
          <a:bodyPr/>
          <a:lstStyle>
            <a:lvl1pPr>
              <a:defRPr>
                <a:latin typeface="Arial" panose="020B0604020202020204" pitchFamily="34" charset="0"/>
                <a:cs typeface="Arial" panose="020B0604020202020204" pitchFamily="34" charset="0"/>
              </a:defRPr>
            </a:lvl1pPr>
          </a:lstStyle>
          <a:p>
            <a:pPr>
              <a:defRPr/>
            </a:pPr>
            <a:fld id="{8FBC5728-37A7-41A8-8E27-F1BDF122F6FB}" type="slidenum">
              <a:rPr lang="he-IL" smtClean="0"/>
              <a:pPr>
                <a:defRPr/>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Arial" panose="020B0604020202020204" pitchFamily="34" charset="0"/>
                <a:cs typeface="Arial" panose="020B0604020202020204" pitchFamily="34" charset="0"/>
              </a:defRPr>
            </a:lvl1pPr>
          </a:lstStyle>
          <a:p>
            <a:r>
              <a:rPr lang="en-US" dirty="0"/>
              <a:t>Click to edit Master title style</a:t>
            </a:r>
          </a:p>
        </p:txBody>
      </p:sp>
      <p:sp>
        <p:nvSpPr>
          <p:cNvPr id="3" name="Vertical Text Placeholder 2"/>
          <p:cNvSpPr>
            <a:spLocks noGrp="1"/>
          </p:cNvSpPr>
          <p:nvPr>
            <p:ph type="body" orient="vert" idx="1"/>
          </p:nvPr>
        </p:nvSpPr>
        <p:spPr/>
        <p:txBody>
          <a:bodyPr vert="eaVert"/>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6"/>
          <p:cNvSpPr>
            <a:spLocks noGrp="1" noChangeArrowheads="1"/>
          </p:cNvSpPr>
          <p:nvPr>
            <p:ph type="sldNum" sz="quarter" idx="10"/>
          </p:nvPr>
        </p:nvSpPr>
        <p:spPr>
          <a:ln/>
        </p:spPr>
        <p:txBody>
          <a:bodyPr/>
          <a:lstStyle>
            <a:lvl1pPr>
              <a:defRPr>
                <a:latin typeface="Arial" panose="020B0604020202020204" pitchFamily="34" charset="0"/>
                <a:cs typeface="Arial" panose="020B0604020202020204" pitchFamily="34" charset="0"/>
              </a:defRPr>
            </a:lvl1pPr>
          </a:lstStyle>
          <a:p>
            <a:pPr>
              <a:defRPr/>
            </a:pPr>
            <a:fld id="{56293F08-43F8-4EBB-9518-4F92377068BC}" type="slidenum">
              <a:rPr lang="he-IL" smtClean="0"/>
              <a:pPr>
                <a:defRPr/>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lvl1pPr>
              <a:defRPr>
                <a:latin typeface="Arial" panose="020B0604020202020204" pitchFamily="34" charset="0"/>
                <a:cs typeface="Arial" panose="020B0604020202020204" pitchFamily="34" charset="0"/>
              </a:defRPr>
            </a:lvl1pPr>
          </a:lstStyle>
          <a:p>
            <a:r>
              <a:rPr lang="en-US" dirty="0"/>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6"/>
          <p:cNvSpPr>
            <a:spLocks noGrp="1" noChangeArrowheads="1"/>
          </p:cNvSpPr>
          <p:nvPr>
            <p:ph type="sldNum" sz="quarter" idx="10"/>
          </p:nvPr>
        </p:nvSpPr>
        <p:spPr>
          <a:ln/>
        </p:spPr>
        <p:txBody>
          <a:bodyPr/>
          <a:lstStyle>
            <a:lvl1pPr>
              <a:defRPr>
                <a:latin typeface="Arial" panose="020B0604020202020204" pitchFamily="34" charset="0"/>
                <a:cs typeface="Arial" panose="020B0604020202020204" pitchFamily="34" charset="0"/>
              </a:defRPr>
            </a:lvl1pPr>
          </a:lstStyle>
          <a:p>
            <a:pPr>
              <a:defRPr/>
            </a:pPr>
            <a:fld id="{4D75B396-9248-4007-9033-626E72B063B0}" type="slidenum">
              <a:rPr lang="he-IL" smtClean="0"/>
              <a:pPr>
                <a:defRPr/>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24442139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chart">
  <p:cSld name="Title and Char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Chart Placeholder 2"/>
          <p:cNvSpPr>
            <a:spLocks noGrp="1"/>
          </p:cNvSpPr>
          <p:nvPr>
            <p:ph type="chart" idx="1"/>
          </p:nvPr>
        </p:nvSpPr>
        <p:spPr>
          <a:xfrm>
            <a:off x="457200" y="1600200"/>
            <a:ext cx="8229600" cy="4525963"/>
          </a:xfrm>
        </p:spPr>
        <p:txBody>
          <a:bodyPr/>
          <a:lstStyle/>
          <a:p>
            <a:endParaRPr lang="en-US"/>
          </a:p>
        </p:txBody>
      </p:sp>
      <p:sp>
        <p:nvSpPr>
          <p:cNvPr id="5" name="Slide Number Placeholder 4"/>
          <p:cNvSpPr>
            <a:spLocks noGrp="1"/>
          </p:cNvSpPr>
          <p:nvPr>
            <p:ph type="sldNum" sz="quarter" idx="11"/>
          </p:nvPr>
        </p:nvSpPr>
        <p:spPr>
          <a:xfrm>
            <a:off x="6553200" y="6245225"/>
            <a:ext cx="2133600" cy="476250"/>
          </a:xfrm>
        </p:spPr>
        <p:txBody>
          <a:bodyPr/>
          <a:lstStyle>
            <a:lvl1pPr>
              <a:defRPr/>
            </a:lvl1pPr>
          </a:lstStyle>
          <a:p>
            <a:fld id="{1597048A-65B1-4E36-A543-EA5A2CE6CEFF}" type="slidenum">
              <a:rPr lang="en-US"/>
              <a:pPr/>
              <a:t>‹#›</a:t>
            </a:fld>
            <a:endParaRPr lang="en-US"/>
          </a:p>
        </p:txBody>
      </p:sp>
    </p:spTree>
    <p:extLst>
      <p:ext uri="{BB962C8B-B14F-4D97-AF65-F5344CB8AC3E}">
        <p14:creationId xmlns:p14="http://schemas.microsoft.com/office/powerpoint/2010/main" val="2161505403"/>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Arial" panose="020B0604020202020204" pitchFamily="34" charset="0"/>
                <a:cs typeface="Arial" panose="020B0604020202020204" pitchFamily="34" charset="0"/>
              </a:defRPr>
            </a:lvl1pPr>
          </a:lstStyle>
          <a:p>
            <a:r>
              <a:rPr lang="en-US" dirty="0"/>
              <a:t>Click to edit Master title style</a:t>
            </a:r>
          </a:p>
        </p:txBody>
      </p:sp>
      <p:sp>
        <p:nvSpPr>
          <p:cNvPr id="3" name="Content Placeholder 2"/>
          <p:cNvSpPr>
            <a:spLocks noGrp="1"/>
          </p:cNvSpPr>
          <p:nvPr>
            <p:ph idx="1"/>
          </p:nvPr>
        </p:nvSpPr>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6"/>
          <p:cNvSpPr>
            <a:spLocks noGrp="1" noChangeArrowheads="1"/>
          </p:cNvSpPr>
          <p:nvPr>
            <p:ph type="sldNum" sz="quarter" idx="10"/>
          </p:nvPr>
        </p:nvSpPr>
        <p:spPr>
          <a:ln/>
        </p:spPr>
        <p:txBody>
          <a:bodyPr/>
          <a:lstStyle>
            <a:lvl1pPr>
              <a:defRPr>
                <a:latin typeface="Arial" panose="020B0604020202020204" pitchFamily="34" charset="0"/>
                <a:cs typeface="Arial" panose="020B0604020202020204" pitchFamily="34" charset="0"/>
              </a:defRPr>
            </a:lvl1pPr>
          </a:lstStyle>
          <a:p>
            <a:pPr>
              <a:defRPr/>
            </a:pPr>
            <a:fld id="{EC676077-9BBE-4665-AFEC-9A25D283D224}" type="slidenum">
              <a:rPr lang="he-IL" smtClean="0"/>
              <a:pPr>
                <a:defRPr/>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atin typeface="Arial" panose="020B0604020202020204" pitchFamily="34" charset="0"/>
                <a:cs typeface="Arial" panose="020B0604020202020204" pitchFamily="34" charset="0"/>
              </a:defRPr>
            </a:lvl1pPr>
          </a:lstStyle>
          <a:p>
            <a:r>
              <a:rPr lang="en-US" dirty="0"/>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atin typeface="Arial" panose="020B0604020202020204" pitchFamily="34" charset="0"/>
                <a:cs typeface="Arial" panose="020B0604020202020204" pitchFamily="34" charset="0"/>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a:t>Click to edit Master text styles</a:t>
            </a:r>
          </a:p>
        </p:txBody>
      </p:sp>
      <p:sp>
        <p:nvSpPr>
          <p:cNvPr id="4" name="Rectangle 6"/>
          <p:cNvSpPr>
            <a:spLocks noGrp="1" noChangeArrowheads="1"/>
          </p:cNvSpPr>
          <p:nvPr>
            <p:ph type="sldNum" sz="quarter" idx="10"/>
          </p:nvPr>
        </p:nvSpPr>
        <p:spPr>
          <a:ln/>
        </p:spPr>
        <p:txBody>
          <a:bodyPr/>
          <a:lstStyle>
            <a:lvl1pPr>
              <a:defRPr>
                <a:latin typeface="Arial" panose="020B0604020202020204" pitchFamily="34" charset="0"/>
                <a:cs typeface="Arial" panose="020B0604020202020204" pitchFamily="34" charset="0"/>
              </a:defRPr>
            </a:lvl1pPr>
          </a:lstStyle>
          <a:p>
            <a:pPr>
              <a:defRPr/>
            </a:pPr>
            <a:fld id="{A036668E-CDC0-4CA5-9477-558EB1718944}" type="slidenum">
              <a:rPr lang="he-IL" smtClean="0"/>
              <a:pPr>
                <a:defRPr/>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Arial" panose="020B0604020202020204" pitchFamily="34" charset="0"/>
                <a:cs typeface="Arial" panose="020B0604020202020204" pitchFamily="34" charset="0"/>
              </a:defRPr>
            </a:lvl1pPr>
          </a:lstStyle>
          <a:p>
            <a:r>
              <a:rPr lang="en-US" dirty="0"/>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atin typeface="Arial" panose="020B0604020202020204" pitchFamily="34" charset="0"/>
                <a:cs typeface="Arial" panose="020B0604020202020204" pitchFamily="34" charset="0"/>
              </a:defRPr>
            </a:lvl1pPr>
            <a:lvl2pPr>
              <a:defRPr sz="2400">
                <a:latin typeface="Arial" panose="020B0604020202020204" pitchFamily="34" charset="0"/>
                <a:cs typeface="Arial" panose="020B0604020202020204" pitchFamily="34" charset="0"/>
              </a:defRPr>
            </a:lvl2pPr>
            <a:lvl3pPr>
              <a:defRPr sz="2000">
                <a:latin typeface="Arial" panose="020B0604020202020204" pitchFamily="34" charset="0"/>
                <a:cs typeface="Arial" panose="020B0604020202020204" pitchFamily="34" charset="0"/>
              </a:defRPr>
            </a:lvl3pPr>
            <a:lvl4pPr>
              <a:defRPr sz="1800">
                <a:latin typeface="Arial" panose="020B0604020202020204" pitchFamily="34" charset="0"/>
                <a:cs typeface="Arial" panose="020B0604020202020204" pitchFamily="34" charset="0"/>
              </a:defRPr>
            </a:lvl4pPr>
            <a:lvl5pPr>
              <a:defRPr sz="1800">
                <a:latin typeface="Arial" panose="020B0604020202020204" pitchFamily="34" charset="0"/>
                <a:cs typeface="Arial" panose="020B0604020202020204" pitchFamily="34" charset="0"/>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981200"/>
            <a:ext cx="3810000" cy="4114800"/>
          </a:xfrm>
        </p:spPr>
        <p:txBody>
          <a:bodyPr/>
          <a:lstStyle>
            <a:lvl1pPr>
              <a:defRPr sz="2800">
                <a:latin typeface="Arial" panose="020B0604020202020204" pitchFamily="34" charset="0"/>
                <a:cs typeface="Arial" panose="020B0604020202020204" pitchFamily="34" charset="0"/>
              </a:defRPr>
            </a:lvl1pPr>
            <a:lvl2pPr>
              <a:defRPr sz="2400">
                <a:latin typeface="Arial" panose="020B0604020202020204" pitchFamily="34" charset="0"/>
                <a:cs typeface="Arial" panose="020B0604020202020204" pitchFamily="34" charset="0"/>
              </a:defRPr>
            </a:lvl2pPr>
            <a:lvl3pPr>
              <a:defRPr sz="2000">
                <a:latin typeface="Arial" panose="020B0604020202020204" pitchFamily="34" charset="0"/>
                <a:cs typeface="Arial" panose="020B0604020202020204" pitchFamily="34" charset="0"/>
              </a:defRPr>
            </a:lvl3pPr>
            <a:lvl4pPr>
              <a:defRPr sz="1800">
                <a:latin typeface="Arial" panose="020B0604020202020204" pitchFamily="34" charset="0"/>
                <a:cs typeface="Arial" panose="020B0604020202020204" pitchFamily="34" charset="0"/>
              </a:defRPr>
            </a:lvl4pPr>
            <a:lvl5pPr>
              <a:defRPr sz="1800">
                <a:latin typeface="Arial" panose="020B0604020202020204" pitchFamily="34" charset="0"/>
                <a:cs typeface="Arial" panose="020B0604020202020204" pitchFamily="34" charset="0"/>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Rectangle 6"/>
          <p:cNvSpPr>
            <a:spLocks noGrp="1" noChangeArrowheads="1"/>
          </p:cNvSpPr>
          <p:nvPr>
            <p:ph type="sldNum" sz="quarter" idx="10"/>
          </p:nvPr>
        </p:nvSpPr>
        <p:spPr>
          <a:ln/>
        </p:spPr>
        <p:txBody>
          <a:bodyPr/>
          <a:lstStyle>
            <a:lvl1pPr>
              <a:defRPr>
                <a:latin typeface="Arial" panose="020B0604020202020204" pitchFamily="34" charset="0"/>
                <a:cs typeface="Arial" panose="020B0604020202020204" pitchFamily="34" charset="0"/>
              </a:defRPr>
            </a:lvl1pPr>
          </a:lstStyle>
          <a:p>
            <a:pPr>
              <a:defRPr/>
            </a:pPr>
            <a:fld id="{AB6EB4F1-838C-4100-B32E-9C8596DAED41}" type="slidenum">
              <a:rPr lang="he-IL" smtClean="0"/>
              <a:pPr>
                <a:defRPr/>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atin typeface="Arial" panose="020B0604020202020204" pitchFamily="34" charset="0"/>
                <a:cs typeface="Arial" panose="020B0604020202020204" pitchFamily="34" charset="0"/>
              </a:defRPr>
            </a:lvl1pPr>
          </a:lstStyle>
          <a:p>
            <a:r>
              <a:rPr lang="en-US" dirty="0"/>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atin typeface="Arial" panose="020B0604020202020204" pitchFamily="34" charset="0"/>
                <a:cs typeface="Arial" panose="020B0604020202020204" pitchFamily="34" charset="0"/>
              </a:defRPr>
            </a:lvl1pPr>
            <a:lvl2pPr>
              <a:defRPr sz="2000">
                <a:latin typeface="Arial" panose="020B0604020202020204" pitchFamily="34" charset="0"/>
                <a:cs typeface="Arial" panose="020B0604020202020204" pitchFamily="34" charset="0"/>
              </a:defRPr>
            </a:lvl2pPr>
            <a:lvl3pPr>
              <a:defRPr sz="1800">
                <a:latin typeface="Arial" panose="020B0604020202020204" pitchFamily="34" charset="0"/>
                <a:cs typeface="Arial" panose="020B0604020202020204" pitchFamily="34" charset="0"/>
              </a:defRPr>
            </a:lvl3pPr>
            <a:lvl4pPr>
              <a:defRPr sz="1600">
                <a:latin typeface="Arial" panose="020B0604020202020204" pitchFamily="34" charset="0"/>
                <a:cs typeface="Arial" panose="020B0604020202020204" pitchFamily="34" charset="0"/>
              </a:defRPr>
            </a:lvl4pPr>
            <a:lvl5pPr>
              <a:defRPr sz="1600">
                <a:latin typeface="Arial" panose="020B0604020202020204" pitchFamily="34" charset="0"/>
                <a:cs typeface="Arial" panose="020B0604020202020204" pitchFamily="34" charset="0"/>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atin typeface="Arial" panose="020B0604020202020204" pitchFamily="34" charset="0"/>
                <a:cs typeface="Arial" panose="020B0604020202020204" pitchFamily="34" charset="0"/>
              </a:defRPr>
            </a:lvl1pPr>
            <a:lvl2pPr>
              <a:defRPr sz="2000">
                <a:latin typeface="Arial" panose="020B0604020202020204" pitchFamily="34" charset="0"/>
                <a:cs typeface="Arial" panose="020B0604020202020204" pitchFamily="34" charset="0"/>
              </a:defRPr>
            </a:lvl2pPr>
            <a:lvl3pPr>
              <a:defRPr sz="1800">
                <a:latin typeface="Arial" panose="020B0604020202020204" pitchFamily="34" charset="0"/>
                <a:cs typeface="Arial" panose="020B0604020202020204" pitchFamily="34" charset="0"/>
              </a:defRPr>
            </a:lvl3pPr>
            <a:lvl4pPr>
              <a:defRPr sz="1600">
                <a:latin typeface="Arial" panose="020B0604020202020204" pitchFamily="34" charset="0"/>
                <a:cs typeface="Arial" panose="020B0604020202020204" pitchFamily="34" charset="0"/>
              </a:defRPr>
            </a:lvl4pPr>
            <a:lvl5pPr>
              <a:defRPr sz="1600">
                <a:latin typeface="Arial" panose="020B0604020202020204" pitchFamily="34" charset="0"/>
                <a:cs typeface="Arial" panose="020B0604020202020204" pitchFamily="34" charset="0"/>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p:cNvSpPr>
            <a:spLocks noGrp="1" noChangeArrowheads="1"/>
          </p:cNvSpPr>
          <p:nvPr>
            <p:ph type="sldNum" sz="quarter" idx="10"/>
          </p:nvPr>
        </p:nvSpPr>
        <p:spPr>
          <a:ln/>
        </p:spPr>
        <p:txBody>
          <a:bodyPr/>
          <a:lstStyle>
            <a:lvl1pPr>
              <a:defRPr>
                <a:latin typeface="Arial" panose="020B0604020202020204" pitchFamily="34" charset="0"/>
                <a:cs typeface="Arial" panose="020B0604020202020204" pitchFamily="34" charset="0"/>
              </a:defRPr>
            </a:lvl1pPr>
          </a:lstStyle>
          <a:p>
            <a:pPr>
              <a:defRPr/>
            </a:pPr>
            <a:fld id="{B2456BD5-A4FD-40AB-9B69-73411EE1D792}" type="slidenum">
              <a:rPr lang="he-IL" smtClean="0"/>
              <a:pPr>
                <a:defRPr/>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Arial" panose="020B0604020202020204" pitchFamily="34" charset="0"/>
                <a:cs typeface="Arial" panose="020B0604020202020204" pitchFamily="34" charset="0"/>
              </a:defRPr>
            </a:lvl1pPr>
          </a:lstStyle>
          <a:p>
            <a:r>
              <a:rPr lang="en-US" dirty="0"/>
              <a:t>Click to edit Master title style</a:t>
            </a:r>
          </a:p>
        </p:txBody>
      </p:sp>
      <p:sp>
        <p:nvSpPr>
          <p:cNvPr id="3" name="Rectangle 6"/>
          <p:cNvSpPr>
            <a:spLocks noGrp="1" noChangeArrowheads="1"/>
          </p:cNvSpPr>
          <p:nvPr>
            <p:ph type="sldNum" sz="quarter" idx="10"/>
          </p:nvPr>
        </p:nvSpPr>
        <p:spPr>
          <a:ln/>
        </p:spPr>
        <p:txBody>
          <a:bodyPr/>
          <a:lstStyle>
            <a:lvl1pPr>
              <a:defRPr>
                <a:latin typeface="Arial" panose="020B0604020202020204" pitchFamily="34" charset="0"/>
                <a:cs typeface="Arial" panose="020B0604020202020204" pitchFamily="34" charset="0"/>
              </a:defRPr>
            </a:lvl1pPr>
          </a:lstStyle>
          <a:p>
            <a:pPr>
              <a:defRPr/>
            </a:pPr>
            <a:fld id="{7E8BA0C2-340A-4CA4-A89A-7255129FDB5F}" type="slidenum">
              <a:rPr lang="he-IL" smtClean="0"/>
              <a:pPr>
                <a:defRPr/>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sldNum" sz="quarter" idx="10"/>
          </p:nvPr>
        </p:nvSpPr>
        <p:spPr>
          <a:ln/>
        </p:spPr>
        <p:txBody>
          <a:bodyPr/>
          <a:lstStyle>
            <a:lvl1pPr>
              <a:defRPr>
                <a:latin typeface="Arial" panose="020B0604020202020204" pitchFamily="34" charset="0"/>
                <a:cs typeface="Arial" panose="020B0604020202020204" pitchFamily="34" charset="0"/>
              </a:defRPr>
            </a:lvl1pPr>
          </a:lstStyle>
          <a:p>
            <a:pPr>
              <a:defRPr/>
            </a:pPr>
            <a:fld id="{3AD7ECD0-6AF2-4E84-95BA-4B50C3ECD471}" type="slidenum">
              <a:rPr lang="he-IL" smtClean="0"/>
              <a:pPr>
                <a:defRPr/>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atin typeface="Arial" panose="020B0604020202020204" pitchFamily="34" charset="0"/>
                <a:cs typeface="Arial" panose="020B0604020202020204" pitchFamily="34" charset="0"/>
              </a:defRPr>
            </a:lvl1pPr>
          </a:lstStyle>
          <a:p>
            <a:r>
              <a:rPr lang="en-US" dirty="0"/>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atin typeface="Arial" panose="020B0604020202020204" pitchFamily="34" charset="0"/>
                <a:cs typeface="Arial" panose="020B0604020202020204" pitchFamily="34" charset="0"/>
              </a:defRPr>
            </a:lvl1pPr>
            <a:lvl2pPr>
              <a:defRPr sz="2800">
                <a:latin typeface="Arial" panose="020B0604020202020204" pitchFamily="34" charset="0"/>
                <a:cs typeface="Arial" panose="020B0604020202020204" pitchFamily="34" charset="0"/>
              </a:defRPr>
            </a:lvl2pPr>
            <a:lvl3pPr>
              <a:defRPr sz="2400">
                <a:latin typeface="Arial" panose="020B0604020202020204" pitchFamily="34" charset="0"/>
                <a:cs typeface="Arial" panose="020B0604020202020204" pitchFamily="34" charset="0"/>
              </a:defRPr>
            </a:lvl3pPr>
            <a:lvl4pPr>
              <a:defRPr sz="2000">
                <a:latin typeface="Arial" panose="020B0604020202020204" pitchFamily="34" charset="0"/>
                <a:cs typeface="Arial" panose="020B0604020202020204" pitchFamily="34" charset="0"/>
              </a:defRPr>
            </a:lvl4pPr>
            <a:lvl5pPr>
              <a:defRPr sz="2000">
                <a:latin typeface="Arial" panose="020B0604020202020204" pitchFamily="34" charset="0"/>
                <a:cs typeface="Arial" panose="020B0604020202020204" pitchFamily="34" charset="0"/>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atin typeface="Arial" panose="020B0604020202020204" pitchFamily="34" charset="0"/>
                <a:cs typeface="Arial" panose="020B0604020202020204"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Rectangle 6"/>
          <p:cNvSpPr>
            <a:spLocks noGrp="1" noChangeArrowheads="1"/>
          </p:cNvSpPr>
          <p:nvPr>
            <p:ph type="sldNum" sz="quarter" idx="10"/>
          </p:nvPr>
        </p:nvSpPr>
        <p:spPr>
          <a:ln/>
        </p:spPr>
        <p:txBody>
          <a:bodyPr/>
          <a:lstStyle>
            <a:lvl1pPr>
              <a:defRPr>
                <a:latin typeface="Arial" panose="020B0604020202020204" pitchFamily="34" charset="0"/>
                <a:cs typeface="Arial" panose="020B0604020202020204" pitchFamily="34" charset="0"/>
              </a:defRPr>
            </a:lvl1pPr>
          </a:lstStyle>
          <a:p>
            <a:pPr>
              <a:defRPr/>
            </a:pPr>
            <a:fld id="{149019AD-C728-4F72-9DD0-53B4B3181A95}" type="slidenum">
              <a:rPr lang="he-IL" smtClean="0"/>
              <a:pPr>
                <a:defRPr/>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atin typeface="Arial" panose="020B0604020202020204" pitchFamily="34" charset="0"/>
                <a:cs typeface="Arial" panose="020B0604020202020204" pitchFamily="34" charset="0"/>
              </a:defRPr>
            </a:lvl1pPr>
          </a:lstStyle>
          <a:p>
            <a:r>
              <a:rPr lang="en-US" dirty="0"/>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atin typeface="Arial" panose="020B0604020202020204" pitchFamily="34" charset="0"/>
                <a:cs typeface="Arial" panose="020B0604020202020204"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atin typeface="Arial" panose="020B0604020202020204" pitchFamily="34" charset="0"/>
                <a:cs typeface="Arial" panose="020B0604020202020204"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Rectangle 6"/>
          <p:cNvSpPr>
            <a:spLocks noGrp="1" noChangeArrowheads="1"/>
          </p:cNvSpPr>
          <p:nvPr>
            <p:ph type="sldNum" sz="quarter" idx="10"/>
          </p:nvPr>
        </p:nvSpPr>
        <p:spPr>
          <a:ln/>
        </p:spPr>
        <p:txBody>
          <a:bodyPr/>
          <a:lstStyle>
            <a:lvl1pPr>
              <a:defRPr>
                <a:latin typeface="Arial" panose="020B0604020202020204" pitchFamily="34" charset="0"/>
                <a:cs typeface="Arial" panose="020B0604020202020204" pitchFamily="34" charset="0"/>
              </a:defRPr>
            </a:lvl1pPr>
          </a:lstStyle>
          <a:p>
            <a:pPr>
              <a:defRPr/>
            </a:pPr>
            <a:fld id="{DCBA0BFA-9A40-49B5-B6B5-91C27D32FF7E}" type="slidenum">
              <a:rPr lang="he-IL" smtClean="0"/>
              <a:pPr>
                <a:defRPr/>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609600"/>
            <a:ext cx="77724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sp>
        <p:nvSpPr>
          <p:cNvPr id="1027" name="Rectangle 3"/>
          <p:cNvSpPr>
            <a:spLocks noGrp="1" noChangeArrowheads="1"/>
          </p:cNvSpPr>
          <p:nvPr>
            <p:ph type="body" idx="1"/>
          </p:nvPr>
        </p:nvSpPr>
        <p:spPr bwMode="auto">
          <a:xfrm>
            <a:off x="685800" y="1981200"/>
            <a:ext cx="77724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solidFill>
                  <a:schemeClr val="tx1"/>
                </a:solidFill>
                <a:latin typeface="Arial" pitchFamily="34" charset="0"/>
                <a:cs typeface="Arial" panose="020B0604020202020204" pitchFamily="34" charset="0"/>
              </a:defRPr>
            </a:lvl1pPr>
          </a:lstStyle>
          <a:p>
            <a:pPr>
              <a:defRPr/>
            </a:pPr>
            <a:fld id="{19E45839-91AD-45B2-8E9D-BB0398183D12}" type="slidenum">
              <a:rPr lang="he-IL" smtClean="0"/>
              <a:pPr>
                <a:defRPr/>
              </a:pPr>
              <a:t>‹#›</a:t>
            </a:fld>
            <a:endParaRPr lang="en-US" dirty="0"/>
          </a:p>
        </p:txBody>
      </p:sp>
    </p:spTree>
  </p:cSld>
  <p:clrMap bg1="dk1" tx1="lt1" bg2="dk2" tx2="lt2" accent1="accent1" accent2="accent2" accent3="accent3" accent4="accent4" accent5="accent5" accent6="accent6" hlink="hlink" folHlink="folHlink"/>
  <p:sldLayoutIdLst>
    <p:sldLayoutId id="2147483659" r:id="rId1"/>
    <p:sldLayoutId id="2147483658" r:id="rId2"/>
    <p:sldLayoutId id="2147483657" r:id="rId3"/>
    <p:sldLayoutId id="2147483656" r:id="rId4"/>
    <p:sldLayoutId id="2147483655" r:id="rId5"/>
    <p:sldLayoutId id="2147483654" r:id="rId6"/>
    <p:sldLayoutId id="2147483653" r:id="rId7"/>
    <p:sldLayoutId id="2147483652" r:id="rId8"/>
    <p:sldLayoutId id="2147483651" r:id="rId9"/>
    <p:sldLayoutId id="2147483650" r:id="rId10"/>
    <p:sldLayoutId id="2147483649" r:id="rId11"/>
    <p:sldLayoutId id="2147483660" r:id="rId12"/>
    <p:sldLayoutId id="2147483661" r:id="rId13"/>
  </p:sldLayoutIdLst>
  <p:hf hdr="0" dt="0"/>
  <p:txStyles>
    <p:titleStyle>
      <a:lvl1pPr algn="ctr" rtl="0" eaLnBrk="0" fontAlgn="base" hangingPunct="0">
        <a:spcBef>
          <a:spcPct val="0"/>
        </a:spcBef>
        <a:spcAft>
          <a:spcPct val="0"/>
        </a:spcAft>
        <a:defRPr sz="4400">
          <a:solidFill>
            <a:schemeClr val="tx2"/>
          </a:solidFill>
          <a:latin typeface="Arial" pitchFamily="34" charset="0"/>
          <a:ea typeface="+mj-ea"/>
          <a:cs typeface="Arial" pitchFamily="34" charset="0"/>
        </a:defRPr>
      </a:lvl1pPr>
      <a:lvl2pPr algn="ctr" rtl="0" eaLnBrk="0" fontAlgn="base" hangingPunct="0">
        <a:spcBef>
          <a:spcPct val="0"/>
        </a:spcBef>
        <a:spcAft>
          <a:spcPct val="0"/>
        </a:spcAft>
        <a:defRPr sz="4400">
          <a:solidFill>
            <a:schemeClr val="tx2"/>
          </a:solidFill>
          <a:latin typeface="Comic Sans MS" pitchFamily="66" charset="0"/>
        </a:defRPr>
      </a:lvl2pPr>
      <a:lvl3pPr algn="ctr" rtl="0" eaLnBrk="0" fontAlgn="base" hangingPunct="0">
        <a:spcBef>
          <a:spcPct val="0"/>
        </a:spcBef>
        <a:spcAft>
          <a:spcPct val="0"/>
        </a:spcAft>
        <a:defRPr sz="4400">
          <a:solidFill>
            <a:schemeClr val="tx2"/>
          </a:solidFill>
          <a:latin typeface="Comic Sans MS" pitchFamily="66" charset="0"/>
        </a:defRPr>
      </a:lvl3pPr>
      <a:lvl4pPr algn="ctr" rtl="0" eaLnBrk="0" fontAlgn="base" hangingPunct="0">
        <a:spcBef>
          <a:spcPct val="0"/>
        </a:spcBef>
        <a:spcAft>
          <a:spcPct val="0"/>
        </a:spcAft>
        <a:defRPr sz="4400">
          <a:solidFill>
            <a:schemeClr val="tx2"/>
          </a:solidFill>
          <a:latin typeface="Comic Sans MS" pitchFamily="66" charset="0"/>
        </a:defRPr>
      </a:lvl4pPr>
      <a:lvl5pPr algn="ctr" rtl="0" eaLnBrk="0" fontAlgn="base" hangingPunct="0">
        <a:spcBef>
          <a:spcPct val="0"/>
        </a:spcBef>
        <a:spcAft>
          <a:spcPct val="0"/>
        </a:spcAft>
        <a:defRPr sz="4400">
          <a:solidFill>
            <a:schemeClr val="tx2"/>
          </a:solidFill>
          <a:latin typeface="Comic Sans MS" pitchFamily="66" charset="0"/>
        </a:defRPr>
      </a:lvl5pPr>
      <a:lvl6pPr marL="457200" algn="ctr" rtl="0" eaLnBrk="0" fontAlgn="base" hangingPunct="0">
        <a:spcBef>
          <a:spcPct val="0"/>
        </a:spcBef>
        <a:spcAft>
          <a:spcPct val="0"/>
        </a:spcAft>
        <a:defRPr sz="4400">
          <a:solidFill>
            <a:schemeClr val="tx2"/>
          </a:solidFill>
          <a:latin typeface="Comic Sans MS" pitchFamily="66" charset="0"/>
        </a:defRPr>
      </a:lvl6pPr>
      <a:lvl7pPr marL="914400" algn="ctr" rtl="0" eaLnBrk="0" fontAlgn="base" hangingPunct="0">
        <a:spcBef>
          <a:spcPct val="0"/>
        </a:spcBef>
        <a:spcAft>
          <a:spcPct val="0"/>
        </a:spcAft>
        <a:defRPr sz="4400">
          <a:solidFill>
            <a:schemeClr val="tx2"/>
          </a:solidFill>
          <a:latin typeface="Comic Sans MS" pitchFamily="66" charset="0"/>
        </a:defRPr>
      </a:lvl7pPr>
      <a:lvl8pPr marL="1371600" algn="ctr" rtl="0" eaLnBrk="0" fontAlgn="base" hangingPunct="0">
        <a:spcBef>
          <a:spcPct val="0"/>
        </a:spcBef>
        <a:spcAft>
          <a:spcPct val="0"/>
        </a:spcAft>
        <a:defRPr sz="4400">
          <a:solidFill>
            <a:schemeClr val="tx2"/>
          </a:solidFill>
          <a:latin typeface="Comic Sans MS" pitchFamily="66" charset="0"/>
        </a:defRPr>
      </a:lvl8pPr>
      <a:lvl9pPr marL="1828800" algn="ctr" rtl="0" eaLnBrk="0" fontAlgn="base" hangingPunct="0">
        <a:spcBef>
          <a:spcPct val="0"/>
        </a:spcBef>
        <a:spcAft>
          <a:spcPct val="0"/>
        </a:spcAft>
        <a:defRPr sz="4400">
          <a:solidFill>
            <a:schemeClr val="tx2"/>
          </a:solidFill>
          <a:latin typeface="Comic Sans MS" pitchFamily="66" charset="0"/>
        </a:defRPr>
      </a:lvl9pPr>
    </p:titleStyle>
    <p:bodyStyle>
      <a:lvl1pPr marL="342900" indent="-342900" algn="l" rtl="0" eaLnBrk="0" fontAlgn="base" hangingPunct="0">
        <a:spcBef>
          <a:spcPct val="20000"/>
        </a:spcBef>
        <a:spcAft>
          <a:spcPct val="0"/>
        </a:spcAft>
        <a:buChar char="•"/>
        <a:defRPr sz="3200">
          <a:solidFill>
            <a:srgbClr val="0000FF"/>
          </a:solidFill>
          <a:latin typeface="Arial" pitchFamily="34" charset="0"/>
          <a:ea typeface="+mn-ea"/>
          <a:cs typeface="Arial" pitchFamily="34" charset="0"/>
        </a:defRPr>
      </a:lvl1pPr>
      <a:lvl2pPr marL="742950" indent="-285750" algn="l" rtl="0" eaLnBrk="0" fontAlgn="base" hangingPunct="0">
        <a:spcBef>
          <a:spcPct val="20000"/>
        </a:spcBef>
        <a:spcAft>
          <a:spcPct val="0"/>
        </a:spcAft>
        <a:buChar char="–"/>
        <a:defRPr sz="2800">
          <a:solidFill>
            <a:srgbClr val="0000FF"/>
          </a:solidFill>
          <a:latin typeface="Arial" pitchFamily="34" charset="0"/>
          <a:cs typeface="Arial" pitchFamily="34" charset="0"/>
        </a:defRPr>
      </a:lvl2pPr>
      <a:lvl3pPr marL="1143000" indent="-228600" algn="l" rtl="0" eaLnBrk="0" fontAlgn="base" hangingPunct="0">
        <a:spcBef>
          <a:spcPct val="20000"/>
        </a:spcBef>
        <a:spcAft>
          <a:spcPct val="0"/>
        </a:spcAft>
        <a:buChar char="•"/>
        <a:defRPr sz="2400">
          <a:solidFill>
            <a:srgbClr val="0000FF"/>
          </a:solidFill>
          <a:latin typeface="Arial" pitchFamily="34" charset="0"/>
          <a:cs typeface="Arial" pitchFamily="34" charset="0"/>
        </a:defRPr>
      </a:lvl3pPr>
      <a:lvl4pPr marL="1600200" indent="-228600" algn="l" rtl="0" eaLnBrk="0" fontAlgn="base" hangingPunct="0">
        <a:spcBef>
          <a:spcPct val="20000"/>
        </a:spcBef>
        <a:spcAft>
          <a:spcPct val="0"/>
        </a:spcAft>
        <a:buChar char="–"/>
        <a:defRPr sz="2000">
          <a:solidFill>
            <a:srgbClr val="0000FF"/>
          </a:solidFill>
          <a:latin typeface="Arial" pitchFamily="34" charset="0"/>
          <a:cs typeface="Arial" pitchFamily="34" charset="0"/>
        </a:defRPr>
      </a:lvl4pPr>
      <a:lvl5pPr marL="2057400" indent="-228600" algn="l" rtl="0" eaLnBrk="0" fontAlgn="base" hangingPunct="0">
        <a:spcBef>
          <a:spcPct val="20000"/>
        </a:spcBef>
        <a:spcAft>
          <a:spcPct val="0"/>
        </a:spcAft>
        <a:buChar char="»"/>
        <a:defRPr sz="2000">
          <a:solidFill>
            <a:srgbClr val="0000FF"/>
          </a:solidFill>
          <a:latin typeface="Arial" pitchFamily="34" charset="0"/>
          <a:cs typeface="Arial" pitchFamily="34" charset="0"/>
        </a:defRPr>
      </a:lvl5pPr>
      <a:lvl6pPr marL="2514600" indent="-228600" algn="l" rtl="0" eaLnBrk="0" fontAlgn="base" hangingPunct="0">
        <a:spcBef>
          <a:spcPct val="20000"/>
        </a:spcBef>
        <a:spcAft>
          <a:spcPct val="0"/>
        </a:spcAft>
        <a:buChar char="»"/>
        <a:defRPr sz="2000">
          <a:solidFill>
            <a:srgbClr val="0000FF"/>
          </a:solidFill>
          <a:latin typeface="+mn-lt"/>
        </a:defRPr>
      </a:lvl6pPr>
      <a:lvl7pPr marL="2971800" indent="-228600" algn="l" rtl="0" eaLnBrk="0" fontAlgn="base" hangingPunct="0">
        <a:spcBef>
          <a:spcPct val="20000"/>
        </a:spcBef>
        <a:spcAft>
          <a:spcPct val="0"/>
        </a:spcAft>
        <a:buChar char="»"/>
        <a:defRPr sz="2000">
          <a:solidFill>
            <a:srgbClr val="0000FF"/>
          </a:solidFill>
          <a:latin typeface="+mn-lt"/>
        </a:defRPr>
      </a:lvl7pPr>
      <a:lvl8pPr marL="3429000" indent="-228600" algn="l" rtl="0" eaLnBrk="0" fontAlgn="base" hangingPunct="0">
        <a:spcBef>
          <a:spcPct val="20000"/>
        </a:spcBef>
        <a:spcAft>
          <a:spcPct val="0"/>
        </a:spcAft>
        <a:buChar char="»"/>
        <a:defRPr sz="2000">
          <a:solidFill>
            <a:srgbClr val="0000FF"/>
          </a:solidFill>
          <a:latin typeface="+mn-lt"/>
        </a:defRPr>
      </a:lvl8pPr>
      <a:lvl9pPr marL="3886200" indent="-228600" algn="l" rtl="0" eaLnBrk="0" fontAlgn="base" hangingPunct="0">
        <a:spcBef>
          <a:spcPct val="20000"/>
        </a:spcBef>
        <a:spcAft>
          <a:spcPct val="0"/>
        </a:spcAft>
        <a:buChar char="»"/>
        <a:defRPr sz="2000">
          <a:solidFill>
            <a:srgbClr val="0000FF"/>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7.xml"/><Relationship Id="rId1" Type="http://schemas.openxmlformats.org/officeDocument/2006/relationships/tags" Target="../tags/tag1.xml"/><Relationship Id="rId5" Type="http://schemas.openxmlformats.org/officeDocument/2006/relationships/image" Target="../media/image2.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11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6.xml"/><Relationship Id="rId4" Type="http://schemas.openxmlformats.org/officeDocument/2006/relationships/image" Target="../media/image27.png"/></Relationships>
</file>

<file path=ppt/slides/_rels/slide1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6.xml"/><Relationship Id="rId5" Type="http://schemas.openxmlformats.org/officeDocument/2006/relationships/image" Target="../media/image31.png"/><Relationship Id="rId4" Type="http://schemas.openxmlformats.org/officeDocument/2006/relationships/image" Target="../media/image30.png"/></Relationships>
</file>

<file path=ppt/slides/_rels/slide11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6.xml"/><Relationship Id="rId4" Type="http://schemas.openxmlformats.org/officeDocument/2006/relationships/image" Target="../media/image36.png"/></Relationships>
</file>

<file path=ppt/slides/_rels/slide11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3" Type="http://schemas.openxmlformats.org/officeDocument/2006/relationships/hyperlink" Target="http://creativecommons.org/licenses/by-sa/2.5/" TargetMode="External"/><Relationship Id="rId2" Type="http://schemas.openxmlformats.org/officeDocument/2006/relationships/notesSlide" Target="../notesSlides/notesSlide85.xml"/><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4.xml"/><Relationship Id="rId1" Type="http://schemas.openxmlformats.org/officeDocument/2006/relationships/slideLayout" Target="../slideLayouts/slideLayout13.xml"/><Relationship Id="rId4" Type="http://schemas.openxmlformats.org/officeDocument/2006/relationships/image" Target="../media/image12.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7.xml"/><Relationship Id="rId1" Type="http://schemas.openxmlformats.org/officeDocument/2006/relationships/slideLayout" Target="../slideLayouts/slideLayout7.xml"/><Relationship Id="rId4" Type="http://schemas.openxmlformats.org/officeDocument/2006/relationships/image" Target="../media/image17.jpeg"/></Relationships>
</file>

<file path=ppt/slides/_rels/slide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69.xml"/><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magic"/>
          <p:cNvPicPr>
            <a:picLocks noChangeAspect="1" noChangeArrowheads="1"/>
          </p:cNvPicPr>
          <p:nvPr/>
        </p:nvPicPr>
        <p:blipFill>
          <a:blip r:embed="rId4" cstate="print"/>
          <a:srcRect/>
          <a:stretch>
            <a:fillRect/>
          </a:stretch>
        </p:blipFill>
        <p:spPr bwMode="auto">
          <a:xfrm>
            <a:off x="2540000" y="2540000"/>
            <a:ext cx="127000" cy="127000"/>
          </a:xfrm>
          <a:prstGeom prst="rect">
            <a:avLst/>
          </a:prstGeom>
          <a:noFill/>
          <a:ln w="9525">
            <a:noFill/>
            <a:miter lim="800000"/>
            <a:headEnd/>
            <a:tailEnd/>
          </a:ln>
        </p:spPr>
      </p:pic>
      <p:pic>
        <p:nvPicPr>
          <p:cNvPr id="5123" name="Picture 3" descr="magic"/>
          <p:cNvPicPr>
            <a:picLocks noChangeAspect="1" noChangeArrowheads="1"/>
          </p:cNvPicPr>
          <p:nvPr/>
        </p:nvPicPr>
        <p:blipFill>
          <a:blip r:embed="rId4" cstate="print"/>
          <a:srcRect/>
          <a:stretch>
            <a:fillRect/>
          </a:stretch>
        </p:blipFill>
        <p:spPr bwMode="auto">
          <a:xfrm>
            <a:off x="2540000" y="2540000"/>
            <a:ext cx="127000" cy="127000"/>
          </a:xfrm>
          <a:prstGeom prst="rect">
            <a:avLst/>
          </a:prstGeom>
          <a:noFill/>
          <a:ln w="9525">
            <a:noFill/>
            <a:miter lim="800000"/>
            <a:headEnd/>
            <a:tailEnd/>
          </a:ln>
        </p:spPr>
      </p:pic>
      <p:sp>
        <p:nvSpPr>
          <p:cNvPr id="5124" name="Rectangle 4"/>
          <p:cNvSpPr>
            <a:spLocks noGrp="1" noChangeArrowheads="1"/>
          </p:cNvSpPr>
          <p:nvPr>
            <p:ph type="ctrTitle" idx="4294967295"/>
          </p:nvPr>
        </p:nvSpPr>
        <p:spPr>
          <a:xfrm>
            <a:off x="685800" y="292100"/>
            <a:ext cx="7772400" cy="1143000"/>
          </a:xfrm>
        </p:spPr>
        <p:txBody>
          <a:bodyPr/>
          <a:lstStyle/>
          <a:p>
            <a:r>
              <a:rPr lang="en-US" altLang="en-US" dirty="0">
                <a:solidFill>
                  <a:srgbClr val="FFFF00"/>
                </a:solidFill>
              </a:rPr>
              <a:t>Transactional Memory</a:t>
            </a:r>
            <a:endParaRPr lang="en-US" dirty="0">
              <a:solidFill>
                <a:srgbClr val="FFFF00"/>
              </a:solidFill>
            </a:endParaRPr>
          </a:p>
        </p:txBody>
      </p:sp>
      <p:sp>
        <p:nvSpPr>
          <p:cNvPr id="5125" name="Rectangle 5"/>
          <p:cNvSpPr>
            <a:spLocks noGrp="1" noChangeArrowheads="1"/>
          </p:cNvSpPr>
          <p:nvPr>
            <p:ph type="subTitle" idx="4294967295"/>
          </p:nvPr>
        </p:nvSpPr>
        <p:spPr>
          <a:xfrm>
            <a:off x="1103313" y="4198938"/>
            <a:ext cx="6777037" cy="1927225"/>
          </a:xfrm>
        </p:spPr>
        <p:txBody>
          <a:bodyPr/>
          <a:lstStyle/>
          <a:p>
            <a:pPr marL="0" indent="0" algn="ctr">
              <a:lnSpc>
                <a:spcPct val="80000"/>
              </a:lnSpc>
              <a:buFontTx/>
              <a:buNone/>
            </a:pPr>
            <a:r>
              <a:rPr lang="en-US" sz="2800" dirty="0">
                <a:solidFill>
                  <a:schemeClr val="accent1">
                    <a:lumMod val="75000"/>
                  </a:schemeClr>
                </a:solidFill>
              </a:rPr>
              <a:t>Companion slides for</a:t>
            </a:r>
          </a:p>
          <a:p>
            <a:pPr marL="0" indent="0" algn="ctr">
              <a:lnSpc>
                <a:spcPct val="80000"/>
              </a:lnSpc>
              <a:buFontTx/>
              <a:buNone/>
            </a:pPr>
            <a:r>
              <a:rPr lang="en-US" sz="2800" dirty="0">
                <a:solidFill>
                  <a:schemeClr val="tx1"/>
                </a:solidFill>
              </a:rPr>
              <a:t>The Art of Multiprocessor Programming</a:t>
            </a:r>
          </a:p>
          <a:p>
            <a:pPr marL="0" indent="0" algn="ctr">
              <a:lnSpc>
                <a:spcPct val="80000"/>
              </a:lnSpc>
              <a:buFontTx/>
              <a:buNone/>
            </a:pPr>
            <a:r>
              <a:rPr lang="en-US" sz="2800" dirty="0">
                <a:solidFill>
                  <a:schemeClr val="accent1">
                    <a:lumMod val="75000"/>
                  </a:schemeClr>
                </a:solidFill>
              </a:rPr>
              <a:t>by Maurice Herlihy, Nir Shavit, Victor </a:t>
            </a:r>
            <a:r>
              <a:rPr lang="en-US" sz="2800" dirty="0" err="1">
                <a:solidFill>
                  <a:schemeClr val="accent1">
                    <a:lumMod val="75000"/>
                  </a:schemeClr>
                </a:solidFill>
              </a:rPr>
              <a:t>Luchangco</a:t>
            </a:r>
            <a:r>
              <a:rPr lang="en-US" sz="2800" dirty="0">
                <a:solidFill>
                  <a:schemeClr val="accent1">
                    <a:lumMod val="75000"/>
                  </a:schemeClr>
                </a:solidFill>
              </a:rPr>
              <a:t>, and Michael Spear</a:t>
            </a:r>
          </a:p>
        </p:txBody>
      </p:sp>
      <p:sp>
        <p:nvSpPr>
          <p:cNvPr id="5126" name="Rectangle 6"/>
          <p:cNvSpPr>
            <a:spLocks noChangeArrowheads="1"/>
          </p:cNvSpPr>
          <p:nvPr/>
        </p:nvSpPr>
        <p:spPr bwMode="auto">
          <a:xfrm>
            <a:off x="392113" y="5927725"/>
            <a:ext cx="1509712" cy="930275"/>
          </a:xfrm>
          <a:prstGeom prst="rect">
            <a:avLst/>
          </a:prstGeom>
          <a:solidFill>
            <a:schemeClr val="bg1"/>
          </a:solidFill>
          <a:ln w="9525">
            <a:noFill/>
            <a:miter lim="800000"/>
            <a:headEnd/>
            <a:tailEnd/>
          </a:ln>
        </p:spPr>
        <p:txBody>
          <a:bodyPr wrap="none" anchor="ctr"/>
          <a:lstStyle/>
          <a:p>
            <a:pPr algn="r" eaLnBrk="0" hangingPunct="0"/>
            <a:endParaRPr lang="en-US" sz="4400" b="1">
              <a:solidFill>
                <a:srgbClr val="0000FF"/>
              </a:solidFill>
              <a:latin typeface="Comic Sans MS" pitchFamily="66" charset="0"/>
            </a:endParaRPr>
          </a:p>
        </p:txBody>
      </p:sp>
      <p:sp>
        <p:nvSpPr>
          <p:cNvPr id="9" name="TextBox 8"/>
          <p:cNvSpPr txBox="1"/>
          <p:nvPr>
            <p:custDataLst>
              <p:tags r:id="rId1"/>
            </p:custDataLst>
          </p:nvPr>
        </p:nvSpPr>
        <p:spPr>
          <a:xfrm>
            <a:off x="0" y="7112000"/>
            <a:ext cx="9144000" cy="646331"/>
          </a:xfrm>
          <a:prstGeom prst="rect">
            <a:avLst/>
          </a:prstGeom>
          <a:noFill/>
        </p:spPr>
        <p:txBody>
          <a:bodyPr vert="horz" rtlCol="0">
            <a:spAutoFit/>
          </a:bodyPr>
          <a:lstStyle/>
          <a:p>
            <a:r>
              <a:rPr lang="en-US"/>
              <a:t>TexPoint fonts used in EMF. </a:t>
            </a:r>
          </a:p>
          <a:p>
            <a:r>
              <a:rPr lang="en-US"/>
              <a:t>Read the TexPoint manual before you delete this box.: </a:t>
            </a:r>
            <a:r>
              <a:rPr lang="en-US">
                <a:latin typeface="CMR10"/>
              </a:rPr>
              <a:t>A</a:t>
            </a:r>
            <a:r>
              <a:rPr lang="en-US">
                <a:latin typeface="CMSY10ORIG"/>
              </a:rPr>
              <a:t>A</a:t>
            </a:r>
            <a:r>
              <a:rPr lang="en-US">
                <a:latin typeface="CMMI10"/>
              </a:rPr>
              <a:t>A</a:t>
            </a:r>
            <a:r>
              <a:rPr lang="en-US">
                <a:latin typeface="CMMI7"/>
              </a:rPr>
              <a:t>A</a:t>
            </a:r>
            <a:endParaRPr lang="en-US"/>
          </a:p>
        </p:txBody>
      </p:sp>
      <p:pic>
        <p:nvPicPr>
          <p:cNvPr id="5" name="Picture 4">
            <a:extLst>
              <a:ext uri="{FF2B5EF4-FFF2-40B4-BE49-F238E27FC236}">
                <a16:creationId xmlns:a16="http://schemas.microsoft.com/office/drawing/2014/main" id="{C1CBA998-1508-4E95-8E90-ABB590A60DFE}"/>
              </a:ext>
            </a:extLst>
          </p:cNvPr>
          <p:cNvPicPr>
            <a:picLocks noChangeAspect="1"/>
          </p:cNvPicPr>
          <p:nvPr/>
        </p:nvPicPr>
        <p:blipFill>
          <a:blip r:embed="rId5"/>
          <a:stretch>
            <a:fillRect/>
          </a:stretch>
        </p:blipFill>
        <p:spPr>
          <a:xfrm>
            <a:off x="3509339" y="1534496"/>
            <a:ext cx="2125323" cy="2565046"/>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7" name="Text Box 5"/>
          <p:cNvSpPr txBox="1">
            <a:spLocks noChangeArrowheads="1"/>
          </p:cNvSpPr>
          <p:nvPr/>
        </p:nvSpPr>
        <p:spPr bwMode="auto">
          <a:xfrm>
            <a:off x="1016794" y="2901154"/>
            <a:ext cx="3784600" cy="762000"/>
          </a:xfrm>
          <a:prstGeom prst="rect">
            <a:avLst/>
          </a:prstGeom>
          <a:noFill/>
          <a:ln w="9525">
            <a:noFill/>
            <a:miter lim="800000"/>
            <a:headEnd/>
            <a:tailEnd/>
          </a:ln>
        </p:spPr>
        <p:txBody>
          <a:bodyPr>
            <a:spAutoFit/>
          </a:bodyPr>
          <a:lstStyle/>
          <a:p>
            <a:pPr eaLnBrk="0" hangingPunct="0"/>
            <a:r>
              <a:rPr lang="en-US" sz="4400" dirty="0">
                <a:solidFill>
                  <a:srgbClr val="FFFF00"/>
                </a:solidFill>
                <a:latin typeface="Arial" panose="020B0604020202020204" pitchFamily="34" charset="0"/>
              </a:rPr>
              <a:t>Speedup = </a:t>
            </a:r>
          </a:p>
        </p:txBody>
      </p:sp>
      <p:sp>
        <p:nvSpPr>
          <p:cNvPr id="11" name="TextBox 10"/>
          <p:cNvSpPr txBox="1"/>
          <p:nvPr/>
        </p:nvSpPr>
        <p:spPr>
          <a:xfrm>
            <a:off x="4173351" y="2582066"/>
            <a:ext cx="3945311" cy="523220"/>
          </a:xfrm>
          <a:prstGeom prst="rect">
            <a:avLst/>
          </a:prstGeom>
          <a:noFill/>
        </p:spPr>
        <p:txBody>
          <a:bodyPr wrap="none" rtlCol="0">
            <a:spAutoFit/>
          </a:bodyPr>
          <a:lstStyle/>
          <a:p>
            <a:r>
              <a:rPr lang="en-US" sz="2800" dirty="0">
                <a:solidFill>
                  <a:srgbClr val="FFC000"/>
                </a:solidFill>
                <a:latin typeface="Arial" panose="020B0604020202020204" pitchFamily="34" charset="0"/>
              </a:rPr>
              <a:t>1</a:t>
            </a:r>
            <a:r>
              <a:rPr lang="en-US" sz="2800" dirty="0">
                <a:solidFill>
                  <a:srgbClr val="FFFF00"/>
                </a:solidFill>
                <a:latin typeface="Arial" panose="020B0604020202020204" pitchFamily="34" charset="0"/>
              </a:rPr>
              <a:t>-thread execution time</a:t>
            </a:r>
          </a:p>
        </p:txBody>
      </p:sp>
      <p:sp>
        <p:nvSpPr>
          <p:cNvPr id="12" name="TextBox 11"/>
          <p:cNvSpPr txBox="1"/>
          <p:nvPr/>
        </p:nvSpPr>
        <p:spPr>
          <a:xfrm>
            <a:off x="4173351" y="3344066"/>
            <a:ext cx="3945311" cy="523220"/>
          </a:xfrm>
          <a:prstGeom prst="rect">
            <a:avLst/>
          </a:prstGeom>
          <a:noFill/>
        </p:spPr>
        <p:txBody>
          <a:bodyPr wrap="none" rtlCol="0">
            <a:spAutoFit/>
          </a:bodyPr>
          <a:lstStyle/>
          <a:p>
            <a:r>
              <a:rPr lang="en-US" sz="2800" i="1" dirty="0">
                <a:solidFill>
                  <a:srgbClr val="FFC000"/>
                </a:solidFill>
                <a:latin typeface="Arial" panose="020B0604020202020204" pitchFamily="34" charset="0"/>
              </a:rPr>
              <a:t>n</a:t>
            </a:r>
            <a:r>
              <a:rPr lang="en-US" sz="2800" dirty="0">
                <a:solidFill>
                  <a:srgbClr val="FFFF00"/>
                </a:solidFill>
                <a:latin typeface="Arial" panose="020B0604020202020204" pitchFamily="34" charset="0"/>
              </a:rPr>
              <a:t>-thread execution time</a:t>
            </a:r>
          </a:p>
        </p:txBody>
      </p:sp>
      <p:cxnSp>
        <p:nvCxnSpPr>
          <p:cNvPr id="14" name="Straight Connector 13"/>
          <p:cNvCxnSpPr>
            <a:cxnSpLocks/>
          </p:cNvCxnSpPr>
          <p:nvPr/>
        </p:nvCxnSpPr>
        <p:spPr>
          <a:xfrm>
            <a:off x="4369699" y="3224676"/>
            <a:ext cx="375750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29EA74FC-5E8B-4B13-81F5-05212A42881E}"/>
              </a:ext>
            </a:extLst>
          </p:cNvPr>
          <p:cNvSpPr txBox="1"/>
          <p:nvPr/>
        </p:nvSpPr>
        <p:spPr bwMode="auto">
          <a:xfrm>
            <a:off x="368981" y="312546"/>
            <a:ext cx="2417585" cy="523220"/>
          </a:xfrm>
          <a:prstGeom prst="rect">
            <a:avLst/>
          </a:prstGeom>
          <a:solidFill>
            <a:schemeClr val="bg1"/>
          </a:solidFill>
          <a:ln w="76200">
            <a:solidFill>
              <a:schemeClr val="tx1">
                <a:lumMod val="85000"/>
              </a:schemeClr>
            </a:solid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2800" dirty="0">
                <a:solidFill>
                  <a:srgbClr val="FFFF00"/>
                </a:solidFill>
                <a:latin typeface="Arial" panose="020B0604020202020204" pitchFamily="34" charset="0"/>
                <a:cs typeface="Arial" panose="020B0604020202020204" pitchFamily="34" charset="0"/>
              </a:rPr>
              <a:t>Amdahl’s Law</a:t>
            </a:r>
          </a:p>
        </p:txBody>
      </p:sp>
    </p:spTree>
    <p:extLst>
      <p:ext uri="{BB962C8B-B14F-4D97-AF65-F5344CB8AC3E}">
        <p14:creationId xmlns:p14="http://schemas.microsoft.com/office/powerpoint/2010/main" val="383644223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Slide Number Placeholder 4"/>
          <p:cNvSpPr>
            <a:spLocks noGrp="1"/>
          </p:cNvSpPr>
          <p:nvPr>
            <p:ph type="sldNum" sz="quarter" idx="4294967295"/>
          </p:nvPr>
        </p:nvSpPr>
        <p:spPr>
          <a:xfrm>
            <a:off x="6553200" y="6248400"/>
            <a:ext cx="1905000" cy="457200"/>
          </a:xfrm>
          <a:prstGeom prst="rect">
            <a:avLst/>
          </a:prstGeom>
        </p:spPr>
        <p:txBody>
          <a:bodyPr/>
          <a:lstStyle/>
          <a:p>
            <a:pPr>
              <a:defRPr/>
            </a:pPr>
            <a:fld id="{5A9FD1EB-F32E-45F7-AAAC-11A28AA1C4BF}" type="slidenum">
              <a:rPr lang="x-none" sz="1600"/>
              <a:pPr>
                <a:defRPr/>
              </a:pPr>
              <a:t>100</a:t>
            </a:fld>
            <a:endParaRPr lang="en-US" sz="1600" dirty="0"/>
          </a:p>
        </p:txBody>
      </p:sp>
      <p:sp>
        <p:nvSpPr>
          <p:cNvPr id="55301" name="Oval 3"/>
          <p:cNvSpPr>
            <a:spLocks noChangeArrowheads="1"/>
          </p:cNvSpPr>
          <p:nvPr/>
        </p:nvSpPr>
        <p:spPr bwMode="auto">
          <a:xfrm>
            <a:off x="5919788" y="4443413"/>
            <a:ext cx="1000125" cy="1066800"/>
          </a:xfrm>
          <a:prstGeom prst="ellipse">
            <a:avLst/>
          </a:prstGeom>
          <a:solidFill>
            <a:schemeClr val="bg1"/>
          </a:solidFill>
          <a:ln w="12700">
            <a:solidFill>
              <a:schemeClr val="bg1"/>
            </a:solidFill>
            <a:round/>
            <a:headEnd/>
            <a:tailEnd/>
          </a:ln>
        </p:spPr>
        <p:txBody>
          <a:bodyPr wrap="none" anchor="ctr"/>
          <a:lstStyle/>
          <a:p>
            <a:endParaRPr lang="en-US" dirty="0">
              <a:latin typeface="Courier New" pitchFamily="49" charset="0"/>
            </a:endParaRPr>
          </a:p>
        </p:txBody>
      </p:sp>
      <p:grpSp>
        <p:nvGrpSpPr>
          <p:cNvPr id="55302" name="Group 4"/>
          <p:cNvGrpSpPr>
            <a:grpSpLocks/>
          </p:cNvGrpSpPr>
          <p:nvPr/>
        </p:nvGrpSpPr>
        <p:grpSpPr bwMode="auto">
          <a:xfrm>
            <a:off x="946150" y="2814638"/>
            <a:ext cx="866775" cy="582612"/>
            <a:chOff x="596" y="1599"/>
            <a:chExt cx="546" cy="367"/>
          </a:xfrm>
        </p:grpSpPr>
        <p:sp>
          <p:nvSpPr>
            <p:cNvPr id="55340" name="AutoShape 5"/>
            <p:cNvSpPr>
              <a:spLocks noChangeArrowheads="1"/>
            </p:cNvSpPr>
            <p:nvPr/>
          </p:nvSpPr>
          <p:spPr bwMode="auto">
            <a:xfrm>
              <a:off x="596" y="1604"/>
              <a:ext cx="546" cy="357"/>
            </a:xfrm>
            <a:prstGeom prst="roundRect">
              <a:avLst>
                <a:gd name="adj" fmla="val 16667"/>
              </a:avLst>
            </a:prstGeom>
            <a:solidFill>
              <a:srgbClr val="CCFFFF"/>
            </a:solidFill>
            <a:ln w="38100">
              <a:solidFill>
                <a:schemeClr val="tx1"/>
              </a:solidFill>
              <a:round/>
              <a:headEnd/>
              <a:tailEnd/>
            </a:ln>
          </p:spPr>
          <p:txBody>
            <a:bodyPr wrap="none" anchor="ctr"/>
            <a:lstStyle/>
            <a:p>
              <a:endParaRPr lang="en-US" dirty="0">
                <a:latin typeface="Courier New" pitchFamily="49" charset="0"/>
              </a:endParaRPr>
            </a:p>
          </p:txBody>
        </p:sp>
        <p:sp>
          <p:nvSpPr>
            <p:cNvPr id="55341" name="Line 6"/>
            <p:cNvSpPr>
              <a:spLocks noChangeShapeType="1"/>
            </p:cNvSpPr>
            <p:nvPr/>
          </p:nvSpPr>
          <p:spPr bwMode="auto">
            <a:xfrm>
              <a:off x="874" y="1599"/>
              <a:ext cx="0" cy="367"/>
            </a:xfrm>
            <a:prstGeom prst="line">
              <a:avLst/>
            </a:prstGeom>
            <a:noFill/>
            <a:ln w="38100">
              <a:solidFill>
                <a:schemeClr val="tx1"/>
              </a:solidFill>
              <a:round/>
              <a:headEnd/>
              <a:tailEnd/>
            </a:ln>
          </p:spPr>
          <p:txBody>
            <a:bodyPr wrap="none" anchor="ctr"/>
            <a:lstStyle/>
            <a:p>
              <a:endParaRPr lang="en-US" dirty="0">
                <a:latin typeface="Courier New" pitchFamily="49" charset="0"/>
              </a:endParaRPr>
            </a:p>
          </p:txBody>
        </p:sp>
        <p:sp>
          <p:nvSpPr>
            <p:cNvPr id="55342" name="Text Box 7"/>
            <p:cNvSpPr txBox="1">
              <a:spLocks noChangeArrowheads="1"/>
            </p:cNvSpPr>
            <p:nvPr/>
          </p:nvSpPr>
          <p:spPr bwMode="auto">
            <a:xfrm>
              <a:off x="727" y="1619"/>
              <a:ext cx="116" cy="327"/>
            </a:xfrm>
            <a:prstGeom prst="rect">
              <a:avLst/>
            </a:prstGeom>
            <a:noFill/>
            <a:ln w="9525">
              <a:noFill/>
              <a:miter lim="800000"/>
              <a:headEnd/>
              <a:tailEnd/>
            </a:ln>
          </p:spPr>
          <p:txBody>
            <a:bodyPr wrap="none">
              <a:spAutoFit/>
            </a:bodyPr>
            <a:lstStyle/>
            <a:p>
              <a:endParaRPr lang="en-US" sz="2800" b="1" dirty="0">
                <a:latin typeface="Arial" panose="020B0604020202020204" pitchFamily="34" charset="0"/>
              </a:endParaRPr>
            </a:p>
          </p:txBody>
        </p:sp>
      </p:grpSp>
      <p:grpSp>
        <p:nvGrpSpPr>
          <p:cNvPr id="55303" name="Group 8"/>
          <p:cNvGrpSpPr>
            <a:grpSpLocks/>
          </p:cNvGrpSpPr>
          <p:nvPr/>
        </p:nvGrpSpPr>
        <p:grpSpPr bwMode="auto">
          <a:xfrm>
            <a:off x="2770188" y="2814638"/>
            <a:ext cx="866775" cy="582612"/>
            <a:chOff x="596" y="1599"/>
            <a:chExt cx="546" cy="367"/>
          </a:xfrm>
        </p:grpSpPr>
        <p:sp>
          <p:nvSpPr>
            <p:cNvPr id="55337" name="AutoShape 9"/>
            <p:cNvSpPr>
              <a:spLocks noChangeArrowheads="1"/>
            </p:cNvSpPr>
            <p:nvPr/>
          </p:nvSpPr>
          <p:spPr bwMode="auto">
            <a:xfrm>
              <a:off x="596" y="1604"/>
              <a:ext cx="546" cy="357"/>
            </a:xfrm>
            <a:prstGeom prst="roundRect">
              <a:avLst>
                <a:gd name="adj" fmla="val 16667"/>
              </a:avLst>
            </a:prstGeom>
            <a:solidFill>
              <a:srgbClr val="FFCCCC"/>
            </a:solidFill>
            <a:ln w="38100">
              <a:solidFill>
                <a:schemeClr val="tx1"/>
              </a:solidFill>
              <a:round/>
              <a:headEnd/>
              <a:tailEnd/>
            </a:ln>
          </p:spPr>
          <p:txBody>
            <a:bodyPr wrap="none" anchor="ctr"/>
            <a:lstStyle/>
            <a:p>
              <a:endParaRPr lang="en-US" dirty="0">
                <a:latin typeface="Courier New" pitchFamily="49" charset="0"/>
              </a:endParaRPr>
            </a:p>
          </p:txBody>
        </p:sp>
        <p:sp>
          <p:nvSpPr>
            <p:cNvPr id="55338" name="Line 10"/>
            <p:cNvSpPr>
              <a:spLocks noChangeShapeType="1"/>
            </p:cNvSpPr>
            <p:nvPr/>
          </p:nvSpPr>
          <p:spPr bwMode="auto">
            <a:xfrm>
              <a:off x="874" y="1599"/>
              <a:ext cx="0" cy="367"/>
            </a:xfrm>
            <a:prstGeom prst="line">
              <a:avLst/>
            </a:prstGeom>
            <a:noFill/>
            <a:ln w="38100">
              <a:solidFill>
                <a:schemeClr val="tx1"/>
              </a:solidFill>
              <a:round/>
              <a:headEnd/>
              <a:tailEnd/>
            </a:ln>
          </p:spPr>
          <p:txBody>
            <a:bodyPr wrap="none" anchor="ctr"/>
            <a:lstStyle/>
            <a:p>
              <a:endParaRPr lang="en-US" dirty="0">
                <a:latin typeface="Courier New" pitchFamily="49" charset="0"/>
              </a:endParaRPr>
            </a:p>
          </p:txBody>
        </p:sp>
        <p:sp>
          <p:nvSpPr>
            <p:cNvPr id="55339" name="Text Box 11"/>
            <p:cNvSpPr txBox="1">
              <a:spLocks noChangeArrowheads="1"/>
            </p:cNvSpPr>
            <p:nvPr/>
          </p:nvSpPr>
          <p:spPr bwMode="auto">
            <a:xfrm>
              <a:off x="600" y="1619"/>
              <a:ext cx="243" cy="330"/>
            </a:xfrm>
            <a:prstGeom prst="rect">
              <a:avLst/>
            </a:prstGeom>
            <a:noFill/>
            <a:ln w="9525">
              <a:noFill/>
              <a:miter lim="800000"/>
              <a:headEnd/>
              <a:tailEnd/>
            </a:ln>
          </p:spPr>
          <p:txBody>
            <a:bodyPr wrap="none">
              <a:spAutoFit/>
            </a:bodyPr>
            <a:lstStyle/>
            <a:p>
              <a:r>
                <a:rPr lang="en-US" sz="2800" b="1" dirty="0">
                  <a:latin typeface="Arial" panose="020B0604020202020204" pitchFamily="34" charset="0"/>
                </a:rPr>
                <a:t>a</a:t>
              </a:r>
            </a:p>
          </p:txBody>
        </p:sp>
      </p:grpSp>
      <p:grpSp>
        <p:nvGrpSpPr>
          <p:cNvPr id="55304" name="Group 12"/>
          <p:cNvGrpSpPr>
            <a:grpSpLocks/>
          </p:cNvGrpSpPr>
          <p:nvPr/>
        </p:nvGrpSpPr>
        <p:grpSpPr bwMode="auto">
          <a:xfrm>
            <a:off x="4581525" y="2814638"/>
            <a:ext cx="879475" cy="582612"/>
            <a:chOff x="588" y="1599"/>
            <a:chExt cx="554" cy="367"/>
          </a:xfrm>
        </p:grpSpPr>
        <p:sp>
          <p:nvSpPr>
            <p:cNvPr id="55334" name="AutoShape 13"/>
            <p:cNvSpPr>
              <a:spLocks noChangeArrowheads="1"/>
            </p:cNvSpPr>
            <p:nvPr/>
          </p:nvSpPr>
          <p:spPr bwMode="auto">
            <a:xfrm>
              <a:off x="596" y="1604"/>
              <a:ext cx="546" cy="357"/>
            </a:xfrm>
            <a:prstGeom prst="roundRect">
              <a:avLst>
                <a:gd name="adj" fmla="val 16667"/>
              </a:avLst>
            </a:prstGeom>
            <a:solidFill>
              <a:srgbClr val="FFCCCC"/>
            </a:solidFill>
            <a:ln w="38100">
              <a:solidFill>
                <a:schemeClr val="tx1"/>
              </a:solidFill>
              <a:round/>
              <a:headEnd/>
              <a:tailEnd/>
            </a:ln>
          </p:spPr>
          <p:txBody>
            <a:bodyPr wrap="none" anchor="ctr"/>
            <a:lstStyle/>
            <a:p>
              <a:endParaRPr lang="en-US" dirty="0">
                <a:latin typeface="Courier New" pitchFamily="49" charset="0"/>
              </a:endParaRPr>
            </a:p>
          </p:txBody>
        </p:sp>
        <p:sp>
          <p:nvSpPr>
            <p:cNvPr id="55335" name="Line 14"/>
            <p:cNvSpPr>
              <a:spLocks noChangeShapeType="1"/>
            </p:cNvSpPr>
            <p:nvPr/>
          </p:nvSpPr>
          <p:spPr bwMode="auto">
            <a:xfrm>
              <a:off x="874" y="1599"/>
              <a:ext cx="0" cy="367"/>
            </a:xfrm>
            <a:prstGeom prst="line">
              <a:avLst/>
            </a:prstGeom>
            <a:noFill/>
            <a:ln w="38100">
              <a:solidFill>
                <a:schemeClr val="tx1"/>
              </a:solidFill>
              <a:round/>
              <a:headEnd/>
              <a:tailEnd/>
            </a:ln>
          </p:spPr>
          <p:txBody>
            <a:bodyPr wrap="none" anchor="ctr"/>
            <a:lstStyle/>
            <a:p>
              <a:endParaRPr lang="en-US" dirty="0">
                <a:latin typeface="Courier New" pitchFamily="49" charset="0"/>
              </a:endParaRPr>
            </a:p>
          </p:txBody>
        </p:sp>
        <p:sp>
          <p:nvSpPr>
            <p:cNvPr id="55336" name="Text Box 15"/>
            <p:cNvSpPr txBox="1">
              <a:spLocks noChangeArrowheads="1"/>
            </p:cNvSpPr>
            <p:nvPr/>
          </p:nvSpPr>
          <p:spPr bwMode="auto">
            <a:xfrm>
              <a:off x="588" y="1619"/>
              <a:ext cx="255" cy="330"/>
            </a:xfrm>
            <a:prstGeom prst="rect">
              <a:avLst/>
            </a:prstGeom>
            <a:noFill/>
            <a:ln w="9525">
              <a:noFill/>
              <a:miter lim="800000"/>
              <a:headEnd/>
              <a:tailEnd/>
            </a:ln>
          </p:spPr>
          <p:txBody>
            <a:bodyPr wrap="none">
              <a:spAutoFit/>
            </a:bodyPr>
            <a:lstStyle/>
            <a:p>
              <a:r>
                <a:rPr lang="en-US" sz="2800" b="1" dirty="0">
                  <a:latin typeface="Arial" panose="020B0604020202020204" pitchFamily="34" charset="0"/>
                </a:rPr>
                <a:t>b</a:t>
              </a:r>
            </a:p>
          </p:txBody>
        </p:sp>
      </p:grpSp>
      <p:grpSp>
        <p:nvGrpSpPr>
          <p:cNvPr id="55305" name="Group 16"/>
          <p:cNvGrpSpPr>
            <a:grpSpLocks/>
          </p:cNvGrpSpPr>
          <p:nvPr/>
        </p:nvGrpSpPr>
        <p:grpSpPr bwMode="auto">
          <a:xfrm>
            <a:off x="6419850" y="2814638"/>
            <a:ext cx="866775" cy="582612"/>
            <a:chOff x="596" y="1599"/>
            <a:chExt cx="546" cy="367"/>
          </a:xfrm>
        </p:grpSpPr>
        <p:sp>
          <p:nvSpPr>
            <p:cNvPr id="55331" name="AutoShape 17"/>
            <p:cNvSpPr>
              <a:spLocks noChangeArrowheads="1"/>
            </p:cNvSpPr>
            <p:nvPr/>
          </p:nvSpPr>
          <p:spPr bwMode="auto">
            <a:xfrm>
              <a:off x="596" y="1604"/>
              <a:ext cx="546" cy="357"/>
            </a:xfrm>
            <a:prstGeom prst="roundRect">
              <a:avLst>
                <a:gd name="adj" fmla="val 16667"/>
              </a:avLst>
            </a:prstGeom>
            <a:solidFill>
              <a:srgbClr val="FFCCCC"/>
            </a:solidFill>
            <a:ln w="38100">
              <a:solidFill>
                <a:schemeClr val="tx1"/>
              </a:solidFill>
              <a:round/>
              <a:headEnd/>
              <a:tailEnd/>
            </a:ln>
          </p:spPr>
          <p:txBody>
            <a:bodyPr wrap="none" anchor="ctr"/>
            <a:lstStyle/>
            <a:p>
              <a:endParaRPr lang="en-US" dirty="0">
                <a:latin typeface="Courier New" pitchFamily="49" charset="0"/>
              </a:endParaRPr>
            </a:p>
          </p:txBody>
        </p:sp>
        <p:sp>
          <p:nvSpPr>
            <p:cNvPr id="55332" name="Line 18"/>
            <p:cNvSpPr>
              <a:spLocks noChangeShapeType="1"/>
            </p:cNvSpPr>
            <p:nvPr/>
          </p:nvSpPr>
          <p:spPr bwMode="auto">
            <a:xfrm>
              <a:off x="874" y="1599"/>
              <a:ext cx="0" cy="367"/>
            </a:xfrm>
            <a:prstGeom prst="line">
              <a:avLst/>
            </a:prstGeom>
            <a:noFill/>
            <a:ln w="38100">
              <a:solidFill>
                <a:schemeClr val="tx1"/>
              </a:solidFill>
              <a:round/>
              <a:headEnd/>
              <a:tailEnd/>
            </a:ln>
          </p:spPr>
          <p:txBody>
            <a:bodyPr wrap="none" anchor="ctr"/>
            <a:lstStyle/>
            <a:p>
              <a:endParaRPr lang="en-US" dirty="0">
                <a:latin typeface="Courier New" pitchFamily="49" charset="0"/>
              </a:endParaRPr>
            </a:p>
          </p:txBody>
        </p:sp>
        <p:sp>
          <p:nvSpPr>
            <p:cNvPr id="55333" name="Text Box 19"/>
            <p:cNvSpPr txBox="1">
              <a:spLocks noChangeArrowheads="1"/>
            </p:cNvSpPr>
            <p:nvPr/>
          </p:nvSpPr>
          <p:spPr bwMode="auto">
            <a:xfrm>
              <a:off x="600" y="1619"/>
              <a:ext cx="243" cy="330"/>
            </a:xfrm>
            <a:prstGeom prst="rect">
              <a:avLst/>
            </a:prstGeom>
            <a:noFill/>
            <a:ln w="9525">
              <a:noFill/>
              <a:miter lim="800000"/>
              <a:headEnd/>
              <a:tailEnd/>
            </a:ln>
          </p:spPr>
          <p:txBody>
            <a:bodyPr wrap="none">
              <a:spAutoFit/>
            </a:bodyPr>
            <a:lstStyle/>
            <a:p>
              <a:r>
                <a:rPr lang="en-US" sz="2800" b="1" dirty="0">
                  <a:latin typeface="Arial" panose="020B0604020202020204" pitchFamily="34" charset="0"/>
                </a:rPr>
                <a:t>c</a:t>
              </a:r>
            </a:p>
          </p:txBody>
        </p:sp>
      </p:grpSp>
      <p:sp>
        <p:nvSpPr>
          <p:cNvPr id="55306" name="Line 20"/>
          <p:cNvSpPr>
            <a:spLocks noChangeShapeType="1"/>
          </p:cNvSpPr>
          <p:nvPr/>
        </p:nvSpPr>
        <p:spPr bwMode="auto">
          <a:xfrm>
            <a:off x="1592263" y="3106738"/>
            <a:ext cx="1087437" cy="0"/>
          </a:xfrm>
          <a:prstGeom prst="line">
            <a:avLst/>
          </a:prstGeom>
          <a:noFill/>
          <a:ln w="76200">
            <a:solidFill>
              <a:schemeClr val="tx1"/>
            </a:solidFill>
            <a:round/>
            <a:headEnd/>
            <a:tailEnd type="triangle" w="med" len="med"/>
          </a:ln>
        </p:spPr>
        <p:txBody>
          <a:bodyPr wrap="none" anchor="ctr"/>
          <a:lstStyle/>
          <a:p>
            <a:endParaRPr lang="en-US" dirty="0">
              <a:latin typeface="Courier New" pitchFamily="49" charset="0"/>
            </a:endParaRPr>
          </a:p>
        </p:txBody>
      </p:sp>
      <p:sp>
        <p:nvSpPr>
          <p:cNvPr id="55307" name="Line 21"/>
          <p:cNvSpPr>
            <a:spLocks noChangeShapeType="1"/>
          </p:cNvSpPr>
          <p:nvPr/>
        </p:nvSpPr>
        <p:spPr bwMode="auto">
          <a:xfrm>
            <a:off x="3427413" y="3106738"/>
            <a:ext cx="1087437" cy="0"/>
          </a:xfrm>
          <a:prstGeom prst="line">
            <a:avLst/>
          </a:prstGeom>
          <a:noFill/>
          <a:ln w="76200">
            <a:solidFill>
              <a:schemeClr val="tx1"/>
            </a:solidFill>
            <a:round/>
            <a:headEnd/>
            <a:tailEnd type="triangle" w="med" len="med"/>
          </a:ln>
        </p:spPr>
        <p:txBody>
          <a:bodyPr wrap="none" anchor="ctr"/>
          <a:lstStyle/>
          <a:p>
            <a:endParaRPr lang="en-US" dirty="0">
              <a:latin typeface="Courier New" pitchFamily="49" charset="0"/>
            </a:endParaRPr>
          </a:p>
        </p:txBody>
      </p:sp>
      <p:sp>
        <p:nvSpPr>
          <p:cNvPr id="55308" name="Line 22"/>
          <p:cNvSpPr>
            <a:spLocks noChangeShapeType="1"/>
          </p:cNvSpPr>
          <p:nvPr/>
        </p:nvSpPr>
        <p:spPr bwMode="auto">
          <a:xfrm>
            <a:off x="5262563" y="3106738"/>
            <a:ext cx="1087437" cy="0"/>
          </a:xfrm>
          <a:prstGeom prst="line">
            <a:avLst/>
          </a:prstGeom>
          <a:noFill/>
          <a:ln w="76200">
            <a:solidFill>
              <a:schemeClr val="tx1"/>
            </a:solidFill>
            <a:round/>
            <a:headEnd/>
            <a:tailEnd type="triangle" w="med" len="med"/>
          </a:ln>
        </p:spPr>
        <p:txBody>
          <a:bodyPr wrap="none" anchor="ctr"/>
          <a:lstStyle/>
          <a:p>
            <a:endParaRPr lang="en-US" dirty="0">
              <a:latin typeface="Courier New" pitchFamily="49" charset="0"/>
            </a:endParaRPr>
          </a:p>
        </p:txBody>
      </p:sp>
      <p:grpSp>
        <p:nvGrpSpPr>
          <p:cNvPr id="55309" name="Group 23"/>
          <p:cNvGrpSpPr>
            <a:grpSpLocks/>
          </p:cNvGrpSpPr>
          <p:nvPr/>
        </p:nvGrpSpPr>
        <p:grpSpPr bwMode="auto">
          <a:xfrm>
            <a:off x="6569075" y="1987550"/>
            <a:ext cx="427038" cy="622300"/>
            <a:chOff x="2208" y="1920"/>
            <a:chExt cx="1152" cy="1680"/>
          </a:xfrm>
        </p:grpSpPr>
        <p:sp>
          <p:nvSpPr>
            <p:cNvPr id="55327" name="Oval 24"/>
            <p:cNvSpPr>
              <a:spLocks noChangeArrowheads="1"/>
            </p:cNvSpPr>
            <p:nvPr/>
          </p:nvSpPr>
          <p:spPr bwMode="auto">
            <a:xfrm>
              <a:off x="2208" y="2448"/>
              <a:ext cx="1152" cy="1152"/>
            </a:xfrm>
            <a:prstGeom prst="ellipse">
              <a:avLst/>
            </a:prstGeom>
            <a:solidFill>
              <a:schemeClr val="accent1"/>
            </a:solidFill>
            <a:ln w="9525" algn="ctr">
              <a:noFill/>
              <a:round/>
              <a:headEnd/>
              <a:tailEnd/>
            </a:ln>
          </p:spPr>
          <p:txBody>
            <a:bodyPr wrap="none" anchor="ctr"/>
            <a:lstStyle/>
            <a:p>
              <a:endParaRPr lang="en-US" dirty="0">
                <a:latin typeface="Courier New" pitchFamily="49" charset="0"/>
              </a:endParaRPr>
            </a:p>
          </p:txBody>
        </p:sp>
        <p:sp>
          <p:nvSpPr>
            <p:cNvPr id="55328" name="Oval 25"/>
            <p:cNvSpPr>
              <a:spLocks noChangeArrowheads="1"/>
            </p:cNvSpPr>
            <p:nvPr/>
          </p:nvSpPr>
          <p:spPr bwMode="auto">
            <a:xfrm>
              <a:off x="2640" y="2688"/>
              <a:ext cx="288" cy="288"/>
            </a:xfrm>
            <a:prstGeom prst="ellipse">
              <a:avLst/>
            </a:prstGeom>
            <a:solidFill>
              <a:schemeClr val="bg1"/>
            </a:solidFill>
            <a:ln w="9525" algn="ctr">
              <a:noFill/>
              <a:round/>
              <a:headEnd/>
              <a:tailEnd/>
            </a:ln>
          </p:spPr>
          <p:txBody>
            <a:bodyPr wrap="none" anchor="ctr"/>
            <a:lstStyle/>
            <a:p>
              <a:endParaRPr lang="en-US" dirty="0">
                <a:latin typeface="Courier New" pitchFamily="49" charset="0"/>
              </a:endParaRPr>
            </a:p>
          </p:txBody>
        </p:sp>
        <p:sp>
          <p:nvSpPr>
            <p:cNvPr id="55329" name="AutoShape 26"/>
            <p:cNvSpPr>
              <a:spLocks noChangeArrowheads="1"/>
            </p:cNvSpPr>
            <p:nvPr/>
          </p:nvSpPr>
          <p:spPr bwMode="auto">
            <a:xfrm flipV="1">
              <a:off x="2616" y="2880"/>
              <a:ext cx="336" cy="43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chemeClr val="bg1"/>
            </a:solidFill>
            <a:ln w="9525" algn="ctr">
              <a:noFill/>
              <a:miter lim="800000"/>
              <a:headEnd/>
              <a:tailEnd/>
            </a:ln>
          </p:spPr>
          <p:txBody>
            <a:bodyPr wrap="none" anchor="ctr"/>
            <a:lstStyle/>
            <a:p>
              <a:endParaRPr lang="en-US" dirty="0">
                <a:latin typeface="Courier New" pitchFamily="49" charset="0"/>
              </a:endParaRPr>
            </a:p>
          </p:txBody>
        </p:sp>
        <p:sp>
          <p:nvSpPr>
            <p:cNvPr id="55330" name="AutoShape 27"/>
            <p:cNvSpPr>
              <a:spLocks noChangeArrowheads="1"/>
            </p:cNvSpPr>
            <p:nvPr/>
          </p:nvSpPr>
          <p:spPr bwMode="auto">
            <a:xfrm>
              <a:off x="2448" y="1920"/>
              <a:ext cx="624" cy="139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712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399"/>
                    <a:pt x="16199" y="7817"/>
                    <a:pt x="16200" y="10799"/>
                  </a:cubicBezTo>
                  <a:lnTo>
                    <a:pt x="21600" y="10800"/>
                  </a:lnTo>
                  <a:cubicBezTo>
                    <a:pt x="21600" y="4835"/>
                    <a:pt x="16764" y="0"/>
                    <a:pt x="10800" y="0"/>
                  </a:cubicBezTo>
                  <a:cubicBezTo>
                    <a:pt x="4835" y="0"/>
                    <a:pt x="0" y="4835"/>
                    <a:pt x="0" y="10800"/>
                  </a:cubicBezTo>
                  <a:close/>
                </a:path>
              </a:pathLst>
            </a:custGeom>
            <a:solidFill>
              <a:schemeClr val="accent1"/>
            </a:solidFill>
            <a:ln w="9525" algn="ctr">
              <a:noFill/>
              <a:miter lim="800000"/>
              <a:headEnd/>
              <a:tailEnd/>
            </a:ln>
          </p:spPr>
          <p:txBody>
            <a:bodyPr wrap="none" anchor="ctr"/>
            <a:lstStyle/>
            <a:p>
              <a:endParaRPr lang="en-US" dirty="0">
                <a:latin typeface="Courier New" pitchFamily="49" charset="0"/>
              </a:endParaRPr>
            </a:p>
          </p:txBody>
        </p:sp>
      </p:grpSp>
      <p:grpSp>
        <p:nvGrpSpPr>
          <p:cNvPr id="55310" name="Group 28"/>
          <p:cNvGrpSpPr>
            <a:grpSpLocks/>
          </p:cNvGrpSpPr>
          <p:nvPr/>
        </p:nvGrpSpPr>
        <p:grpSpPr bwMode="auto">
          <a:xfrm>
            <a:off x="3862388" y="5026025"/>
            <a:ext cx="1447800" cy="1295400"/>
            <a:chOff x="1584" y="816"/>
            <a:chExt cx="912" cy="816"/>
          </a:xfrm>
        </p:grpSpPr>
        <p:sp>
          <p:nvSpPr>
            <p:cNvPr id="55318" name="Freeform 29"/>
            <p:cNvSpPr>
              <a:spLocks/>
            </p:cNvSpPr>
            <p:nvPr/>
          </p:nvSpPr>
          <p:spPr bwMode="auto">
            <a:xfrm>
              <a:off x="2352" y="1056"/>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tx1"/>
              </a:solidFill>
              <a:round/>
              <a:headEnd/>
              <a:tailEnd/>
            </a:ln>
          </p:spPr>
          <p:txBody>
            <a:bodyPr wrap="none" anchor="ctr"/>
            <a:lstStyle/>
            <a:p>
              <a:endParaRPr lang="en-US" dirty="0">
                <a:latin typeface="Courier New" pitchFamily="49" charset="0"/>
              </a:endParaRPr>
            </a:p>
          </p:txBody>
        </p:sp>
        <p:sp>
          <p:nvSpPr>
            <p:cNvPr id="55319" name="Freeform 30"/>
            <p:cNvSpPr>
              <a:spLocks/>
            </p:cNvSpPr>
            <p:nvPr/>
          </p:nvSpPr>
          <p:spPr bwMode="auto">
            <a:xfrm>
              <a:off x="2160" y="912"/>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tx1"/>
              </a:solidFill>
              <a:round/>
              <a:headEnd/>
              <a:tailEnd/>
            </a:ln>
          </p:spPr>
          <p:txBody>
            <a:bodyPr wrap="none" anchor="ctr"/>
            <a:lstStyle/>
            <a:p>
              <a:endParaRPr lang="en-US" dirty="0">
                <a:latin typeface="Courier New" pitchFamily="49" charset="0"/>
              </a:endParaRPr>
            </a:p>
          </p:txBody>
        </p:sp>
        <p:sp>
          <p:nvSpPr>
            <p:cNvPr id="55320" name="Freeform 31"/>
            <p:cNvSpPr>
              <a:spLocks/>
            </p:cNvSpPr>
            <p:nvPr/>
          </p:nvSpPr>
          <p:spPr bwMode="auto">
            <a:xfrm>
              <a:off x="1920" y="816"/>
              <a:ext cx="144" cy="288"/>
            </a:xfrm>
            <a:custGeom>
              <a:avLst/>
              <a:gdLst>
                <a:gd name="T0" fmla="*/ 0 w 144"/>
                <a:gd name="T1" fmla="*/ 22 h 336"/>
                <a:gd name="T2" fmla="*/ 96 w 144"/>
                <a:gd name="T3" fmla="*/ 0 h 336"/>
                <a:gd name="T4" fmla="*/ 144 w 144"/>
                <a:gd name="T5" fmla="*/ 22 h 336"/>
                <a:gd name="T6" fmla="*/ 144 w 144"/>
                <a:gd name="T7" fmla="*/ 156 h 336"/>
                <a:gd name="T8" fmla="*/ 96 w 144"/>
                <a:gd name="T9" fmla="*/ 134 h 336"/>
                <a:gd name="T10" fmla="*/ 96 w 144"/>
                <a:gd name="T11" fmla="*/ 44 h 336"/>
                <a:gd name="T12" fmla="*/ 0 w 144"/>
                <a:gd name="T13" fmla="*/ 66 h 336"/>
                <a:gd name="T14" fmla="*/ 0 w 144"/>
                <a:gd name="T15" fmla="*/ 22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tx1"/>
              </a:solidFill>
              <a:round/>
              <a:headEnd/>
              <a:tailEnd/>
            </a:ln>
          </p:spPr>
          <p:txBody>
            <a:bodyPr wrap="none" anchor="ctr"/>
            <a:lstStyle/>
            <a:p>
              <a:endParaRPr lang="en-US" dirty="0">
                <a:latin typeface="Courier New" pitchFamily="49" charset="0"/>
              </a:endParaRPr>
            </a:p>
          </p:txBody>
        </p:sp>
        <p:sp>
          <p:nvSpPr>
            <p:cNvPr id="55321" name="Freeform 32"/>
            <p:cNvSpPr>
              <a:spLocks/>
            </p:cNvSpPr>
            <p:nvPr/>
          </p:nvSpPr>
          <p:spPr bwMode="auto">
            <a:xfrm>
              <a:off x="1659" y="816"/>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 name="T10" fmla="*/ 0 60000 65536"/>
                <a:gd name="T11" fmla="*/ 0 60000 65536"/>
                <a:gd name="T12" fmla="*/ 0 60000 65536"/>
                <a:gd name="T13" fmla="*/ 0 60000 65536"/>
                <a:gd name="T14" fmla="*/ 0 60000 65536"/>
                <a:gd name="T15" fmla="*/ 0 w 789"/>
                <a:gd name="T16" fmla="*/ 0 h 535"/>
                <a:gd name="T17" fmla="*/ 789 w 789"/>
                <a:gd name="T18" fmla="*/ 535 h 535"/>
              </a:gdLst>
              <a:ahLst/>
              <a:cxnLst>
                <a:cxn ang="T10">
                  <a:pos x="T0" y="T1"/>
                </a:cxn>
                <a:cxn ang="T11">
                  <a:pos x="T2" y="T3"/>
                </a:cxn>
                <a:cxn ang="T12">
                  <a:pos x="T4" y="T5"/>
                </a:cxn>
                <a:cxn ang="T13">
                  <a:pos x="T6" y="T7"/>
                </a:cxn>
                <a:cxn ang="T14">
                  <a:pos x="T8" y="T9"/>
                </a:cxn>
              </a:cxnLst>
              <a:rect l="T15" t="T16" r="T17" b="T18"/>
              <a:pathLst>
                <a:path w="789" h="535">
                  <a:moveTo>
                    <a:pt x="261" y="0"/>
                  </a:moveTo>
                  <a:lnTo>
                    <a:pt x="789" y="336"/>
                  </a:lnTo>
                  <a:lnTo>
                    <a:pt x="494" y="535"/>
                  </a:lnTo>
                  <a:lnTo>
                    <a:pt x="0" y="96"/>
                  </a:lnTo>
                  <a:lnTo>
                    <a:pt x="261" y="0"/>
                  </a:lnTo>
                  <a:close/>
                </a:path>
              </a:pathLst>
            </a:custGeom>
            <a:solidFill>
              <a:schemeClr val="accent1"/>
            </a:solidFill>
            <a:ln w="38100">
              <a:solidFill>
                <a:schemeClr val="tx1"/>
              </a:solidFill>
              <a:round/>
              <a:headEnd/>
              <a:tailEnd/>
            </a:ln>
          </p:spPr>
          <p:txBody>
            <a:bodyPr wrap="none" anchor="ctr"/>
            <a:lstStyle/>
            <a:p>
              <a:endParaRPr lang="en-US" dirty="0">
                <a:latin typeface="Courier New" pitchFamily="49" charset="0"/>
              </a:endParaRPr>
            </a:p>
          </p:txBody>
        </p:sp>
        <p:sp>
          <p:nvSpPr>
            <p:cNvPr id="55322" name="Freeform 33"/>
            <p:cNvSpPr>
              <a:spLocks/>
            </p:cNvSpPr>
            <p:nvPr/>
          </p:nvSpPr>
          <p:spPr bwMode="auto">
            <a:xfrm>
              <a:off x="1669" y="912"/>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 name="T10" fmla="*/ 0 60000 65536"/>
                <a:gd name="T11" fmla="*/ 0 60000 65536"/>
                <a:gd name="T12" fmla="*/ 0 60000 65536"/>
                <a:gd name="T13" fmla="*/ 0 60000 65536"/>
                <a:gd name="T14" fmla="*/ 0 60000 65536"/>
                <a:gd name="T15" fmla="*/ 0 w 491"/>
                <a:gd name="T16" fmla="*/ 0 h 567"/>
                <a:gd name="T17" fmla="*/ 491 w 491"/>
                <a:gd name="T18" fmla="*/ 567 h 567"/>
              </a:gdLst>
              <a:ahLst/>
              <a:cxnLst>
                <a:cxn ang="T10">
                  <a:pos x="T0" y="T1"/>
                </a:cxn>
                <a:cxn ang="T11">
                  <a:pos x="T2" y="T3"/>
                </a:cxn>
                <a:cxn ang="T12">
                  <a:pos x="T4" y="T5"/>
                </a:cxn>
                <a:cxn ang="T13">
                  <a:pos x="T6" y="T7"/>
                </a:cxn>
                <a:cxn ang="T14">
                  <a:pos x="T8" y="T9"/>
                </a:cxn>
              </a:cxnLst>
              <a:rect l="T15" t="T16" r="T17" b="T18"/>
              <a:pathLst>
                <a:path w="491" h="567">
                  <a:moveTo>
                    <a:pt x="11" y="0"/>
                  </a:moveTo>
                  <a:lnTo>
                    <a:pt x="491" y="432"/>
                  </a:lnTo>
                  <a:lnTo>
                    <a:pt x="484" y="567"/>
                  </a:lnTo>
                  <a:lnTo>
                    <a:pt x="0" y="119"/>
                  </a:lnTo>
                  <a:lnTo>
                    <a:pt x="11" y="0"/>
                  </a:lnTo>
                  <a:close/>
                </a:path>
              </a:pathLst>
            </a:custGeom>
            <a:solidFill>
              <a:schemeClr val="accent1"/>
            </a:solidFill>
            <a:ln w="38100">
              <a:solidFill>
                <a:schemeClr val="tx1"/>
              </a:solidFill>
              <a:round/>
              <a:headEnd/>
              <a:tailEnd/>
            </a:ln>
          </p:spPr>
          <p:txBody>
            <a:bodyPr wrap="none" anchor="ctr"/>
            <a:lstStyle/>
            <a:p>
              <a:endParaRPr lang="en-US" dirty="0">
                <a:latin typeface="Courier New" pitchFamily="49" charset="0"/>
              </a:endParaRPr>
            </a:p>
          </p:txBody>
        </p:sp>
        <p:sp>
          <p:nvSpPr>
            <p:cNvPr id="55323" name="Freeform 34"/>
            <p:cNvSpPr>
              <a:spLocks/>
            </p:cNvSpPr>
            <p:nvPr/>
          </p:nvSpPr>
          <p:spPr bwMode="auto">
            <a:xfrm>
              <a:off x="2144" y="1152"/>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 name="T10" fmla="*/ 0 60000 65536"/>
                <a:gd name="T11" fmla="*/ 0 60000 65536"/>
                <a:gd name="T12" fmla="*/ 0 60000 65536"/>
                <a:gd name="T13" fmla="*/ 0 60000 65536"/>
                <a:gd name="T14" fmla="*/ 0 60000 65536"/>
                <a:gd name="T15" fmla="*/ 0 w 304"/>
                <a:gd name="T16" fmla="*/ 0 h 327"/>
                <a:gd name="T17" fmla="*/ 304 w 304"/>
                <a:gd name="T18" fmla="*/ 327 h 327"/>
              </a:gdLst>
              <a:ahLst/>
              <a:cxnLst>
                <a:cxn ang="T10">
                  <a:pos x="T0" y="T1"/>
                </a:cxn>
                <a:cxn ang="T11">
                  <a:pos x="T2" y="T3"/>
                </a:cxn>
                <a:cxn ang="T12">
                  <a:pos x="T4" y="T5"/>
                </a:cxn>
                <a:cxn ang="T13">
                  <a:pos x="T6" y="T7"/>
                </a:cxn>
                <a:cxn ang="T14">
                  <a:pos x="T8" y="T9"/>
                </a:cxn>
              </a:cxnLst>
              <a:rect l="T15" t="T16" r="T17" b="T18"/>
              <a:pathLst>
                <a:path w="304" h="327">
                  <a:moveTo>
                    <a:pt x="304" y="0"/>
                  </a:moveTo>
                  <a:lnTo>
                    <a:pt x="304" y="96"/>
                  </a:lnTo>
                  <a:lnTo>
                    <a:pt x="0" y="327"/>
                  </a:lnTo>
                  <a:lnTo>
                    <a:pt x="18" y="181"/>
                  </a:lnTo>
                  <a:lnTo>
                    <a:pt x="304" y="0"/>
                  </a:lnTo>
                  <a:close/>
                </a:path>
              </a:pathLst>
            </a:custGeom>
            <a:solidFill>
              <a:schemeClr val="accent1"/>
            </a:solidFill>
            <a:ln w="38100">
              <a:solidFill>
                <a:schemeClr val="tx1"/>
              </a:solidFill>
              <a:round/>
              <a:headEnd/>
              <a:tailEnd/>
            </a:ln>
          </p:spPr>
          <p:txBody>
            <a:bodyPr wrap="none" anchor="ctr"/>
            <a:lstStyle/>
            <a:p>
              <a:endParaRPr lang="en-US" dirty="0">
                <a:latin typeface="Courier New" pitchFamily="49" charset="0"/>
              </a:endParaRPr>
            </a:p>
          </p:txBody>
        </p:sp>
        <p:sp>
          <p:nvSpPr>
            <p:cNvPr id="55324" name="Freeform 35"/>
            <p:cNvSpPr>
              <a:spLocks/>
            </p:cNvSpPr>
            <p:nvPr/>
          </p:nvSpPr>
          <p:spPr bwMode="auto">
            <a:xfrm>
              <a:off x="1920" y="1296"/>
              <a:ext cx="240" cy="336"/>
            </a:xfrm>
            <a:custGeom>
              <a:avLst/>
              <a:gdLst>
                <a:gd name="T0" fmla="*/ 36 w 336"/>
                <a:gd name="T1" fmla="*/ 0 h 432"/>
                <a:gd name="T2" fmla="*/ 62 w 336"/>
                <a:gd name="T3" fmla="*/ 27 h 432"/>
                <a:gd name="T4" fmla="*/ 18 w 336"/>
                <a:gd name="T5" fmla="*/ 41 h 432"/>
                <a:gd name="T6" fmla="*/ 18 w 336"/>
                <a:gd name="T7" fmla="*/ 123 h 432"/>
                <a:gd name="T8" fmla="*/ 0 w 336"/>
                <a:gd name="T9" fmla="*/ 96 h 432"/>
                <a:gd name="T10" fmla="*/ 0 w 336"/>
                <a:gd name="T11" fmla="*/ 14 h 432"/>
                <a:gd name="T12" fmla="*/ 36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tx1"/>
              </a:solidFill>
              <a:round/>
              <a:headEnd/>
              <a:tailEnd/>
            </a:ln>
          </p:spPr>
          <p:txBody>
            <a:bodyPr wrap="none" anchor="ctr"/>
            <a:lstStyle/>
            <a:p>
              <a:endParaRPr lang="en-US" dirty="0">
                <a:latin typeface="Courier New" pitchFamily="49" charset="0"/>
              </a:endParaRPr>
            </a:p>
          </p:txBody>
        </p:sp>
        <p:sp>
          <p:nvSpPr>
            <p:cNvPr id="55325" name="Freeform 36"/>
            <p:cNvSpPr>
              <a:spLocks/>
            </p:cNvSpPr>
            <p:nvPr/>
          </p:nvSpPr>
          <p:spPr bwMode="auto">
            <a:xfrm>
              <a:off x="1728" y="1152"/>
              <a:ext cx="240" cy="288"/>
            </a:xfrm>
            <a:custGeom>
              <a:avLst/>
              <a:gdLst>
                <a:gd name="T0" fmla="*/ 36 w 336"/>
                <a:gd name="T1" fmla="*/ 0 h 432"/>
                <a:gd name="T2" fmla="*/ 62 w 336"/>
                <a:gd name="T3" fmla="*/ 13 h 432"/>
                <a:gd name="T4" fmla="*/ 18 w 336"/>
                <a:gd name="T5" fmla="*/ 19 h 432"/>
                <a:gd name="T6" fmla="*/ 18 w 336"/>
                <a:gd name="T7" fmla="*/ 57 h 432"/>
                <a:gd name="T8" fmla="*/ 0 w 336"/>
                <a:gd name="T9" fmla="*/ 44 h 432"/>
                <a:gd name="T10" fmla="*/ 0 w 336"/>
                <a:gd name="T11" fmla="*/ 6 h 432"/>
                <a:gd name="T12" fmla="*/ 36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tx1"/>
              </a:solidFill>
              <a:round/>
              <a:headEnd/>
              <a:tailEnd/>
            </a:ln>
          </p:spPr>
          <p:txBody>
            <a:bodyPr wrap="none" anchor="ctr"/>
            <a:lstStyle/>
            <a:p>
              <a:endParaRPr lang="en-US" dirty="0">
                <a:latin typeface="Courier New" pitchFamily="49" charset="0"/>
              </a:endParaRPr>
            </a:p>
          </p:txBody>
        </p:sp>
        <p:sp>
          <p:nvSpPr>
            <p:cNvPr id="55326" name="Freeform 37"/>
            <p:cNvSpPr>
              <a:spLocks/>
            </p:cNvSpPr>
            <p:nvPr/>
          </p:nvSpPr>
          <p:spPr bwMode="auto">
            <a:xfrm>
              <a:off x="1584" y="1008"/>
              <a:ext cx="192" cy="288"/>
            </a:xfrm>
            <a:custGeom>
              <a:avLst/>
              <a:gdLst>
                <a:gd name="T0" fmla="*/ 12 w 336"/>
                <a:gd name="T1" fmla="*/ 0 h 432"/>
                <a:gd name="T2" fmla="*/ 21 w 336"/>
                <a:gd name="T3" fmla="*/ 13 h 432"/>
                <a:gd name="T4" fmla="*/ 6 w 336"/>
                <a:gd name="T5" fmla="*/ 19 h 432"/>
                <a:gd name="T6" fmla="*/ 6 w 336"/>
                <a:gd name="T7" fmla="*/ 57 h 432"/>
                <a:gd name="T8" fmla="*/ 0 w 336"/>
                <a:gd name="T9" fmla="*/ 44 h 432"/>
                <a:gd name="T10" fmla="*/ 0 w 336"/>
                <a:gd name="T11" fmla="*/ 6 h 432"/>
                <a:gd name="T12" fmla="*/ 12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tx1"/>
              </a:solidFill>
              <a:round/>
              <a:headEnd/>
              <a:tailEnd/>
            </a:ln>
          </p:spPr>
          <p:txBody>
            <a:bodyPr wrap="none" anchor="ctr"/>
            <a:lstStyle/>
            <a:p>
              <a:endParaRPr lang="en-US" dirty="0">
                <a:latin typeface="Courier New" pitchFamily="49" charset="0"/>
              </a:endParaRPr>
            </a:p>
          </p:txBody>
        </p:sp>
      </p:grpSp>
      <p:sp>
        <p:nvSpPr>
          <p:cNvPr id="55311" name="AutoShape 38"/>
          <p:cNvSpPr>
            <a:spLocks noChangeArrowheads="1"/>
          </p:cNvSpPr>
          <p:nvPr/>
        </p:nvSpPr>
        <p:spPr bwMode="auto">
          <a:xfrm>
            <a:off x="6199188" y="2698750"/>
            <a:ext cx="1293812" cy="814388"/>
          </a:xfrm>
          <a:prstGeom prst="wedgeRoundRectCallout">
            <a:avLst>
              <a:gd name="adj1" fmla="val -216870"/>
              <a:gd name="adj2" fmla="val 245713"/>
              <a:gd name="adj3" fmla="val 16667"/>
            </a:avLst>
          </a:prstGeom>
          <a:noFill/>
          <a:ln w="38100">
            <a:solidFill>
              <a:schemeClr val="accent1"/>
            </a:solidFill>
            <a:miter lim="800000"/>
            <a:headEnd/>
            <a:tailEnd/>
          </a:ln>
        </p:spPr>
        <p:txBody>
          <a:bodyPr anchor="ctr"/>
          <a:lstStyle/>
          <a:p>
            <a:pPr algn="ctr"/>
            <a:endParaRPr lang="en-US" sz="4400" dirty="0">
              <a:latin typeface="Arial" panose="020B0604020202020204" pitchFamily="34" charset="0"/>
            </a:endParaRPr>
          </a:p>
        </p:txBody>
      </p:sp>
      <p:grpSp>
        <p:nvGrpSpPr>
          <p:cNvPr id="55312" name="Group 39"/>
          <p:cNvGrpSpPr>
            <a:grpSpLocks/>
          </p:cNvGrpSpPr>
          <p:nvPr/>
        </p:nvGrpSpPr>
        <p:grpSpPr bwMode="auto">
          <a:xfrm>
            <a:off x="4803775" y="1987550"/>
            <a:ext cx="427038" cy="622300"/>
            <a:chOff x="2208" y="1920"/>
            <a:chExt cx="1152" cy="1680"/>
          </a:xfrm>
        </p:grpSpPr>
        <p:sp>
          <p:nvSpPr>
            <p:cNvPr id="55314" name="Oval 40"/>
            <p:cNvSpPr>
              <a:spLocks noChangeArrowheads="1"/>
            </p:cNvSpPr>
            <p:nvPr/>
          </p:nvSpPr>
          <p:spPr bwMode="auto">
            <a:xfrm>
              <a:off x="2208" y="2448"/>
              <a:ext cx="1152" cy="1152"/>
            </a:xfrm>
            <a:prstGeom prst="ellipse">
              <a:avLst/>
            </a:prstGeom>
            <a:solidFill>
              <a:schemeClr val="accent1"/>
            </a:solidFill>
            <a:ln w="9525" algn="ctr">
              <a:noFill/>
              <a:round/>
              <a:headEnd/>
              <a:tailEnd/>
            </a:ln>
          </p:spPr>
          <p:txBody>
            <a:bodyPr wrap="none" anchor="ctr"/>
            <a:lstStyle/>
            <a:p>
              <a:endParaRPr lang="en-US" dirty="0">
                <a:latin typeface="Courier New" pitchFamily="49" charset="0"/>
              </a:endParaRPr>
            </a:p>
          </p:txBody>
        </p:sp>
        <p:sp>
          <p:nvSpPr>
            <p:cNvPr id="55315" name="Oval 41"/>
            <p:cNvSpPr>
              <a:spLocks noChangeArrowheads="1"/>
            </p:cNvSpPr>
            <p:nvPr/>
          </p:nvSpPr>
          <p:spPr bwMode="auto">
            <a:xfrm>
              <a:off x="2640" y="2688"/>
              <a:ext cx="288" cy="288"/>
            </a:xfrm>
            <a:prstGeom prst="ellipse">
              <a:avLst/>
            </a:prstGeom>
            <a:solidFill>
              <a:schemeClr val="bg1"/>
            </a:solidFill>
            <a:ln w="9525" algn="ctr">
              <a:noFill/>
              <a:round/>
              <a:headEnd/>
              <a:tailEnd/>
            </a:ln>
          </p:spPr>
          <p:txBody>
            <a:bodyPr wrap="none" anchor="ctr"/>
            <a:lstStyle/>
            <a:p>
              <a:endParaRPr lang="en-US" dirty="0">
                <a:latin typeface="Courier New" pitchFamily="49" charset="0"/>
              </a:endParaRPr>
            </a:p>
          </p:txBody>
        </p:sp>
        <p:sp>
          <p:nvSpPr>
            <p:cNvPr id="55316" name="AutoShape 42"/>
            <p:cNvSpPr>
              <a:spLocks noChangeArrowheads="1"/>
            </p:cNvSpPr>
            <p:nvPr/>
          </p:nvSpPr>
          <p:spPr bwMode="auto">
            <a:xfrm flipV="1">
              <a:off x="2616" y="2880"/>
              <a:ext cx="336" cy="43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chemeClr val="bg1"/>
            </a:solidFill>
            <a:ln w="9525" algn="ctr">
              <a:noFill/>
              <a:miter lim="800000"/>
              <a:headEnd/>
              <a:tailEnd/>
            </a:ln>
          </p:spPr>
          <p:txBody>
            <a:bodyPr wrap="none" anchor="ctr"/>
            <a:lstStyle/>
            <a:p>
              <a:endParaRPr lang="en-US" dirty="0">
                <a:latin typeface="Courier New" pitchFamily="49" charset="0"/>
              </a:endParaRPr>
            </a:p>
          </p:txBody>
        </p:sp>
        <p:sp>
          <p:nvSpPr>
            <p:cNvPr id="55317" name="AutoShape 43"/>
            <p:cNvSpPr>
              <a:spLocks noChangeArrowheads="1"/>
            </p:cNvSpPr>
            <p:nvPr/>
          </p:nvSpPr>
          <p:spPr bwMode="auto">
            <a:xfrm>
              <a:off x="2448" y="1920"/>
              <a:ext cx="624" cy="139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712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399"/>
                    <a:pt x="16199" y="7817"/>
                    <a:pt x="16200" y="10799"/>
                  </a:cubicBezTo>
                  <a:lnTo>
                    <a:pt x="21600" y="10800"/>
                  </a:lnTo>
                  <a:cubicBezTo>
                    <a:pt x="21600" y="4835"/>
                    <a:pt x="16764" y="0"/>
                    <a:pt x="10800" y="0"/>
                  </a:cubicBezTo>
                  <a:cubicBezTo>
                    <a:pt x="4835" y="0"/>
                    <a:pt x="0" y="4835"/>
                    <a:pt x="0" y="10800"/>
                  </a:cubicBezTo>
                  <a:close/>
                </a:path>
              </a:pathLst>
            </a:custGeom>
            <a:solidFill>
              <a:schemeClr val="accent1"/>
            </a:solidFill>
            <a:ln w="9525" algn="ctr">
              <a:noFill/>
              <a:miter lim="800000"/>
              <a:headEnd/>
              <a:tailEnd/>
            </a:ln>
          </p:spPr>
          <p:txBody>
            <a:bodyPr wrap="none" anchor="ctr"/>
            <a:lstStyle/>
            <a:p>
              <a:endParaRPr lang="en-US" dirty="0">
                <a:latin typeface="Courier New" pitchFamily="49" charset="0"/>
              </a:endParaRPr>
            </a:p>
          </p:txBody>
        </p:sp>
      </p:grpSp>
      <p:sp>
        <p:nvSpPr>
          <p:cNvPr id="55313" name="AutoShape 44"/>
          <p:cNvSpPr>
            <a:spLocks noChangeArrowheads="1"/>
          </p:cNvSpPr>
          <p:nvPr/>
        </p:nvSpPr>
        <p:spPr bwMode="auto">
          <a:xfrm>
            <a:off x="4429125" y="2647950"/>
            <a:ext cx="1293813" cy="814388"/>
          </a:xfrm>
          <a:prstGeom prst="wedgeRoundRectCallout">
            <a:avLst>
              <a:gd name="adj1" fmla="val -73435"/>
              <a:gd name="adj2" fmla="val 239472"/>
              <a:gd name="adj3" fmla="val 16667"/>
            </a:avLst>
          </a:prstGeom>
          <a:noFill/>
          <a:ln w="38100">
            <a:solidFill>
              <a:schemeClr val="accent1"/>
            </a:solidFill>
            <a:miter lim="800000"/>
            <a:headEnd/>
            <a:tailEnd/>
          </a:ln>
        </p:spPr>
        <p:txBody>
          <a:bodyPr anchor="ctr"/>
          <a:lstStyle/>
          <a:p>
            <a:pPr algn="ctr"/>
            <a:endParaRPr lang="en-US" sz="4400" dirty="0">
              <a:latin typeface="Arial" panose="020B0604020202020204" pitchFamily="34" charset="0"/>
            </a:endParaRPr>
          </a:p>
        </p:txBody>
      </p:sp>
      <p:sp>
        <p:nvSpPr>
          <p:cNvPr id="47" name="Line 16"/>
          <p:cNvSpPr>
            <a:spLocks noChangeShapeType="1"/>
          </p:cNvSpPr>
          <p:nvPr/>
        </p:nvSpPr>
        <p:spPr bwMode="auto">
          <a:xfrm>
            <a:off x="7097711" y="3129896"/>
            <a:ext cx="750887" cy="0"/>
          </a:xfrm>
          <a:prstGeom prst="line">
            <a:avLst/>
          </a:prstGeom>
          <a:noFill/>
          <a:ln w="76200">
            <a:solidFill>
              <a:schemeClr val="tx1"/>
            </a:solidFill>
            <a:round/>
            <a:headEnd/>
            <a:tailEnd type="triangle" w="med" len="med"/>
          </a:ln>
        </p:spPr>
        <p:txBody>
          <a:bodyPr wrap="none" anchor="ctr"/>
          <a:lstStyle/>
          <a:p>
            <a:endParaRPr lang="en-US" dirty="0">
              <a:latin typeface="Courier New" pitchFamily="49" charset="0"/>
            </a:endParaRPr>
          </a:p>
        </p:txBody>
      </p:sp>
      <p:sp>
        <p:nvSpPr>
          <p:cNvPr id="50" name="TextBox 49">
            <a:extLst>
              <a:ext uri="{FF2B5EF4-FFF2-40B4-BE49-F238E27FC236}">
                <a16:creationId xmlns:a16="http://schemas.microsoft.com/office/drawing/2014/main" id="{C47542E1-C6C0-478E-81F4-417A9D134A78}"/>
              </a:ext>
            </a:extLst>
          </p:cNvPr>
          <p:cNvSpPr txBox="1"/>
          <p:nvPr/>
        </p:nvSpPr>
        <p:spPr bwMode="auto">
          <a:xfrm>
            <a:off x="368981" y="312546"/>
            <a:ext cx="4128053" cy="523220"/>
          </a:xfrm>
          <a:prstGeom prst="rect">
            <a:avLst/>
          </a:prstGeom>
          <a:solidFill>
            <a:schemeClr val="bg1"/>
          </a:solidFill>
          <a:ln w="76200">
            <a:solidFill>
              <a:schemeClr val="tx1">
                <a:lumMod val="85000"/>
              </a:schemeClr>
            </a:solid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2800" dirty="0">
                <a:solidFill>
                  <a:srgbClr val="FFFF00"/>
                </a:solidFill>
                <a:latin typeface="Arial" panose="020B0604020202020204" pitchFamily="34" charset="0"/>
                <a:cs typeface="Arial" panose="020B0604020202020204" pitchFamily="34" charset="0"/>
              </a:rPr>
              <a:t>Hand-over-hand Locking</a:t>
            </a:r>
          </a:p>
        </p:txBody>
      </p:sp>
    </p:spTree>
    <p:extLst>
      <p:ext uri="{BB962C8B-B14F-4D97-AF65-F5344CB8AC3E}">
        <p14:creationId xmlns:p14="http://schemas.microsoft.com/office/powerpoint/2010/main" val="184179939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Slide Number Placeholder 4"/>
          <p:cNvSpPr txBox="1">
            <a:spLocks noGrp="1"/>
          </p:cNvSpPr>
          <p:nvPr/>
        </p:nvSpPr>
        <p:spPr bwMode="auto">
          <a:xfrm>
            <a:off x="6553200" y="6248400"/>
            <a:ext cx="1905000" cy="457200"/>
          </a:xfrm>
          <a:prstGeom prst="rect">
            <a:avLst/>
          </a:prstGeom>
          <a:noFill/>
          <a:ln>
            <a:miter lim="800000"/>
            <a:headEnd/>
            <a:tailEnd/>
          </a:ln>
        </p:spPr>
        <p:txBody>
          <a:bodyPr/>
          <a:lstStyle/>
          <a:p>
            <a:pPr>
              <a:defRPr/>
            </a:pPr>
            <a:fld id="{0FF62312-CD90-402C-917A-06F9A269B8FD}" type="slidenum">
              <a:rPr lang="x-none" sz="1400">
                <a:solidFill>
                  <a:schemeClr val="tx1"/>
                </a:solidFill>
                <a:latin typeface="Arial" panose="020B0604020202020204" pitchFamily="34" charset="0"/>
                <a:cs typeface="Arial" panose="020B0604020202020204" pitchFamily="34" charset="0"/>
              </a:rPr>
              <a:pPr>
                <a:defRPr/>
              </a:pPr>
              <a:t>101</a:t>
            </a:fld>
            <a:endParaRPr lang="en-US" sz="1400" dirty="0">
              <a:solidFill>
                <a:schemeClr val="tx1"/>
              </a:solidFill>
              <a:latin typeface="Arial" panose="020B0604020202020204" pitchFamily="34" charset="0"/>
              <a:cs typeface="Arial" panose="020B0604020202020204" pitchFamily="34" charset="0"/>
            </a:endParaRPr>
          </a:p>
        </p:txBody>
      </p:sp>
      <p:sp>
        <p:nvSpPr>
          <p:cNvPr id="59397" name="Oval 3"/>
          <p:cNvSpPr>
            <a:spLocks noChangeArrowheads="1"/>
          </p:cNvSpPr>
          <p:nvPr/>
        </p:nvSpPr>
        <p:spPr bwMode="auto">
          <a:xfrm>
            <a:off x="5919788" y="4443413"/>
            <a:ext cx="1000125" cy="1066800"/>
          </a:xfrm>
          <a:prstGeom prst="ellipse">
            <a:avLst/>
          </a:prstGeom>
          <a:solidFill>
            <a:schemeClr val="bg1"/>
          </a:solidFill>
          <a:ln w="12700">
            <a:solidFill>
              <a:schemeClr val="bg1"/>
            </a:solidFill>
            <a:round/>
            <a:headEnd/>
            <a:tailEnd/>
          </a:ln>
        </p:spPr>
        <p:txBody>
          <a:bodyPr wrap="none" anchor="ctr"/>
          <a:lstStyle/>
          <a:p>
            <a:endParaRPr lang="en-US" dirty="0">
              <a:latin typeface="Courier New" pitchFamily="49" charset="0"/>
            </a:endParaRPr>
          </a:p>
        </p:txBody>
      </p:sp>
      <p:grpSp>
        <p:nvGrpSpPr>
          <p:cNvPr id="59398" name="Group 4"/>
          <p:cNvGrpSpPr>
            <a:grpSpLocks/>
          </p:cNvGrpSpPr>
          <p:nvPr/>
        </p:nvGrpSpPr>
        <p:grpSpPr bwMode="auto">
          <a:xfrm>
            <a:off x="946150" y="2771775"/>
            <a:ext cx="866775" cy="582613"/>
            <a:chOff x="596" y="1599"/>
            <a:chExt cx="546" cy="367"/>
          </a:xfrm>
        </p:grpSpPr>
        <p:sp>
          <p:nvSpPr>
            <p:cNvPr id="59442" name="AutoShape 5"/>
            <p:cNvSpPr>
              <a:spLocks noChangeArrowheads="1"/>
            </p:cNvSpPr>
            <p:nvPr/>
          </p:nvSpPr>
          <p:spPr bwMode="auto">
            <a:xfrm>
              <a:off x="596" y="1604"/>
              <a:ext cx="546" cy="357"/>
            </a:xfrm>
            <a:prstGeom prst="roundRect">
              <a:avLst>
                <a:gd name="adj" fmla="val 16667"/>
              </a:avLst>
            </a:prstGeom>
            <a:solidFill>
              <a:srgbClr val="CCFFFF"/>
            </a:solidFill>
            <a:ln w="38100">
              <a:solidFill>
                <a:schemeClr val="tx1"/>
              </a:solidFill>
              <a:round/>
              <a:headEnd/>
              <a:tailEnd/>
            </a:ln>
          </p:spPr>
          <p:txBody>
            <a:bodyPr wrap="none" anchor="ctr"/>
            <a:lstStyle/>
            <a:p>
              <a:endParaRPr lang="en-US" dirty="0">
                <a:latin typeface="Courier New" pitchFamily="49" charset="0"/>
              </a:endParaRPr>
            </a:p>
          </p:txBody>
        </p:sp>
        <p:sp>
          <p:nvSpPr>
            <p:cNvPr id="59443" name="Line 6"/>
            <p:cNvSpPr>
              <a:spLocks noChangeShapeType="1"/>
            </p:cNvSpPr>
            <p:nvPr/>
          </p:nvSpPr>
          <p:spPr bwMode="auto">
            <a:xfrm>
              <a:off x="874" y="1599"/>
              <a:ext cx="0" cy="367"/>
            </a:xfrm>
            <a:prstGeom prst="line">
              <a:avLst/>
            </a:prstGeom>
            <a:noFill/>
            <a:ln w="38100">
              <a:solidFill>
                <a:schemeClr val="tx1"/>
              </a:solidFill>
              <a:round/>
              <a:headEnd/>
              <a:tailEnd/>
            </a:ln>
          </p:spPr>
          <p:txBody>
            <a:bodyPr wrap="none" anchor="ctr"/>
            <a:lstStyle/>
            <a:p>
              <a:endParaRPr lang="en-US" dirty="0">
                <a:latin typeface="Courier New" pitchFamily="49" charset="0"/>
              </a:endParaRPr>
            </a:p>
          </p:txBody>
        </p:sp>
        <p:sp>
          <p:nvSpPr>
            <p:cNvPr id="59444" name="Text Box 7"/>
            <p:cNvSpPr txBox="1">
              <a:spLocks noChangeArrowheads="1"/>
            </p:cNvSpPr>
            <p:nvPr/>
          </p:nvSpPr>
          <p:spPr bwMode="auto">
            <a:xfrm>
              <a:off x="727" y="1619"/>
              <a:ext cx="116" cy="327"/>
            </a:xfrm>
            <a:prstGeom prst="rect">
              <a:avLst/>
            </a:prstGeom>
            <a:noFill/>
            <a:ln w="9525">
              <a:noFill/>
              <a:miter lim="800000"/>
              <a:headEnd/>
              <a:tailEnd/>
            </a:ln>
          </p:spPr>
          <p:txBody>
            <a:bodyPr wrap="none">
              <a:spAutoFit/>
            </a:bodyPr>
            <a:lstStyle/>
            <a:p>
              <a:endParaRPr lang="en-US" sz="2800" b="1" dirty="0">
                <a:latin typeface="Arial" panose="020B0604020202020204" pitchFamily="34" charset="0"/>
              </a:endParaRPr>
            </a:p>
          </p:txBody>
        </p:sp>
      </p:grpSp>
      <p:grpSp>
        <p:nvGrpSpPr>
          <p:cNvPr id="59399" name="Group 8"/>
          <p:cNvGrpSpPr>
            <a:grpSpLocks/>
          </p:cNvGrpSpPr>
          <p:nvPr/>
        </p:nvGrpSpPr>
        <p:grpSpPr bwMode="auto">
          <a:xfrm>
            <a:off x="2543175" y="2771775"/>
            <a:ext cx="866775" cy="582613"/>
            <a:chOff x="596" y="1599"/>
            <a:chExt cx="546" cy="367"/>
          </a:xfrm>
        </p:grpSpPr>
        <p:sp>
          <p:nvSpPr>
            <p:cNvPr id="59439" name="AutoShape 9"/>
            <p:cNvSpPr>
              <a:spLocks noChangeArrowheads="1"/>
            </p:cNvSpPr>
            <p:nvPr/>
          </p:nvSpPr>
          <p:spPr bwMode="auto">
            <a:xfrm>
              <a:off x="596" y="1604"/>
              <a:ext cx="546" cy="357"/>
            </a:xfrm>
            <a:prstGeom prst="roundRect">
              <a:avLst>
                <a:gd name="adj" fmla="val 16667"/>
              </a:avLst>
            </a:prstGeom>
            <a:solidFill>
              <a:srgbClr val="FFCCCC"/>
            </a:solidFill>
            <a:ln w="38100">
              <a:solidFill>
                <a:schemeClr val="tx1"/>
              </a:solidFill>
              <a:round/>
              <a:headEnd/>
              <a:tailEnd/>
            </a:ln>
          </p:spPr>
          <p:txBody>
            <a:bodyPr wrap="none" anchor="ctr"/>
            <a:lstStyle/>
            <a:p>
              <a:endParaRPr lang="en-US" dirty="0">
                <a:latin typeface="Courier New" pitchFamily="49" charset="0"/>
              </a:endParaRPr>
            </a:p>
          </p:txBody>
        </p:sp>
        <p:sp>
          <p:nvSpPr>
            <p:cNvPr id="59440" name="Line 10"/>
            <p:cNvSpPr>
              <a:spLocks noChangeShapeType="1"/>
            </p:cNvSpPr>
            <p:nvPr/>
          </p:nvSpPr>
          <p:spPr bwMode="auto">
            <a:xfrm>
              <a:off x="874" y="1599"/>
              <a:ext cx="0" cy="367"/>
            </a:xfrm>
            <a:prstGeom prst="line">
              <a:avLst/>
            </a:prstGeom>
            <a:noFill/>
            <a:ln w="38100">
              <a:solidFill>
                <a:schemeClr val="tx1"/>
              </a:solidFill>
              <a:round/>
              <a:headEnd/>
              <a:tailEnd/>
            </a:ln>
          </p:spPr>
          <p:txBody>
            <a:bodyPr wrap="none" anchor="ctr"/>
            <a:lstStyle/>
            <a:p>
              <a:endParaRPr lang="en-US" dirty="0">
                <a:latin typeface="Courier New" pitchFamily="49" charset="0"/>
              </a:endParaRPr>
            </a:p>
          </p:txBody>
        </p:sp>
        <p:sp>
          <p:nvSpPr>
            <p:cNvPr id="59441" name="Text Box 11"/>
            <p:cNvSpPr txBox="1">
              <a:spLocks noChangeArrowheads="1"/>
            </p:cNvSpPr>
            <p:nvPr/>
          </p:nvSpPr>
          <p:spPr bwMode="auto">
            <a:xfrm>
              <a:off x="600" y="1619"/>
              <a:ext cx="243" cy="330"/>
            </a:xfrm>
            <a:prstGeom prst="rect">
              <a:avLst/>
            </a:prstGeom>
            <a:noFill/>
            <a:ln w="9525">
              <a:noFill/>
              <a:miter lim="800000"/>
              <a:headEnd/>
              <a:tailEnd/>
            </a:ln>
          </p:spPr>
          <p:txBody>
            <a:bodyPr wrap="none">
              <a:spAutoFit/>
            </a:bodyPr>
            <a:lstStyle/>
            <a:p>
              <a:r>
                <a:rPr lang="en-US" sz="2800" b="1" dirty="0">
                  <a:latin typeface="Arial" panose="020B0604020202020204" pitchFamily="34" charset="0"/>
                </a:rPr>
                <a:t>a</a:t>
              </a:r>
            </a:p>
          </p:txBody>
        </p:sp>
      </p:grpSp>
      <p:grpSp>
        <p:nvGrpSpPr>
          <p:cNvPr id="59400" name="Group 12"/>
          <p:cNvGrpSpPr>
            <a:grpSpLocks/>
          </p:cNvGrpSpPr>
          <p:nvPr/>
        </p:nvGrpSpPr>
        <p:grpSpPr bwMode="auto">
          <a:xfrm>
            <a:off x="4132263" y="2771775"/>
            <a:ext cx="879475" cy="582613"/>
            <a:chOff x="588" y="1599"/>
            <a:chExt cx="554" cy="367"/>
          </a:xfrm>
        </p:grpSpPr>
        <p:sp>
          <p:nvSpPr>
            <p:cNvPr id="59436" name="AutoShape 13"/>
            <p:cNvSpPr>
              <a:spLocks noChangeArrowheads="1"/>
            </p:cNvSpPr>
            <p:nvPr/>
          </p:nvSpPr>
          <p:spPr bwMode="auto">
            <a:xfrm>
              <a:off x="596" y="1604"/>
              <a:ext cx="546" cy="357"/>
            </a:xfrm>
            <a:prstGeom prst="roundRect">
              <a:avLst>
                <a:gd name="adj" fmla="val 16667"/>
              </a:avLst>
            </a:prstGeom>
            <a:solidFill>
              <a:srgbClr val="FFCCCC"/>
            </a:solidFill>
            <a:ln w="38100">
              <a:solidFill>
                <a:schemeClr val="tx1"/>
              </a:solidFill>
              <a:round/>
              <a:headEnd/>
              <a:tailEnd/>
            </a:ln>
          </p:spPr>
          <p:txBody>
            <a:bodyPr wrap="none" anchor="ctr"/>
            <a:lstStyle/>
            <a:p>
              <a:endParaRPr lang="en-US" dirty="0">
                <a:latin typeface="Courier New" pitchFamily="49" charset="0"/>
              </a:endParaRPr>
            </a:p>
          </p:txBody>
        </p:sp>
        <p:sp>
          <p:nvSpPr>
            <p:cNvPr id="59437" name="Line 14"/>
            <p:cNvSpPr>
              <a:spLocks noChangeShapeType="1"/>
            </p:cNvSpPr>
            <p:nvPr/>
          </p:nvSpPr>
          <p:spPr bwMode="auto">
            <a:xfrm>
              <a:off x="874" y="1599"/>
              <a:ext cx="0" cy="367"/>
            </a:xfrm>
            <a:prstGeom prst="line">
              <a:avLst/>
            </a:prstGeom>
            <a:noFill/>
            <a:ln w="38100">
              <a:solidFill>
                <a:schemeClr val="tx1"/>
              </a:solidFill>
              <a:round/>
              <a:headEnd/>
              <a:tailEnd/>
            </a:ln>
          </p:spPr>
          <p:txBody>
            <a:bodyPr wrap="none" anchor="ctr"/>
            <a:lstStyle/>
            <a:p>
              <a:endParaRPr lang="en-US" dirty="0">
                <a:latin typeface="Courier New" pitchFamily="49" charset="0"/>
              </a:endParaRPr>
            </a:p>
          </p:txBody>
        </p:sp>
        <p:sp>
          <p:nvSpPr>
            <p:cNvPr id="59438" name="Text Box 15"/>
            <p:cNvSpPr txBox="1">
              <a:spLocks noChangeArrowheads="1"/>
            </p:cNvSpPr>
            <p:nvPr/>
          </p:nvSpPr>
          <p:spPr bwMode="auto">
            <a:xfrm>
              <a:off x="588" y="1619"/>
              <a:ext cx="255" cy="330"/>
            </a:xfrm>
            <a:prstGeom prst="rect">
              <a:avLst/>
            </a:prstGeom>
            <a:noFill/>
            <a:ln w="9525">
              <a:noFill/>
              <a:miter lim="800000"/>
              <a:headEnd/>
              <a:tailEnd/>
            </a:ln>
          </p:spPr>
          <p:txBody>
            <a:bodyPr wrap="none">
              <a:spAutoFit/>
            </a:bodyPr>
            <a:lstStyle/>
            <a:p>
              <a:r>
                <a:rPr lang="en-US" sz="2800" b="1" dirty="0">
                  <a:latin typeface="Arial" panose="020B0604020202020204" pitchFamily="34" charset="0"/>
                </a:rPr>
                <a:t>b</a:t>
              </a:r>
            </a:p>
          </p:txBody>
        </p:sp>
      </p:grpSp>
      <p:grpSp>
        <p:nvGrpSpPr>
          <p:cNvPr id="59401" name="Group 16"/>
          <p:cNvGrpSpPr>
            <a:grpSpLocks/>
          </p:cNvGrpSpPr>
          <p:nvPr/>
        </p:nvGrpSpPr>
        <p:grpSpPr bwMode="auto">
          <a:xfrm>
            <a:off x="5741988" y="2771775"/>
            <a:ext cx="866775" cy="582613"/>
            <a:chOff x="596" y="1599"/>
            <a:chExt cx="546" cy="367"/>
          </a:xfrm>
        </p:grpSpPr>
        <p:sp>
          <p:nvSpPr>
            <p:cNvPr id="59433" name="AutoShape 17"/>
            <p:cNvSpPr>
              <a:spLocks noChangeArrowheads="1"/>
            </p:cNvSpPr>
            <p:nvPr/>
          </p:nvSpPr>
          <p:spPr bwMode="auto">
            <a:xfrm>
              <a:off x="596" y="1604"/>
              <a:ext cx="546" cy="357"/>
            </a:xfrm>
            <a:prstGeom prst="roundRect">
              <a:avLst>
                <a:gd name="adj" fmla="val 16667"/>
              </a:avLst>
            </a:prstGeom>
            <a:solidFill>
              <a:srgbClr val="FFCCCC"/>
            </a:solidFill>
            <a:ln w="38100">
              <a:solidFill>
                <a:schemeClr val="tx1"/>
              </a:solidFill>
              <a:round/>
              <a:headEnd/>
              <a:tailEnd/>
            </a:ln>
          </p:spPr>
          <p:txBody>
            <a:bodyPr wrap="none" anchor="ctr"/>
            <a:lstStyle/>
            <a:p>
              <a:endParaRPr lang="en-US" dirty="0">
                <a:latin typeface="Courier New" pitchFamily="49" charset="0"/>
              </a:endParaRPr>
            </a:p>
          </p:txBody>
        </p:sp>
        <p:sp>
          <p:nvSpPr>
            <p:cNvPr id="59434" name="Line 18"/>
            <p:cNvSpPr>
              <a:spLocks noChangeShapeType="1"/>
            </p:cNvSpPr>
            <p:nvPr/>
          </p:nvSpPr>
          <p:spPr bwMode="auto">
            <a:xfrm>
              <a:off x="874" y="1599"/>
              <a:ext cx="0" cy="367"/>
            </a:xfrm>
            <a:prstGeom prst="line">
              <a:avLst/>
            </a:prstGeom>
            <a:noFill/>
            <a:ln w="38100">
              <a:solidFill>
                <a:schemeClr val="tx1"/>
              </a:solidFill>
              <a:round/>
              <a:headEnd/>
              <a:tailEnd/>
            </a:ln>
          </p:spPr>
          <p:txBody>
            <a:bodyPr wrap="none" anchor="ctr"/>
            <a:lstStyle/>
            <a:p>
              <a:endParaRPr lang="en-US" dirty="0">
                <a:latin typeface="Courier New" pitchFamily="49" charset="0"/>
              </a:endParaRPr>
            </a:p>
          </p:txBody>
        </p:sp>
        <p:sp>
          <p:nvSpPr>
            <p:cNvPr id="59435" name="Text Box 19"/>
            <p:cNvSpPr txBox="1">
              <a:spLocks noChangeArrowheads="1"/>
            </p:cNvSpPr>
            <p:nvPr/>
          </p:nvSpPr>
          <p:spPr bwMode="auto">
            <a:xfrm>
              <a:off x="600" y="1619"/>
              <a:ext cx="243" cy="330"/>
            </a:xfrm>
            <a:prstGeom prst="rect">
              <a:avLst/>
            </a:prstGeom>
            <a:noFill/>
            <a:ln w="9525">
              <a:noFill/>
              <a:miter lim="800000"/>
              <a:headEnd/>
              <a:tailEnd/>
            </a:ln>
          </p:spPr>
          <p:txBody>
            <a:bodyPr wrap="none">
              <a:spAutoFit/>
            </a:bodyPr>
            <a:lstStyle/>
            <a:p>
              <a:r>
                <a:rPr lang="en-US" sz="2800" b="1" dirty="0">
                  <a:latin typeface="Arial" panose="020B0604020202020204" pitchFamily="34" charset="0"/>
                </a:rPr>
                <a:t>c</a:t>
              </a:r>
            </a:p>
          </p:txBody>
        </p:sp>
      </p:grpSp>
      <p:sp>
        <p:nvSpPr>
          <p:cNvPr id="59402" name="Line 20"/>
          <p:cNvSpPr>
            <a:spLocks noChangeShapeType="1"/>
          </p:cNvSpPr>
          <p:nvPr/>
        </p:nvSpPr>
        <p:spPr bwMode="auto">
          <a:xfrm>
            <a:off x="1592263" y="3063875"/>
            <a:ext cx="866775" cy="0"/>
          </a:xfrm>
          <a:prstGeom prst="line">
            <a:avLst/>
          </a:prstGeom>
          <a:noFill/>
          <a:ln w="76200">
            <a:solidFill>
              <a:schemeClr val="tx1"/>
            </a:solidFill>
            <a:round/>
            <a:headEnd/>
            <a:tailEnd type="triangle" w="med" len="med"/>
          </a:ln>
        </p:spPr>
        <p:txBody>
          <a:bodyPr wrap="none" anchor="ctr"/>
          <a:lstStyle/>
          <a:p>
            <a:endParaRPr lang="en-US" dirty="0">
              <a:latin typeface="Courier New" pitchFamily="49" charset="0"/>
            </a:endParaRPr>
          </a:p>
        </p:txBody>
      </p:sp>
      <p:sp>
        <p:nvSpPr>
          <p:cNvPr id="59403" name="Line 21"/>
          <p:cNvSpPr>
            <a:spLocks noChangeShapeType="1"/>
          </p:cNvSpPr>
          <p:nvPr/>
        </p:nvSpPr>
        <p:spPr bwMode="auto">
          <a:xfrm>
            <a:off x="3206750" y="3063875"/>
            <a:ext cx="866775" cy="0"/>
          </a:xfrm>
          <a:prstGeom prst="line">
            <a:avLst/>
          </a:prstGeom>
          <a:noFill/>
          <a:ln w="76200">
            <a:solidFill>
              <a:schemeClr val="tx1"/>
            </a:solidFill>
            <a:round/>
            <a:headEnd/>
            <a:tailEnd type="triangle" w="med" len="med"/>
          </a:ln>
        </p:spPr>
        <p:txBody>
          <a:bodyPr wrap="none" anchor="ctr"/>
          <a:lstStyle/>
          <a:p>
            <a:endParaRPr lang="en-US" dirty="0">
              <a:latin typeface="Courier New" pitchFamily="49" charset="0"/>
            </a:endParaRPr>
          </a:p>
        </p:txBody>
      </p:sp>
      <p:grpSp>
        <p:nvGrpSpPr>
          <p:cNvPr id="59404" name="Group 28"/>
          <p:cNvGrpSpPr>
            <a:grpSpLocks/>
          </p:cNvGrpSpPr>
          <p:nvPr/>
        </p:nvGrpSpPr>
        <p:grpSpPr bwMode="auto">
          <a:xfrm>
            <a:off x="3862388" y="5026025"/>
            <a:ext cx="1447800" cy="1295400"/>
            <a:chOff x="1584" y="816"/>
            <a:chExt cx="912" cy="816"/>
          </a:xfrm>
        </p:grpSpPr>
        <p:sp>
          <p:nvSpPr>
            <p:cNvPr id="59424" name="Freeform 29"/>
            <p:cNvSpPr>
              <a:spLocks/>
            </p:cNvSpPr>
            <p:nvPr/>
          </p:nvSpPr>
          <p:spPr bwMode="auto">
            <a:xfrm>
              <a:off x="2352" y="1056"/>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tx1"/>
              </a:solidFill>
              <a:round/>
              <a:headEnd/>
              <a:tailEnd/>
            </a:ln>
          </p:spPr>
          <p:txBody>
            <a:bodyPr wrap="none" anchor="ctr"/>
            <a:lstStyle/>
            <a:p>
              <a:endParaRPr lang="en-US" dirty="0">
                <a:latin typeface="Courier New" pitchFamily="49" charset="0"/>
              </a:endParaRPr>
            </a:p>
          </p:txBody>
        </p:sp>
        <p:sp>
          <p:nvSpPr>
            <p:cNvPr id="59425" name="Freeform 30"/>
            <p:cNvSpPr>
              <a:spLocks/>
            </p:cNvSpPr>
            <p:nvPr/>
          </p:nvSpPr>
          <p:spPr bwMode="auto">
            <a:xfrm>
              <a:off x="2160" y="912"/>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tx1"/>
              </a:solidFill>
              <a:round/>
              <a:headEnd/>
              <a:tailEnd/>
            </a:ln>
          </p:spPr>
          <p:txBody>
            <a:bodyPr wrap="none" anchor="ctr"/>
            <a:lstStyle/>
            <a:p>
              <a:endParaRPr lang="en-US" dirty="0">
                <a:latin typeface="Courier New" pitchFamily="49" charset="0"/>
              </a:endParaRPr>
            </a:p>
          </p:txBody>
        </p:sp>
        <p:sp>
          <p:nvSpPr>
            <p:cNvPr id="59426" name="Freeform 31"/>
            <p:cNvSpPr>
              <a:spLocks/>
            </p:cNvSpPr>
            <p:nvPr/>
          </p:nvSpPr>
          <p:spPr bwMode="auto">
            <a:xfrm>
              <a:off x="1920" y="816"/>
              <a:ext cx="144" cy="288"/>
            </a:xfrm>
            <a:custGeom>
              <a:avLst/>
              <a:gdLst>
                <a:gd name="T0" fmla="*/ 0 w 144"/>
                <a:gd name="T1" fmla="*/ 22 h 336"/>
                <a:gd name="T2" fmla="*/ 96 w 144"/>
                <a:gd name="T3" fmla="*/ 0 h 336"/>
                <a:gd name="T4" fmla="*/ 144 w 144"/>
                <a:gd name="T5" fmla="*/ 22 h 336"/>
                <a:gd name="T6" fmla="*/ 144 w 144"/>
                <a:gd name="T7" fmla="*/ 156 h 336"/>
                <a:gd name="T8" fmla="*/ 96 w 144"/>
                <a:gd name="T9" fmla="*/ 134 h 336"/>
                <a:gd name="T10" fmla="*/ 96 w 144"/>
                <a:gd name="T11" fmla="*/ 44 h 336"/>
                <a:gd name="T12" fmla="*/ 0 w 144"/>
                <a:gd name="T13" fmla="*/ 66 h 336"/>
                <a:gd name="T14" fmla="*/ 0 w 144"/>
                <a:gd name="T15" fmla="*/ 22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tx1"/>
              </a:solidFill>
              <a:round/>
              <a:headEnd/>
              <a:tailEnd/>
            </a:ln>
          </p:spPr>
          <p:txBody>
            <a:bodyPr wrap="none" anchor="ctr"/>
            <a:lstStyle/>
            <a:p>
              <a:endParaRPr lang="en-US" dirty="0">
                <a:latin typeface="Courier New" pitchFamily="49" charset="0"/>
              </a:endParaRPr>
            </a:p>
          </p:txBody>
        </p:sp>
        <p:sp>
          <p:nvSpPr>
            <p:cNvPr id="59427" name="Freeform 32"/>
            <p:cNvSpPr>
              <a:spLocks/>
            </p:cNvSpPr>
            <p:nvPr/>
          </p:nvSpPr>
          <p:spPr bwMode="auto">
            <a:xfrm>
              <a:off x="1659" y="816"/>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 name="T10" fmla="*/ 0 60000 65536"/>
                <a:gd name="T11" fmla="*/ 0 60000 65536"/>
                <a:gd name="T12" fmla="*/ 0 60000 65536"/>
                <a:gd name="T13" fmla="*/ 0 60000 65536"/>
                <a:gd name="T14" fmla="*/ 0 60000 65536"/>
                <a:gd name="T15" fmla="*/ 0 w 789"/>
                <a:gd name="T16" fmla="*/ 0 h 535"/>
                <a:gd name="T17" fmla="*/ 789 w 789"/>
                <a:gd name="T18" fmla="*/ 535 h 535"/>
              </a:gdLst>
              <a:ahLst/>
              <a:cxnLst>
                <a:cxn ang="T10">
                  <a:pos x="T0" y="T1"/>
                </a:cxn>
                <a:cxn ang="T11">
                  <a:pos x="T2" y="T3"/>
                </a:cxn>
                <a:cxn ang="T12">
                  <a:pos x="T4" y="T5"/>
                </a:cxn>
                <a:cxn ang="T13">
                  <a:pos x="T6" y="T7"/>
                </a:cxn>
                <a:cxn ang="T14">
                  <a:pos x="T8" y="T9"/>
                </a:cxn>
              </a:cxnLst>
              <a:rect l="T15" t="T16" r="T17" b="T18"/>
              <a:pathLst>
                <a:path w="789" h="535">
                  <a:moveTo>
                    <a:pt x="261" y="0"/>
                  </a:moveTo>
                  <a:lnTo>
                    <a:pt x="789" y="336"/>
                  </a:lnTo>
                  <a:lnTo>
                    <a:pt x="494" y="535"/>
                  </a:lnTo>
                  <a:lnTo>
                    <a:pt x="0" y="96"/>
                  </a:lnTo>
                  <a:lnTo>
                    <a:pt x="261" y="0"/>
                  </a:lnTo>
                  <a:close/>
                </a:path>
              </a:pathLst>
            </a:custGeom>
            <a:solidFill>
              <a:schemeClr val="accent1"/>
            </a:solidFill>
            <a:ln w="38100">
              <a:solidFill>
                <a:schemeClr val="tx1"/>
              </a:solidFill>
              <a:round/>
              <a:headEnd/>
              <a:tailEnd/>
            </a:ln>
          </p:spPr>
          <p:txBody>
            <a:bodyPr wrap="none" anchor="ctr"/>
            <a:lstStyle/>
            <a:p>
              <a:endParaRPr lang="en-US" dirty="0">
                <a:latin typeface="Courier New" pitchFamily="49" charset="0"/>
              </a:endParaRPr>
            </a:p>
          </p:txBody>
        </p:sp>
        <p:sp>
          <p:nvSpPr>
            <p:cNvPr id="59428" name="Freeform 33"/>
            <p:cNvSpPr>
              <a:spLocks/>
            </p:cNvSpPr>
            <p:nvPr/>
          </p:nvSpPr>
          <p:spPr bwMode="auto">
            <a:xfrm>
              <a:off x="1669" y="912"/>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 name="T10" fmla="*/ 0 60000 65536"/>
                <a:gd name="T11" fmla="*/ 0 60000 65536"/>
                <a:gd name="T12" fmla="*/ 0 60000 65536"/>
                <a:gd name="T13" fmla="*/ 0 60000 65536"/>
                <a:gd name="T14" fmla="*/ 0 60000 65536"/>
                <a:gd name="T15" fmla="*/ 0 w 491"/>
                <a:gd name="T16" fmla="*/ 0 h 567"/>
                <a:gd name="T17" fmla="*/ 491 w 491"/>
                <a:gd name="T18" fmla="*/ 567 h 567"/>
              </a:gdLst>
              <a:ahLst/>
              <a:cxnLst>
                <a:cxn ang="T10">
                  <a:pos x="T0" y="T1"/>
                </a:cxn>
                <a:cxn ang="T11">
                  <a:pos x="T2" y="T3"/>
                </a:cxn>
                <a:cxn ang="T12">
                  <a:pos x="T4" y="T5"/>
                </a:cxn>
                <a:cxn ang="T13">
                  <a:pos x="T6" y="T7"/>
                </a:cxn>
                <a:cxn ang="T14">
                  <a:pos x="T8" y="T9"/>
                </a:cxn>
              </a:cxnLst>
              <a:rect l="T15" t="T16" r="T17" b="T18"/>
              <a:pathLst>
                <a:path w="491" h="567">
                  <a:moveTo>
                    <a:pt x="11" y="0"/>
                  </a:moveTo>
                  <a:lnTo>
                    <a:pt x="491" y="432"/>
                  </a:lnTo>
                  <a:lnTo>
                    <a:pt x="484" y="567"/>
                  </a:lnTo>
                  <a:lnTo>
                    <a:pt x="0" y="119"/>
                  </a:lnTo>
                  <a:lnTo>
                    <a:pt x="11" y="0"/>
                  </a:lnTo>
                  <a:close/>
                </a:path>
              </a:pathLst>
            </a:custGeom>
            <a:solidFill>
              <a:schemeClr val="accent1"/>
            </a:solidFill>
            <a:ln w="38100">
              <a:solidFill>
                <a:schemeClr val="tx1"/>
              </a:solidFill>
              <a:round/>
              <a:headEnd/>
              <a:tailEnd/>
            </a:ln>
          </p:spPr>
          <p:txBody>
            <a:bodyPr wrap="none" anchor="ctr"/>
            <a:lstStyle/>
            <a:p>
              <a:endParaRPr lang="en-US" dirty="0">
                <a:latin typeface="Courier New" pitchFamily="49" charset="0"/>
              </a:endParaRPr>
            </a:p>
          </p:txBody>
        </p:sp>
        <p:sp>
          <p:nvSpPr>
            <p:cNvPr id="59429" name="Freeform 34"/>
            <p:cNvSpPr>
              <a:spLocks/>
            </p:cNvSpPr>
            <p:nvPr/>
          </p:nvSpPr>
          <p:spPr bwMode="auto">
            <a:xfrm>
              <a:off x="2144" y="1152"/>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 name="T10" fmla="*/ 0 60000 65536"/>
                <a:gd name="T11" fmla="*/ 0 60000 65536"/>
                <a:gd name="T12" fmla="*/ 0 60000 65536"/>
                <a:gd name="T13" fmla="*/ 0 60000 65536"/>
                <a:gd name="T14" fmla="*/ 0 60000 65536"/>
                <a:gd name="T15" fmla="*/ 0 w 304"/>
                <a:gd name="T16" fmla="*/ 0 h 327"/>
                <a:gd name="T17" fmla="*/ 304 w 304"/>
                <a:gd name="T18" fmla="*/ 327 h 327"/>
              </a:gdLst>
              <a:ahLst/>
              <a:cxnLst>
                <a:cxn ang="T10">
                  <a:pos x="T0" y="T1"/>
                </a:cxn>
                <a:cxn ang="T11">
                  <a:pos x="T2" y="T3"/>
                </a:cxn>
                <a:cxn ang="T12">
                  <a:pos x="T4" y="T5"/>
                </a:cxn>
                <a:cxn ang="T13">
                  <a:pos x="T6" y="T7"/>
                </a:cxn>
                <a:cxn ang="T14">
                  <a:pos x="T8" y="T9"/>
                </a:cxn>
              </a:cxnLst>
              <a:rect l="T15" t="T16" r="T17" b="T18"/>
              <a:pathLst>
                <a:path w="304" h="327">
                  <a:moveTo>
                    <a:pt x="304" y="0"/>
                  </a:moveTo>
                  <a:lnTo>
                    <a:pt x="304" y="96"/>
                  </a:lnTo>
                  <a:lnTo>
                    <a:pt x="0" y="327"/>
                  </a:lnTo>
                  <a:lnTo>
                    <a:pt x="18" y="181"/>
                  </a:lnTo>
                  <a:lnTo>
                    <a:pt x="304" y="0"/>
                  </a:lnTo>
                  <a:close/>
                </a:path>
              </a:pathLst>
            </a:custGeom>
            <a:solidFill>
              <a:schemeClr val="accent1"/>
            </a:solidFill>
            <a:ln w="38100">
              <a:solidFill>
                <a:schemeClr val="tx1"/>
              </a:solidFill>
              <a:round/>
              <a:headEnd/>
              <a:tailEnd/>
            </a:ln>
          </p:spPr>
          <p:txBody>
            <a:bodyPr wrap="none" anchor="ctr"/>
            <a:lstStyle/>
            <a:p>
              <a:endParaRPr lang="en-US" dirty="0">
                <a:latin typeface="Courier New" pitchFamily="49" charset="0"/>
              </a:endParaRPr>
            </a:p>
          </p:txBody>
        </p:sp>
        <p:sp>
          <p:nvSpPr>
            <p:cNvPr id="59430" name="Freeform 35"/>
            <p:cNvSpPr>
              <a:spLocks/>
            </p:cNvSpPr>
            <p:nvPr/>
          </p:nvSpPr>
          <p:spPr bwMode="auto">
            <a:xfrm>
              <a:off x="1920" y="1296"/>
              <a:ext cx="240" cy="336"/>
            </a:xfrm>
            <a:custGeom>
              <a:avLst/>
              <a:gdLst>
                <a:gd name="T0" fmla="*/ 36 w 336"/>
                <a:gd name="T1" fmla="*/ 0 h 432"/>
                <a:gd name="T2" fmla="*/ 62 w 336"/>
                <a:gd name="T3" fmla="*/ 27 h 432"/>
                <a:gd name="T4" fmla="*/ 18 w 336"/>
                <a:gd name="T5" fmla="*/ 41 h 432"/>
                <a:gd name="T6" fmla="*/ 18 w 336"/>
                <a:gd name="T7" fmla="*/ 123 h 432"/>
                <a:gd name="T8" fmla="*/ 0 w 336"/>
                <a:gd name="T9" fmla="*/ 96 h 432"/>
                <a:gd name="T10" fmla="*/ 0 w 336"/>
                <a:gd name="T11" fmla="*/ 14 h 432"/>
                <a:gd name="T12" fmla="*/ 36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tx1"/>
              </a:solidFill>
              <a:round/>
              <a:headEnd/>
              <a:tailEnd/>
            </a:ln>
          </p:spPr>
          <p:txBody>
            <a:bodyPr wrap="none" anchor="ctr"/>
            <a:lstStyle/>
            <a:p>
              <a:endParaRPr lang="en-US" dirty="0">
                <a:latin typeface="Courier New" pitchFamily="49" charset="0"/>
              </a:endParaRPr>
            </a:p>
          </p:txBody>
        </p:sp>
        <p:sp>
          <p:nvSpPr>
            <p:cNvPr id="59431" name="Freeform 36"/>
            <p:cNvSpPr>
              <a:spLocks/>
            </p:cNvSpPr>
            <p:nvPr/>
          </p:nvSpPr>
          <p:spPr bwMode="auto">
            <a:xfrm>
              <a:off x="1728" y="1152"/>
              <a:ext cx="240" cy="288"/>
            </a:xfrm>
            <a:custGeom>
              <a:avLst/>
              <a:gdLst>
                <a:gd name="T0" fmla="*/ 36 w 336"/>
                <a:gd name="T1" fmla="*/ 0 h 432"/>
                <a:gd name="T2" fmla="*/ 62 w 336"/>
                <a:gd name="T3" fmla="*/ 13 h 432"/>
                <a:gd name="T4" fmla="*/ 18 w 336"/>
                <a:gd name="T5" fmla="*/ 19 h 432"/>
                <a:gd name="T6" fmla="*/ 18 w 336"/>
                <a:gd name="T7" fmla="*/ 57 h 432"/>
                <a:gd name="T8" fmla="*/ 0 w 336"/>
                <a:gd name="T9" fmla="*/ 44 h 432"/>
                <a:gd name="T10" fmla="*/ 0 w 336"/>
                <a:gd name="T11" fmla="*/ 6 h 432"/>
                <a:gd name="T12" fmla="*/ 36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tx1"/>
              </a:solidFill>
              <a:round/>
              <a:headEnd/>
              <a:tailEnd/>
            </a:ln>
          </p:spPr>
          <p:txBody>
            <a:bodyPr wrap="none" anchor="ctr"/>
            <a:lstStyle/>
            <a:p>
              <a:endParaRPr lang="en-US" dirty="0">
                <a:latin typeface="Courier New" pitchFamily="49" charset="0"/>
              </a:endParaRPr>
            </a:p>
          </p:txBody>
        </p:sp>
        <p:sp>
          <p:nvSpPr>
            <p:cNvPr id="59432" name="Freeform 37"/>
            <p:cNvSpPr>
              <a:spLocks/>
            </p:cNvSpPr>
            <p:nvPr/>
          </p:nvSpPr>
          <p:spPr bwMode="auto">
            <a:xfrm>
              <a:off x="1584" y="1008"/>
              <a:ext cx="192" cy="288"/>
            </a:xfrm>
            <a:custGeom>
              <a:avLst/>
              <a:gdLst>
                <a:gd name="T0" fmla="*/ 12 w 336"/>
                <a:gd name="T1" fmla="*/ 0 h 432"/>
                <a:gd name="T2" fmla="*/ 21 w 336"/>
                <a:gd name="T3" fmla="*/ 13 h 432"/>
                <a:gd name="T4" fmla="*/ 6 w 336"/>
                <a:gd name="T5" fmla="*/ 19 h 432"/>
                <a:gd name="T6" fmla="*/ 6 w 336"/>
                <a:gd name="T7" fmla="*/ 57 h 432"/>
                <a:gd name="T8" fmla="*/ 0 w 336"/>
                <a:gd name="T9" fmla="*/ 44 h 432"/>
                <a:gd name="T10" fmla="*/ 0 w 336"/>
                <a:gd name="T11" fmla="*/ 6 h 432"/>
                <a:gd name="T12" fmla="*/ 12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tx1"/>
              </a:solidFill>
              <a:round/>
              <a:headEnd/>
              <a:tailEnd/>
            </a:ln>
          </p:spPr>
          <p:txBody>
            <a:bodyPr wrap="none" anchor="ctr"/>
            <a:lstStyle/>
            <a:p>
              <a:endParaRPr lang="en-US" dirty="0">
                <a:latin typeface="Courier New" pitchFamily="49" charset="0"/>
              </a:endParaRPr>
            </a:p>
          </p:txBody>
        </p:sp>
      </p:grpSp>
      <p:sp>
        <p:nvSpPr>
          <p:cNvPr id="59405" name="AutoShape 39"/>
          <p:cNvSpPr>
            <a:spLocks noChangeArrowheads="1"/>
          </p:cNvSpPr>
          <p:nvPr/>
        </p:nvSpPr>
        <p:spPr bwMode="auto">
          <a:xfrm>
            <a:off x="2347913" y="2698750"/>
            <a:ext cx="1293812" cy="814388"/>
          </a:xfrm>
          <a:prstGeom prst="wedgeRoundRectCallout">
            <a:avLst>
              <a:gd name="adj1" fmla="val 77977"/>
              <a:gd name="adj2" fmla="val 219981"/>
              <a:gd name="adj3" fmla="val 16667"/>
            </a:avLst>
          </a:prstGeom>
          <a:noFill/>
          <a:ln w="38100">
            <a:solidFill>
              <a:schemeClr val="accent1"/>
            </a:solidFill>
            <a:miter lim="800000"/>
            <a:headEnd/>
            <a:tailEnd/>
          </a:ln>
        </p:spPr>
        <p:txBody>
          <a:bodyPr anchor="ctr"/>
          <a:lstStyle/>
          <a:p>
            <a:pPr algn="ctr"/>
            <a:endParaRPr lang="en-US" sz="4400" dirty="0">
              <a:latin typeface="Arial" panose="020B0604020202020204" pitchFamily="34" charset="0"/>
            </a:endParaRPr>
          </a:p>
        </p:txBody>
      </p:sp>
      <p:grpSp>
        <p:nvGrpSpPr>
          <p:cNvPr id="59406" name="Group 40"/>
          <p:cNvGrpSpPr>
            <a:grpSpLocks/>
          </p:cNvGrpSpPr>
          <p:nvPr/>
        </p:nvGrpSpPr>
        <p:grpSpPr bwMode="auto">
          <a:xfrm>
            <a:off x="7329488" y="2773363"/>
            <a:ext cx="879476" cy="582612"/>
            <a:chOff x="588" y="1599"/>
            <a:chExt cx="554" cy="367"/>
          </a:xfrm>
        </p:grpSpPr>
        <p:sp>
          <p:nvSpPr>
            <p:cNvPr id="59421" name="AutoShape 41"/>
            <p:cNvSpPr>
              <a:spLocks noChangeArrowheads="1"/>
            </p:cNvSpPr>
            <p:nvPr/>
          </p:nvSpPr>
          <p:spPr bwMode="auto">
            <a:xfrm>
              <a:off x="596" y="1604"/>
              <a:ext cx="546" cy="357"/>
            </a:xfrm>
            <a:prstGeom prst="roundRect">
              <a:avLst>
                <a:gd name="adj" fmla="val 16667"/>
              </a:avLst>
            </a:prstGeom>
            <a:solidFill>
              <a:srgbClr val="FFCCCC"/>
            </a:solidFill>
            <a:ln w="38100">
              <a:solidFill>
                <a:schemeClr val="tx1"/>
              </a:solidFill>
              <a:round/>
              <a:headEnd/>
              <a:tailEnd/>
            </a:ln>
          </p:spPr>
          <p:txBody>
            <a:bodyPr wrap="none" anchor="ctr"/>
            <a:lstStyle/>
            <a:p>
              <a:endParaRPr lang="en-US" dirty="0">
                <a:latin typeface="Courier New" pitchFamily="49" charset="0"/>
              </a:endParaRPr>
            </a:p>
          </p:txBody>
        </p:sp>
        <p:sp>
          <p:nvSpPr>
            <p:cNvPr id="59422" name="Line 42"/>
            <p:cNvSpPr>
              <a:spLocks noChangeShapeType="1"/>
            </p:cNvSpPr>
            <p:nvPr/>
          </p:nvSpPr>
          <p:spPr bwMode="auto">
            <a:xfrm>
              <a:off x="874" y="1599"/>
              <a:ext cx="0" cy="367"/>
            </a:xfrm>
            <a:prstGeom prst="line">
              <a:avLst/>
            </a:prstGeom>
            <a:noFill/>
            <a:ln w="38100">
              <a:solidFill>
                <a:schemeClr val="tx1"/>
              </a:solidFill>
              <a:round/>
              <a:headEnd/>
              <a:tailEnd/>
            </a:ln>
          </p:spPr>
          <p:txBody>
            <a:bodyPr wrap="none" anchor="ctr"/>
            <a:lstStyle/>
            <a:p>
              <a:endParaRPr lang="en-US" dirty="0">
                <a:latin typeface="Courier New" pitchFamily="49" charset="0"/>
              </a:endParaRPr>
            </a:p>
          </p:txBody>
        </p:sp>
        <p:sp>
          <p:nvSpPr>
            <p:cNvPr id="59423" name="Text Box 43"/>
            <p:cNvSpPr txBox="1">
              <a:spLocks noChangeArrowheads="1"/>
            </p:cNvSpPr>
            <p:nvPr/>
          </p:nvSpPr>
          <p:spPr bwMode="auto">
            <a:xfrm>
              <a:off x="588" y="1619"/>
              <a:ext cx="255" cy="330"/>
            </a:xfrm>
            <a:prstGeom prst="rect">
              <a:avLst/>
            </a:prstGeom>
            <a:noFill/>
            <a:ln w="9525">
              <a:noFill/>
              <a:miter lim="800000"/>
              <a:headEnd/>
              <a:tailEnd/>
            </a:ln>
          </p:spPr>
          <p:txBody>
            <a:bodyPr wrap="none">
              <a:spAutoFit/>
            </a:bodyPr>
            <a:lstStyle/>
            <a:p>
              <a:r>
                <a:rPr lang="en-US" sz="2800" b="1" dirty="0">
                  <a:latin typeface="Arial" panose="020B0604020202020204" pitchFamily="34" charset="0"/>
                </a:rPr>
                <a:t>d</a:t>
              </a:r>
            </a:p>
          </p:txBody>
        </p:sp>
      </p:grpSp>
      <p:sp>
        <p:nvSpPr>
          <p:cNvPr id="59407" name="Line 44"/>
          <p:cNvSpPr>
            <a:spLocks noChangeShapeType="1"/>
          </p:cNvSpPr>
          <p:nvPr/>
        </p:nvSpPr>
        <p:spPr bwMode="auto">
          <a:xfrm>
            <a:off x="4794250" y="3063875"/>
            <a:ext cx="866775" cy="0"/>
          </a:xfrm>
          <a:prstGeom prst="line">
            <a:avLst/>
          </a:prstGeom>
          <a:noFill/>
          <a:ln w="76200">
            <a:solidFill>
              <a:schemeClr val="tx1"/>
            </a:solidFill>
            <a:round/>
            <a:headEnd/>
            <a:tailEnd type="triangle" w="med" len="med"/>
          </a:ln>
        </p:spPr>
        <p:txBody>
          <a:bodyPr wrap="none" anchor="ctr"/>
          <a:lstStyle/>
          <a:p>
            <a:endParaRPr lang="en-US" dirty="0">
              <a:latin typeface="Courier New" pitchFamily="49" charset="0"/>
            </a:endParaRPr>
          </a:p>
        </p:txBody>
      </p:sp>
      <p:sp>
        <p:nvSpPr>
          <p:cNvPr id="59408" name="Line 45"/>
          <p:cNvSpPr>
            <a:spLocks noChangeShapeType="1"/>
          </p:cNvSpPr>
          <p:nvPr/>
        </p:nvSpPr>
        <p:spPr bwMode="auto">
          <a:xfrm>
            <a:off x="6413500" y="3063875"/>
            <a:ext cx="866775" cy="0"/>
          </a:xfrm>
          <a:prstGeom prst="line">
            <a:avLst/>
          </a:prstGeom>
          <a:noFill/>
          <a:ln w="76200">
            <a:solidFill>
              <a:schemeClr val="tx1"/>
            </a:solidFill>
            <a:round/>
            <a:headEnd/>
            <a:tailEnd type="triangle" w="med" len="med"/>
          </a:ln>
        </p:spPr>
        <p:txBody>
          <a:bodyPr wrap="none" anchor="ctr"/>
          <a:lstStyle/>
          <a:p>
            <a:endParaRPr lang="en-US" dirty="0">
              <a:latin typeface="Courier New" pitchFamily="49" charset="0"/>
            </a:endParaRPr>
          </a:p>
        </p:txBody>
      </p:sp>
      <p:sp>
        <p:nvSpPr>
          <p:cNvPr id="59409" name="AutoShape 47"/>
          <p:cNvSpPr>
            <a:spLocks noChangeArrowheads="1"/>
          </p:cNvSpPr>
          <p:nvPr/>
        </p:nvSpPr>
        <p:spPr bwMode="auto">
          <a:xfrm>
            <a:off x="543627" y="4162425"/>
            <a:ext cx="3113087" cy="1055688"/>
          </a:xfrm>
          <a:prstGeom prst="cloudCallout">
            <a:avLst>
              <a:gd name="adj1" fmla="val 79079"/>
              <a:gd name="adj2" fmla="val 55264"/>
            </a:avLst>
          </a:prstGeom>
          <a:noFill/>
          <a:ln w="38100">
            <a:solidFill>
              <a:schemeClr val="accent1"/>
            </a:solidFill>
            <a:round/>
            <a:headEnd/>
            <a:tailEnd/>
          </a:ln>
        </p:spPr>
        <p:txBody>
          <a:bodyPr anchor="ctr"/>
          <a:lstStyle/>
          <a:p>
            <a:pPr algn="ctr"/>
            <a:r>
              <a:rPr lang="en-US" sz="2800" b="1" dirty="0">
                <a:solidFill>
                  <a:srgbClr val="FFFF00"/>
                </a:solidFill>
                <a:latin typeface="Arial" panose="020B0604020202020204" pitchFamily="34" charset="0"/>
              </a:rPr>
              <a:t>remove(b)</a:t>
            </a:r>
          </a:p>
        </p:txBody>
      </p:sp>
      <p:grpSp>
        <p:nvGrpSpPr>
          <p:cNvPr id="59410" name="Group 54"/>
          <p:cNvGrpSpPr>
            <a:grpSpLocks/>
          </p:cNvGrpSpPr>
          <p:nvPr/>
        </p:nvGrpSpPr>
        <p:grpSpPr bwMode="auto">
          <a:xfrm>
            <a:off x="2733675" y="2025650"/>
            <a:ext cx="427038" cy="622300"/>
            <a:chOff x="2208" y="1920"/>
            <a:chExt cx="1152" cy="1680"/>
          </a:xfrm>
        </p:grpSpPr>
        <p:sp>
          <p:nvSpPr>
            <p:cNvPr id="59417" name="Oval 55"/>
            <p:cNvSpPr>
              <a:spLocks noChangeArrowheads="1"/>
            </p:cNvSpPr>
            <p:nvPr/>
          </p:nvSpPr>
          <p:spPr bwMode="auto">
            <a:xfrm>
              <a:off x="2208" y="2448"/>
              <a:ext cx="1152" cy="1152"/>
            </a:xfrm>
            <a:prstGeom prst="ellipse">
              <a:avLst/>
            </a:prstGeom>
            <a:solidFill>
              <a:schemeClr val="accent1"/>
            </a:solidFill>
            <a:ln w="9525" algn="ctr">
              <a:noFill/>
              <a:round/>
              <a:headEnd/>
              <a:tailEnd/>
            </a:ln>
          </p:spPr>
          <p:txBody>
            <a:bodyPr wrap="none" anchor="ctr"/>
            <a:lstStyle/>
            <a:p>
              <a:endParaRPr lang="en-US" dirty="0">
                <a:latin typeface="Courier New" pitchFamily="49" charset="0"/>
              </a:endParaRPr>
            </a:p>
          </p:txBody>
        </p:sp>
        <p:sp>
          <p:nvSpPr>
            <p:cNvPr id="59418" name="Oval 56"/>
            <p:cNvSpPr>
              <a:spLocks noChangeArrowheads="1"/>
            </p:cNvSpPr>
            <p:nvPr/>
          </p:nvSpPr>
          <p:spPr bwMode="auto">
            <a:xfrm>
              <a:off x="2640" y="2688"/>
              <a:ext cx="288" cy="288"/>
            </a:xfrm>
            <a:prstGeom prst="ellipse">
              <a:avLst/>
            </a:prstGeom>
            <a:solidFill>
              <a:schemeClr val="bg1"/>
            </a:solidFill>
            <a:ln w="9525" algn="ctr">
              <a:noFill/>
              <a:round/>
              <a:headEnd/>
              <a:tailEnd/>
            </a:ln>
          </p:spPr>
          <p:txBody>
            <a:bodyPr wrap="none" anchor="ctr"/>
            <a:lstStyle/>
            <a:p>
              <a:endParaRPr lang="en-US" dirty="0">
                <a:latin typeface="Courier New" pitchFamily="49" charset="0"/>
              </a:endParaRPr>
            </a:p>
          </p:txBody>
        </p:sp>
        <p:sp>
          <p:nvSpPr>
            <p:cNvPr id="59419" name="AutoShape 57"/>
            <p:cNvSpPr>
              <a:spLocks noChangeArrowheads="1"/>
            </p:cNvSpPr>
            <p:nvPr/>
          </p:nvSpPr>
          <p:spPr bwMode="auto">
            <a:xfrm flipV="1">
              <a:off x="2616" y="2880"/>
              <a:ext cx="336" cy="43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chemeClr val="bg1"/>
            </a:solidFill>
            <a:ln w="9525" algn="ctr">
              <a:noFill/>
              <a:miter lim="800000"/>
              <a:headEnd/>
              <a:tailEnd/>
            </a:ln>
          </p:spPr>
          <p:txBody>
            <a:bodyPr wrap="none" anchor="ctr"/>
            <a:lstStyle/>
            <a:p>
              <a:endParaRPr lang="en-US" dirty="0">
                <a:latin typeface="Courier New" pitchFamily="49" charset="0"/>
              </a:endParaRPr>
            </a:p>
          </p:txBody>
        </p:sp>
        <p:sp>
          <p:nvSpPr>
            <p:cNvPr id="59420" name="AutoShape 58"/>
            <p:cNvSpPr>
              <a:spLocks noChangeArrowheads="1"/>
            </p:cNvSpPr>
            <p:nvPr/>
          </p:nvSpPr>
          <p:spPr bwMode="auto">
            <a:xfrm>
              <a:off x="2448" y="1920"/>
              <a:ext cx="624" cy="139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712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399"/>
                    <a:pt x="16199" y="7817"/>
                    <a:pt x="16200" y="10799"/>
                  </a:cubicBezTo>
                  <a:lnTo>
                    <a:pt x="21600" y="10800"/>
                  </a:lnTo>
                  <a:cubicBezTo>
                    <a:pt x="21600" y="4835"/>
                    <a:pt x="16764" y="0"/>
                    <a:pt x="10800" y="0"/>
                  </a:cubicBezTo>
                  <a:cubicBezTo>
                    <a:pt x="4835" y="0"/>
                    <a:pt x="0" y="4835"/>
                    <a:pt x="0" y="10800"/>
                  </a:cubicBezTo>
                  <a:close/>
                </a:path>
              </a:pathLst>
            </a:custGeom>
            <a:solidFill>
              <a:schemeClr val="accent1"/>
            </a:solidFill>
            <a:ln w="9525" algn="ctr">
              <a:noFill/>
              <a:miter lim="800000"/>
              <a:headEnd/>
              <a:tailEnd/>
            </a:ln>
          </p:spPr>
          <p:txBody>
            <a:bodyPr wrap="none" anchor="ctr"/>
            <a:lstStyle/>
            <a:p>
              <a:endParaRPr lang="en-US" dirty="0">
                <a:latin typeface="Courier New" pitchFamily="49" charset="0"/>
              </a:endParaRPr>
            </a:p>
          </p:txBody>
        </p:sp>
      </p:grpSp>
      <p:sp>
        <p:nvSpPr>
          <p:cNvPr id="59411" name="AutoShape 38"/>
          <p:cNvSpPr>
            <a:spLocks noChangeArrowheads="1"/>
          </p:cNvSpPr>
          <p:nvPr/>
        </p:nvSpPr>
        <p:spPr bwMode="auto">
          <a:xfrm>
            <a:off x="3946525" y="2698750"/>
            <a:ext cx="1293813" cy="814388"/>
          </a:xfrm>
          <a:prstGeom prst="wedgeRoundRectCallout">
            <a:avLst>
              <a:gd name="adj1" fmla="val -39083"/>
              <a:gd name="adj2" fmla="val 203606"/>
              <a:gd name="adj3" fmla="val 16667"/>
            </a:avLst>
          </a:prstGeom>
          <a:noFill/>
          <a:ln w="38100">
            <a:solidFill>
              <a:schemeClr val="accent1"/>
            </a:solidFill>
            <a:miter lim="800000"/>
            <a:headEnd/>
            <a:tailEnd/>
          </a:ln>
        </p:spPr>
        <p:txBody>
          <a:bodyPr anchor="ctr"/>
          <a:lstStyle/>
          <a:p>
            <a:pPr algn="ctr"/>
            <a:endParaRPr lang="en-US" sz="4400" dirty="0">
              <a:latin typeface="Arial" panose="020B0604020202020204" pitchFamily="34" charset="0"/>
            </a:endParaRPr>
          </a:p>
        </p:txBody>
      </p:sp>
      <p:grpSp>
        <p:nvGrpSpPr>
          <p:cNvPr id="59412" name="Group 54"/>
          <p:cNvGrpSpPr>
            <a:grpSpLocks/>
          </p:cNvGrpSpPr>
          <p:nvPr/>
        </p:nvGrpSpPr>
        <p:grpSpPr bwMode="auto">
          <a:xfrm>
            <a:off x="4359275" y="2051050"/>
            <a:ext cx="427038" cy="622300"/>
            <a:chOff x="2208" y="1920"/>
            <a:chExt cx="1152" cy="1680"/>
          </a:xfrm>
        </p:grpSpPr>
        <p:sp>
          <p:nvSpPr>
            <p:cNvPr id="59413" name="Oval 55"/>
            <p:cNvSpPr>
              <a:spLocks noChangeArrowheads="1"/>
            </p:cNvSpPr>
            <p:nvPr/>
          </p:nvSpPr>
          <p:spPr bwMode="auto">
            <a:xfrm>
              <a:off x="2208" y="2448"/>
              <a:ext cx="1152" cy="1152"/>
            </a:xfrm>
            <a:prstGeom prst="ellipse">
              <a:avLst/>
            </a:prstGeom>
            <a:solidFill>
              <a:schemeClr val="accent1"/>
            </a:solidFill>
            <a:ln w="9525" algn="ctr">
              <a:noFill/>
              <a:round/>
              <a:headEnd/>
              <a:tailEnd/>
            </a:ln>
          </p:spPr>
          <p:txBody>
            <a:bodyPr wrap="none" anchor="ctr"/>
            <a:lstStyle/>
            <a:p>
              <a:endParaRPr lang="en-US" dirty="0">
                <a:latin typeface="Courier New" pitchFamily="49" charset="0"/>
              </a:endParaRPr>
            </a:p>
          </p:txBody>
        </p:sp>
        <p:sp>
          <p:nvSpPr>
            <p:cNvPr id="59414" name="Oval 56"/>
            <p:cNvSpPr>
              <a:spLocks noChangeArrowheads="1"/>
            </p:cNvSpPr>
            <p:nvPr/>
          </p:nvSpPr>
          <p:spPr bwMode="auto">
            <a:xfrm>
              <a:off x="2640" y="2688"/>
              <a:ext cx="288" cy="288"/>
            </a:xfrm>
            <a:prstGeom prst="ellipse">
              <a:avLst/>
            </a:prstGeom>
            <a:solidFill>
              <a:schemeClr val="bg1"/>
            </a:solidFill>
            <a:ln w="9525" algn="ctr">
              <a:noFill/>
              <a:round/>
              <a:headEnd/>
              <a:tailEnd/>
            </a:ln>
          </p:spPr>
          <p:txBody>
            <a:bodyPr wrap="none" anchor="ctr"/>
            <a:lstStyle/>
            <a:p>
              <a:endParaRPr lang="en-US" dirty="0">
                <a:latin typeface="Courier New" pitchFamily="49" charset="0"/>
              </a:endParaRPr>
            </a:p>
          </p:txBody>
        </p:sp>
        <p:sp>
          <p:nvSpPr>
            <p:cNvPr id="59415" name="AutoShape 57"/>
            <p:cNvSpPr>
              <a:spLocks noChangeArrowheads="1"/>
            </p:cNvSpPr>
            <p:nvPr/>
          </p:nvSpPr>
          <p:spPr bwMode="auto">
            <a:xfrm flipV="1">
              <a:off x="2616" y="2880"/>
              <a:ext cx="336" cy="43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chemeClr val="bg1"/>
            </a:solidFill>
            <a:ln w="9525" algn="ctr">
              <a:noFill/>
              <a:miter lim="800000"/>
              <a:headEnd/>
              <a:tailEnd/>
            </a:ln>
          </p:spPr>
          <p:txBody>
            <a:bodyPr wrap="none" anchor="ctr"/>
            <a:lstStyle/>
            <a:p>
              <a:endParaRPr lang="en-US" dirty="0">
                <a:latin typeface="Courier New" pitchFamily="49" charset="0"/>
              </a:endParaRPr>
            </a:p>
          </p:txBody>
        </p:sp>
        <p:sp>
          <p:nvSpPr>
            <p:cNvPr id="59416" name="AutoShape 58"/>
            <p:cNvSpPr>
              <a:spLocks noChangeArrowheads="1"/>
            </p:cNvSpPr>
            <p:nvPr/>
          </p:nvSpPr>
          <p:spPr bwMode="auto">
            <a:xfrm>
              <a:off x="2448" y="1920"/>
              <a:ext cx="624" cy="139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712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399"/>
                    <a:pt x="16199" y="7817"/>
                    <a:pt x="16200" y="10799"/>
                  </a:cubicBezTo>
                  <a:lnTo>
                    <a:pt x="21600" y="10800"/>
                  </a:lnTo>
                  <a:cubicBezTo>
                    <a:pt x="21600" y="4835"/>
                    <a:pt x="16764" y="0"/>
                    <a:pt x="10800" y="0"/>
                  </a:cubicBezTo>
                  <a:cubicBezTo>
                    <a:pt x="4835" y="0"/>
                    <a:pt x="0" y="4835"/>
                    <a:pt x="0" y="10800"/>
                  </a:cubicBezTo>
                  <a:close/>
                </a:path>
              </a:pathLst>
            </a:custGeom>
            <a:solidFill>
              <a:schemeClr val="accent1"/>
            </a:solidFill>
            <a:ln w="9525" algn="ctr">
              <a:noFill/>
              <a:miter lim="800000"/>
              <a:headEnd/>
              <a:tailEnd/>
            </a:ln>
          </p:spPr>
          <p:txBody>
            <a:bodyPr wrap="none" anchor="ctr"/>
            <a:lstStyle/>
            <a:p>
              <a:endParaRPr lang="en-US" dirty="0">
                <a:latin typeface="Courier New" pitchFamily="49" charset="0"/>
              </a:endParaRPr>
            </a:p>
          </p:txBody>
        </p:sp>
      </p:grpSp>
      <p:sp>
        <p:nvSpPr>
          <p:cNvPr id="53" name="Line 16"/>
          <p:cNvSpPr>
            <a:spLocks noChangeShapeType="1"/>
          </p:cNvSpPr>
          <p:nvPr/>
        </p:nvSpPr>
        <p:spPr bwMode="auto">
          <a:xfrm>
            <a:off x="8037511" y="3066396"/>
            <a:ext cx="750887" cy="0"/>
          </a:xfrm>
          <a:prstGeom prst="line">
            <a:avLst/>
          </a:prstGeom>
          <a:noFill/>
          <a:ln w="76200">
            <a:solidFill>
              <a:schemeClr val="tx1"/>
            </a:solidFill>
            <a:round/>
            <a:headEnd/>
            <a:tailEnd type="triangle" w="med" len="med"/>
          </a:ln>
        </p:spPr>
        <p:txBody>
          <a:bodyPr wrap="none" anchor="ctr"/>
          <a:lstStyle/>
          <a:p>
            <a:endParaRPr lang="en-US" dirty="0">
              <a:latin typeface="Courier New" pitchFamily="49" charset="0"/>
            </a:endParaRPr>
          </a:p>
        </p:txBody>
      </p:sp>
      <p:sp>
        <p:nvSpPr>
          <p:cNvPr id="54" name="TextBox 53">
            <a:extLst>
              <a:ext uri="{FF2B5EF4-FFF2-40B4-BE49-F238E27FC236}">
                <a16:creationId xmlns:a16="http://schemas.microsoft.com/office/drawing/2014/main" id="{9CF3D245-3264-4B88-B796-9932C4FCF163}"/>
              </a:ext>
            </a:extLst>
          </p:cNvPr>
          <p:cNvSpPr txBox="1"/>
          <p:nvPr/>
        </p:nvSpPr>
        <p:spPr bwMode="auto">
          <a:xfrm>
            <a:off x="368981" y="312546"/>
            <a:ext cx="3065263" cy="523220"/>
          </a:xfrm>
          <a:prstGeom prst="rect">
            <a:avLst/>
          </a:prstGeom>
          <a:solidFill>
            <a:schemeClr val="bg1"/>
          </a:solidFill>
          <a:ln w="76200">
            <a:solidFill>
              <a:schemeClr val="tx1">
                <a:lumMod val="85000"/>
              </a:schemeClr>
            </a:solid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2800" dirty="0">
                <a:solidFill>
                  <a:srgbClr val="FFFF00"/>
                </a:solidFill>
                <a:latin typeface="Arial" panose="020B0604020202020204" pitchFamily="34" charset="0"/>
                <a:cs typeface="Arial" panose="020B0604020202020204" pitchFamily="34" charset="0"/>
              </a:rPr>
              <a:t>Removing a Node</a:t>
            </a:r>
          </a:p>
        </p:txBody>
      </p:sp>
    </p:spTree>
    <p:extLst>
      <p:ext uri="{BB962C8B-B14F-4D97-AF65-F5344CB8AC3E}">
        <p14:creationId xmlns:p14="http://schemas.microsoft.com/office/powerpoint/2010/main" val="428349980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Slide Number Placeholder 4"/>
          <p:cNvSpPr>
            <a:spLocks noGrp="1"/>
          </p:cNvSpPr>
          <p:nvPr>
            <p:ph type="sldNum" sz="quarter" idx="4294967295"/>
          </p:nvPr>
        </p:nvSpPr>
        <p:spPr>
          <a:xfrm>
            <a:off x="6553200" y="6248400"/>
            <a:ext cx="1905000" cy="457200"/>
          </a:xfrm>
          <a:prstGeom prst="rect">
            <a:avLst/>
          </a:prstGeom>
        </p:spPr>
        <p:txBody>
          <a:bodyPr/>
          <a:lstStyle/>
          <a:p>
            <a:pPr>
              <a:defRPr/>
            </a:pPr>
            <a:fld id="{CE8498D8-B073-41A7-804E-CBCC7F612532}" type="slidenum">
              <a:rPr lang="x-none" sz="1600"/>
              <a:pPr>
                <a:defRPr/>
              </a:pPr>
              <a:t>102</a:t>
            </a:fld>
            <a:endParaRPr lang="en-US" sz="1600" dirty="0"/>
          </a:p>
        </p:txBody>
      </p:sp>
      <p:sp>
        <p:nvSpPr>
          <p:cNvPr id="60421" name="Oval 3"/>
          <p:cNvSpPr>
            <a:spLocks noChangeArrowheads="1"/>
          </p:cNvSpPr>
          <p:nvPr/>
        </p:nvSpPr>
        <p:spPr bwMode="auto">
          <a:xfrm>
            <a:off x="5919788" y="4443413"/>
            <a:ext cx="1000125" cy="1066800"/>
          </a:xfrm>
          <a:prstGeom prst="ellipse">
            <a:avLst/>
          </a:prstGeom>
          <a:solidFill>
            <a:schemeClr val="bg1"/>
          </a:solidFill>
          <a:ln w="12700">
            <a:solidFill>
              <a:schemeClr val="bg1"/>
            </a:solidFill>
            <a:round/>
            <a:headEnd/>
            <a:tailEnd/>
          </a:ln>
        </p:spPr>
        <p:txBody>
          <a:bodyPr wrap="none" anchor="ctr"/>
          <a:lstStyle/>
          <a:p>
            <a:endParaRPr lang="en-US" dirty="0">
              <a:latin typeface="Courier New" pitchFamily="49" charset="0"/>
            </a:endParaRPr>
          </a:p>
        </p:txBody>
      </p:sp>
      <p:grpSp>
        <p:nvGrpSpPr>
          <p:cNvPr id="60422" name="Group 4"/>
          <p:cNvGrpSpPr>
            <a:grpSpLocks/>
          </p:cNvGrpSpPr>
          <p:nvPr/>
        </p:nvGrpSpPr>
        <p:grpSpPr bwMode="auto">
          <a:xfrm>
            <a:off x="946150" y="2771775"/>
            <a:ext cx="866775" cy="582613"/>
            <a:chOff x="596" y="1599"/>
            <a:chExt cx="546" cy="367"/>
          </a:xfrm>
        </p:grpSpPr>
        <p:sp>
          <p:nvSpPr>
            <p:cNvPr id="60466" name="AutoShape 5"/>
            <p:cNvSpPr>
              <a:spLocks noChangeArrowheads="1"/>
            </p:cNvSpPr>
            <p:nvPr/>
          </p:nvSpPr>
          <p:spPr bwMode="auto">
            <a:xfrm>
              <a:off x="596" y="1604"/>
              <a:ext cx="546" cy="357"/>
            </a:xfrm>
            <a:prstGeom prst="roundRect">
              <a:avLst>
                <a:gd name="adj" fmla="val 16667"/>
              </a:avLst>
            </a:prstGeom>
            <a:solidFill>
              <a:srgbClr val="CCFFFF"/>
            </a:solidFill>
            <a:ln w="38100">
              <a:solidFill>
                <a:schemeClr val="tx1"/>
              </a:solidFill>
              <a:round/>
              <a:headEnd/>
              <a:tailEnd/>
            </a:ln>
          </p:spPr>
          <p:txBody>
            <a:bodyPr wrap="none" anchor="ctr"/>
            <a:lstStyle/>
            <a:p>
              <a:endParaRPr lang="en-US" dirty="0">
                <a:latin typeface="Courier New" pitchFamily="49" charset="0"/>
              </a:endParaRPr>
            </a:p>
          </p:txBody>
        </p:sp>
        <p:sp>
          <p:nvSpPr>
            <p:cNvPr id="60467" name="Line 6"/>
            <p:cNvSpPr>
              <a:spLocks noChangeShapeType="1"/>
            </p:cNvSpPr>
            <p:nvPr/>
          </p:nvSpPr>
          <p:spPr bwMode="auto">
            <a:xfrm>
              <a:off x="874" y="1599"/>
              <a:ext cx="0" cy="367"/>
            </a:xfrm>
            <a:prstGeom prst="line">
              <a:avLst/>
            </a:prstGeom>
            <a:noFill/>
            <a:ln w="38100">
              <a:solidFill>
                <a:schemeClr val="tx1"/>
              </a:solidFill>
              <a:round/>
              <a:headEnd/>
              <a:tailEnd/>
            </a:ln>
          </p:spPr>
          <p:txBody>
            <a:bodyPr wrap="none" anchor="ctr"/>
            <a:lstStyle/>
            <a:p>
              <a:endParaRPr lang="en-US" dirty="0">
                <a:latin typeface="Courier New" pitchFamily="49" charset="0"/>
              </a:endParaRPr>
            </a:p>
          </p:txBody>
        </p:sp>
        <p:sp>
          <p:nvSpPr>
            <p:cNvPr id="60468" name="Text Box 7"/>
            <p:cNvSpPr txBox="1">
              <a:spLocks noChangeArrowheads="1"/>
            </p:cNvSpPr>
            <p:nvPr/>
          </p:nvSpPr>
          <p:spPr bwMode="auto">
            <a:xfrm>
              <a:off x="727" y="1619"/>
              <a:ext cx="116" cy="327"/>
            </a:xfrm>
            <a:prstGeom prst="rect">
              <a:avLst/>
            </a:prstGeom>
            <a:noFill/>
            <a:ln w="9525">
              <a:noFill/>
              <a:miter lim="800000"/>
              <a:headEnd/>
              <a:tailEnd/>
            </a:ln>
          </p:spPr>
          <p:txBody>
            <a:bodyPr wrap="none">
              <a:spAutoFit/>
            </a:bodyPr>
            <a:lstStyle/>
            <a:p>
              <a:endParaRPr lang="en-US" sz="2800" b="1" dirty="0">
                <a:latin typeface="Arial" panose="020B0604020202020204" pitchFamily="34" charset="0"/>
              </a:endParaRPr>
            </a:p>
          </p:txBody>
        </p:sp>
      </p:grpSp>
      <p:grpSp>
        <p:nvGrpSpPr>
          <p:cNvPr id="60423" name="Group 8"/>
          <p:cNvGrpSpPr>
            <a:grpSpLocks/>
          </p:cNvGrpSpPr>
          <p:nvPr/>
        </p:nvGrpSpPr>
        <p:grpSpPr bwMode="auto">
          <a:xfrm>
            <a:off x="2543175" y="2771775"/>
            <a:ext cx="866775" cy="582613"/>
            <a:chOff x="596" y="1599"/>
            <a:chExt cx="546" cy="367"/>
          </a:xfrm>
        </p:grpSpPr>
        <p:sp>
          <p:nvSpPr>
            <p:cNvPr id="60463" name="AutoShape 9"/>
            <p:cNvSpPr>
              <a:spLocks noChangeArrowheads="1"/>
            </p:cNvSpPr>
            <p:nvPr/>
          </p:nvSpPr>
          <p:spPr bwMode="auto">
            <a:xfrm>
              <a:off x="596" y="1604"/>
              <a:ext cx="546" cy="357"/>
            </a:xfrm>
            <a:prstGeom prst="roundRect">
              <a:avLst>
                <a:gd name="adj" fmla="val 16667"/>
              </a:avLst>
            </a:prstGeom>
            <a:solidFill>
              <a:srgbClr val="FFCCCC"/>
            </a:solidFill>
            <a:ln w="38100">
              <a:solidFill>
                <a:schemeClr val="tx1"/>
              </a:solidFill>
              <a:round/>
              <a:headEnd/>
              <a:tailEnd/>
            </a:ln>
          </p:spPr>
          <p:txBody>
            <a:bodyPr wrap="none" anchor="ctr"/>
            <a:lstStyle/>
            <a:p>
              <a:endParaRPr lang="en-US" dirty="0">
                <a:latin typeface="Courier New" pitchFamily="49" charset="0"/>
              </a:endParaRPr>
            </a:p>
          </p:txBody>
        </p:sp>
        <p:sp>
          <p:nvSpPr>
            <p:cNvPr id="60464" name="Line 10"/>
            <p:cNvSpPr>
              <a:spLocks noChangeShapeType="1"/>
            </p:cNvSpPr>
            <p:nvPr/>
          </p:nvSpPr>
          <p:spPr bwMode="auto">
            <a:xfrm>
              <a:off x="874" y="1599"/>
              <a:ext cx="0" cy="367"/>
            </a:xfrm>
            <a:prstGeom prst="line">
              <a:avLst/>
            </a:prstGeom>
            <a:noFill/>
            <a:ln w="38100">
              <a:solidFill>
                <a:schemeClr val="tx1"/>
              </a:solidFill>
              <a:round/>
              <a:headEnd/>
              <a:tailEnd/>
            </a:ln>
          </p:spPr>
          <p:txBody>
            <a:bodyPr wrap="none" anchor="ctr"/>
            <a:lstStyle/>
            <a:p>
              <a:endParaRPr lang="en-US" dirty="0">
                <a:latin typeface="Courier New" pitchFamily="49" charset="0"/>
              </a:endParaRPr>
            </a:p>
          </p:txBody>
        </p:sp>
        <p:sp>
          <p:nvSpPr>
            <p:cNvPr id="60465" name="Text Box 11"/>
            <p:cNvSpPr txBox="1">
              <a:spLocks noChangeArrowheads="1"/>
            </p:cNvSpPr>
            <p:nvPr/>
          </p:nvSpPr>
          <p:spPr bwMode="auto">
            <a:xfrm>
              <a:off x="600" y="1619"/>
              <a:ext cx="243" cy="330"/>
            </a:xfrm>
            <a:prstGeom prst="rect">
              <a:avLst/>
            </a:prstGeom>
            <a:noFill/>
            <a:ln w="9525">
              <a:noFill/>
              <a:miter lim="800000"/>
              <a:headEnd/>
              <a:tailEnd/>
            </a:ln>
          </p:spPr>
          <p:txBody>
            <a:bodyPr wrap="none">
              <a:spAutoFit/>
            </a:bodyPr>
            <a:lstStyle/>
            <a:p>
              <a:r>
                <a:rPr lang="en-US" sz="2800" b="1" dirty="0">
                  <a:latin typeface="Arial" panose="020B0604020202020204" pitchFamily="34" charset="0"/>
                </a:rPr>
                <a:t>a</a:t>
              </a:r>
            </a:p>
          </p:txBody>
        </p:sp>
      </p:grpSp>
      <p:grpSp>
        <p:nvGrpSpPr>
          <p:cNvPr id="60424" name="Group 12"/>
          <p:cNvGrpSpPr>
            <a:grpSpLocks/>
          </p:cNvGrpSpPr>
          <p:nvPr/>
        </p:nvGrpSpPr>
        <p:grpSpPr bwMode="auto">
          <a:xfrm>
            <a:off x="4132263" y="2771775"/>
            <a:ext cx="879475" cy="582613"/>
            <a:chOff x="588" y="1599"/>
            <a:chExt cx="554" cy="367"/>
          </a:xfrm>
        </p:grpSpPr>
        <p:sp>
          <p:nvSpPr>
            <p:cNvPr id="60460" name="AutoShape 13"/>
            <p:cNvSpPr>
              <a:spLocks noChangeArrowheads="1"/>
            </p:cNvSpPr>
            <p:nvPr/>
          </p:nvSpPr>
          <p:spPr bwMode="auto">
            <a:xfrm>
              <a:off x="596" y="1604"/>
              <a:ext cx="546" cy="357"/>
            </a:xfrm>
            <a:prstGeom prst="roundRect">
              <a:avLst>
                <a:gd name="adj" fmla="val 16667"/>
              </a:avLst>
            </a:prstGeom>
            <a:solidFill>
              <a:srgbClr val="FFCCCC"/>
            </a:solidFill>
            <a:ln w="38100">
              <a:solidFill>
                <a:schemeClr val="tx1"/>
              </a:solidFill>
              <a:round/>
              <a:headEnd/>
              <a:tailEnd/>
            </a:ln>
          </p:spPr>
          <p:txBody>
            <a:bodyPr wrap="none" anchor="ctr"/>
            <a:lstStyle/>
            <a:p>
              <a:endParaRPr lang="en-US" dirty="0">
                <a:latin typeface="Courier New" pitchFamily="49" charset="0"/>
              </a:endParaRPr>
            </a:p>
          </p:txBody>
        </p:sp>
        <p:sp>
          <p:nvSpPr>
            <p:cNvPr id="60461" name="Line 14"/>
            <p:cNvSpPr>
              <a:spLocks noChangeShapeType="1"/>
            </p:cNvSpPr>
            <p:nvPr/>
          </p:nvSpPr>
          <p:spPr bwMode="auto">
            <a:xfrm>
              <a:off x="874" y="1599"/>
              <a:ext cx="0" cy="367"/>
            </a:xfrm>
            <a:prstGeom prst="line">
              <a:avLst/>
            </a:prstGeom>
            <a:noFill/>
            <a:ln w="38100">
              <a:solidFill>
                <a:schemeClr val="tx1"/>
              </a:solidFill>
              <a:round/>
              <a:headEnd/>
              <a:tailEnd/>
            </a:ln>
          </p:spPr>
          <p:txBody>
            <a:bodyPr wrap="none" anchor="ctr"/>
            <a:lstStyle/>
            <a:p>
              <a:endParaRPr lang="en-US" dirty="0">
                <a:latin typeface="Courier New" pitchFamily="49" charset="0"/>
              </a:endParaRPr>
            </a:p>
          </p:txBody>
        </p:sp>
        <p:sp>
          <p:nvSpPr>
            <p:cNvPr id="60462" name="Text Box 15"/>
            <p:cNvSpPr txBox="1">
              <a:spLocks noChangeArrowheads="1"/>
            </p:cNvSpPr>
            <p:nvPr/>
          </p:nvSpPr>
          <p:spPr bwMode="auto">
            <a:xfrm>
              <a:off x="588" y="1619"/>
              <a:ext cx="255" cy="330"/>
            </a:xfrm>
            <a:prstGeom prst="rect">
              <a:avLst/>
            </a:prstGeom>
            <a:noFill/>
            <a:ln w="9525">
              <a:noFill/>
              <a:miter lim="800000"/>
              <a:headEnd/>
              <a:tailEnd/>
            </a:ln>
          </p:spPr>
          <p:txBody>
            <a:bodyPr wrap="none">
              <a:spAutoFit/>
            </a:bodyPr>
            <a:lstStyle/>
            <a:p>
              <a:r>
                <a:rPr lang="en-US" sz="2800" b="1" dirty="0">
                  <a:latin typeface="Arial" panose="020B0604020202020204" pitchFamily="34" charset="0"/>
                </a:rPr>
                <a:t>b</a:t>
              </a:r>
            </a:p>
          </p:txBody>
        </p:sp>
      </p:grpSp>
      <p:grpSp>
        <p:nvGrpSpPr>
          <p:cNvPr id="60425" name="Group 16"/>
          <p:cNvGrpSpPr>
            <a:grpSpLocks/>
          </p:cNvGrpSpPr>
          <p:nvPr/>
        </p:nvGrpSpPr>
        <p:grpSpPr bwMode="auto">
          <a:xfrm>
            <a:off x="5741988" y="2771775"/>
            <a:ext cx="866775" cy="582613"/>
            <a:chOff x="596" y="1599"/>
            <a:chExt cx="546" cy="367"/>
          </a:xfrm>
        </p:grpSpPr>
        <p:sp>
          <p:nvSpPr>
            <p:cNvPr id="60457" name="AutoShape 17"/>
            <p:cNvSpPr>
              <a:spLocks noChangeArrowheads="1"/>
            </p:cNvSpPr>
            <p:nvPr/>
          </p:nvSpPr>
          <p:spPr bwMode="auto">
            <a:xfrm>
              <a:off x="596" y="1604"/>
              <a:ext cx="546" cy="357"/>
            </a:xfrm>
            <a:prstGeom prst="roundRect">
              <a:avLst>
                <a:gd name="adj" fmla="val 16667"/>
              </a:avLst>
            </a:prstGeom>
            <a:solidFill>
              <a:srgbClr val="FFCCCC"/>
            </a:solidFill>
            <a:ln w="38100">
              <a:solidFill>
                <a:schemeClr val="tx1"/>
              </a:solidFill>
              <a:round/>
              <a:headEnd/>
              <a:tailEnd/>
            </a:ln>
          </p:spPr>
          <p:txBody>
            <a:bodyPr wrap="none" anchor="ctr"/>
            <a:lstStyle/>
            <a:p>
              <a:endParaRPr lang="en-US" dirty="0">
                <a:latin typeface="Courier New" pitchFamily="49" charset="0"/>
              </a:endParaRPr>
            </a:p>
          </p:txBody>
        </p:sp>
        <p:sp>
          <p:nvSpPr>
            <p:cNvPr id="60458" name="Line 18"/>
            <p:cNvSpPr>
              <a:spLocks noChangeShapeType="1"/>
            </p:cNvSpPr>
            <p:nvPr/>
          </p:nvSpPr>
          <p:spPr bwMode="auto">
            <a:xfrm>
              <a:off x="874" y="1599"/>
              <a:ext cx="0" cy="367"/>
            </a:xfrm>
            <a:prstGeom prst="line">
              <a:avLst/>
            </a:prstGeom>
            <a:noFill/>
            <a:ln w="38100">
              <a:solidFill>
                <a:schemeClr val="tx1"/>
              </a:solidFill>
              <a:round/>
              <a:headEnd/>
              <a:tailEnd/>
            </a:ln>
          </p:spPr>
          <p:txBody>
            <a:bodyPr wrap="none" anchor="ctr"/>
            <a:lstStyle/>
            <a:p>
              <a:endParaRPr lang="en-US" dirty="0">
                <a:latin typeface="Courier New" pitchFamily="49" charset="0"/>
              </a:endParaRPr>
            </a:p>
          </p:txBody>
        </p:sp>
        <p:sp>
          <p:nvSpPr>
            <p:cNvPr id="60459" name="Text Box 19"/>
            <p:cNvSpPr txBox="1">
              <a:spLocks noChangeArrowheads="1"/>
            </p:cNvSpPr>
            <p:nvPr/>
          </p:nvSpPr>
          <p:spPr bwMode="auto">
            <a:xfrm>
              <a:off x="600" y="1619"/>
              <a:ext cx="243" cy="330"/>
            </a:xfrm>
            <a:prstGeom prst="rect">
              <a:avLst/>
            </a:prstGeom>
            <a:noFill/>
            <a:ln w="9525">
              <a:noFill/>
              <a:miter lim="800000"/>
              <a:headEnd/>
              <a:tailEnd/>
            </a:ln>
          </p:spPr>
          <p:txBody>
            <a:bodyPr wrap="none">
              <a:spAutoFit/>
            </a:bodyPr>
            <a:lstStyle/>
            <a:p>
              <a:r>
                <a:rPr lang="en-US" sz="2800" b="1" dirty="0">
                  <a:latin typeface="Arial" panose="020B0604020202020204" pitchFamily="34" charset="0"/>
                </a:rPr>
                <a:t>c</a:t>
              </a:r>
            </a:p>
          </p:txBody>
        </p:sp>
      </p:grpSp>
      <p:sp>
        <p:nvSpPr>
          <p:cNvPr id="60426" name="Line 20"/>
          <p:cNvSpPr>
            <a:spLocks noChangeShapeType="1"/>
          </p:cNvSpPr>
          <p:nvPr/>
        </p:nvSpPr>
        <p:spPr bwMode="auto">
          <a:xfrm>
            <a:off x="1592263" y="3063875"/>
            <a:ext cx="866775" cy="0"/>
          </a:xfrm>
          <a:prstGeom prst="line">
            <a:avLst/>
          </a:prstGeom>
          <a:noFill/>
          <a:ln w="76200">
            <a:solidFill>
              <a:schemeClr val="tx1"/>
            </a:solidFill>
            <a:round/>
            <a:headEnd/>
            <a:tailEnd type="triangle" w="med" len="med"/>
          </a:ln>
        </p:spPr>
        <p:txBody>
          <a:bodyPr wrap="none" anchor="ctr"/>
          <a:lstStyle/>
          <a:p>
            <a:endParaRPr lang="en-US" dirty="0">
              <a:latin typeface="Courier New" pitchFamily="49" charset="0"/>
            </a:endParaRPr>
          </a:p>
        </p:txBody>
      </p:sp>
      <p:sp>
        <p:nvSpPr>
          <p:cNvPr id="60427" name="Freeform 22"/>
          <p:cNvSpPr>
            <a:spLocks/>
          </p:cNvSpPr>
          <p:nvPr/>
        </p:nvSpPr>
        <p:spPr bwMode="auto">
          <a:xfrm>
            <a:off x="3260725" y="3059113"/>
            <a:ext cx="2587625" cy="801687"/>
          </a:xfrm>
          <a:custGeom>
            <a:avLst/>
            <a:gdLst>
              <a:gd name="T0" fmla="*/ 2147483647 w 1630"/>
              <a:gd name="T1" fmla="*/ 0 h 505"/>
              <a:gd name="T2" fmla="*/ 2147483647 w 1630"/>
              <a:gd name="T3" fmla="*/ 2147483647 h 505"/>
              <a:gd name="T4" fmla="*/ 2147483647 w 1630"/>
              <a:gd name="T5" fmla="*/ 2147483647 h 505"/>
              <a:gd name="T6" fmla="*/ 2147483647 w 1630"/>
              <a:gd name="T7" fmla="*/ 2147483647 h 505"/>
              <a:gd name="T8" fmla="*/ 0 60000 65536"/>
              <a:gd name="T9" fmla="*/ 0 60000 65536"/>
              <a:gd name="T10" fmla="*/ 0 60000 65536"/>
              <a:gd name="T11" fmla="*/ 0 60000 65536"/>
              <a:gd name="T12" fmla="*/ 0 w 1630"/>
              <a:gd name="T13" fmla="*/ 0 h 505"/>
              <a:gd name="T14" fmla="*/ 1630 w 1630"/>
              <a:gd name="T15" fmla="*/ 505 h 505"/>
            </a:gdLst>
            <a:ahLst/>
            <a:cxnLst>
              <a:cxn ang="T8">
                <a:pos x="T0" y="T1"/>
              </a:cxn>
              <a:cxn ang="T9">
                <a:pos x="T2" y="T3"/>
              </a:cxn>
              <a:cxn ang="T10">
                <a:pos x="T4" y="T5"/>
              </a:cxn>
              <a:cxn ang="T11">
                <a:pos x="T6" y="T7"/>
              </a:cxn>
            </a:cxnLst>
            <a:rect l="T12" t="T13" r="T14" b="T15"/>
            <a:pathLst>
              <a:path w="1630" h="505">
                <a:moveTo>
                  <a:pt x="11" y="0"/>
                </a:moveTo>
                <a:cubicBezTo>
                  <a:pt x="0" y="174"/>
                  <a:pt x="9" y="349"/>
                  <a:pt x="219" y="427"/>
                </a:cubicBezTo>
                <a:cubicBezTo>
                  <a:pt x="429" y="505"/>
                  <a:pt x="1038" y="492"/>
                  <a:pt x="1273" y="466"/>
                </a:cubicBezTo>
                <a:cubicBezTo>
                  <a:pt x="1508" y="440"/>
                  <a:pt x="1556" y="309"/>
                  <a:pt x="1630" y="268"/>
                </a:cubicBezTo>
              </a:path>
            </a:pathLst>
          </a:custGeom>
          <a:noFill/>
          <a:ln w="76200">
            <a:solidFill>
              <a:schemeClr val="tx1"/>
            </a:solidFill>
            <a:round/>
            <a:headEnd/>
            <a:tailEnd type="triangle" w="med" len="med"/>
          </a:ln>
        </p:spPr>
        <p:txBody>
          <a:bodyPr wrap="none" anchor="ctr"/>
          <a:lstStyle/>
          <a:p>
            <a:endParaRPr lang="en-US" dirty="0">
              <a:latin typeface="Courier New" pitchFamily="49" charset="0"/>
            </a:endParaRPr>
          </a:p>
        </p:txBody>
      </p:sp>
      <p:grpSp>
        <p:nvGrpSpPr>
          <p:cNvPr id="60428" name="Group 28"/>
          <p:cNvGrpSpPr>
            <a:grpSpLocks/>
          </p:cNvGrpSpPr>
          <p:nvPr/>
        </p:nvGrpSpPr>
        <p:grpSpPr bwMode="auto">
          <a:xfrm>
            <a:off x="3862388" y="5026025"/>
            <a:ext cx="1447800" cy="1295400"/>
            <a:chOff x="1584" y="816"/>
            <a:chExt cx="912" cy="816"/>
          </a:xfrm>
        </p:grpSpPr>
        <p:sp>
          <p:nvSpPr>
            <p:cNvPr id="60448" name="Freeform 29"/>
            <p:cNvSpPr>
              <a:spLocks/>
            </p:cNvSpPr>
            <p:nvPr/>
          </p:nvSpPr>
          <p:spPr bwMode="auto">
            <a:xfrm>
              <a:off x="2352" y="1056"/>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tx1"/>
              </a:solidFill>
              <a:round/>
              <a:headEnd/>
              <a:tailEnd/>
            </a:ln>
          </p:spPr>
          <p:txBody>
            <a:bodyPr wrap="none" anchor="ctr"/>
            <a:lstStyle/>
            <a:p>
              <a:endParaRPr lang="en-US" dirty="0">
                <a:latin typeface="Courier New" pitchFamily="49" charset="0"/>
              </a:endParaRPr>
            </a:p>
          </p:txBody>
        </p:sp>
        <p:sp>
          <p:nvSpPr>
            <p:cNvPr id="60449" name="Freeform 30"/>
            <p:cNvSpPr>
              <a:spLocks/>
            </p:cNvSpPr>
            <p:nvPr/>
          </p:nvSpPr>
          <p:spPr bwMode="auto">
            <a:xfrm>
              <a:off x="2160" y="912"/>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tx1"/>
              </a:solidFill>
              <a:round/>
              <a:headEnd/>
              <a:tailEnd/>
            </a:ln>
          </p:spPr>
          <p:txBody>
            <a:bodyPr wrap="none" anchor="ctr"/>
            <a:lstStyle/>
            <a:p>
              <a:endParaRPr lang="en-US" dirty="0">
                <a:latin typeface="Courier New" pitchFamily="49" charset="0"/>
              </a:endParaRPr>
            </a:p>
          </p:txBody>
        </p:sp>
        <p:sp>
          <p:nvSpPr>
            <p:cNvPr id="60450" name="Freeform 31"/>
            <p:cNvSpPr>
              <a:spLocks/>
            </p:cNvSpPr>
            <p:nvPr/>
          </p:nvSpPr>
          <p:spPr bwMode="auto">
            <a:xfrm>
              <a:off x="1920" y="816"/>
              <a:ext cx="144" cy="288"/>
            </a:xfrm>
            <a:custGeom>
              <a:avLst/>
              <a:gdLst>
                <a:gd name="T0" fmla="*/ 0 w 144"/>
                <a:gd name="T1" fmla="*/ 22 h 336"/>
                <a:gd name="T2" fmla="*/ 96 w 144"/>
                <a:gd name="T3" fmla="*/ 0 h 336"/>
                <a:gd name="T4" fmla="*/ 144 w 144"/>
                <a:gd name="T5" fmla="*/ 22 h 336"/>
                <a:gd name="T6" fmla="*/ 144 w 144"/>
                <a:gd name="T7" fmla="*/ 156 h 336"/>
                <a:gd name="T8" fmla="*/ 96 w 144"/>
                <a:gd name="T9" fmla="*/ 134 h 336"/>
                <a:gd name="T10" fmla="*/ 96 w 144"/>
                <a:gd name="T11" fmla="*/ 44 h 336"/>
                <a:gd name="T12" fmla="*/ 0 w 144"/>
                <a:gd name="T13" fmla="*/ 66 h 336"/>
                <a:gd name="T14" fmla="*/ 0 w 144"/>
                <a:gd name="T15" fmla="*/ 22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tx1"/>
              </a:solidFill>
              <a:round/>
              <a:headEnd/>
              <a:tailEnd/>
            </a:ln>
          </p:spPr>
          <p:txBody>
            <a:bodyPr wrap="none" anchor="ctr"/>
            <a:lstStyle/>
            <a:p>
              <a:endParaRPr lang="en-US" dirty="0">
                <a:latin typeface="Courier New" pitchFamily="49" charset="0"/>
              </a:endParaRPr>
            </a:p>
          </p:txBody>
        </p:sp>
        <p:sp>
          <p:nvSpPr>
            <p:cNvPr id="60451" name="Freeform 32"/>
            <p:cNvSpPr>
              <a:spLocks/>
            </p:cNvSpPr>
            <p:nvPr/>
          </p:nvSpPr>
          <p:spPr bwMode="auto">
            <a:xfrm>
              <a:off x="1659" y="816"/>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 name="T10" fmla="*/ 0 60000 65536"/>
                <a:gd name="T11" fmla="*/ 0 60000 65536"/>
                <a:gd name="T12" fmla="*/ 0 60000 65536"/>
                <a:gd name="T13" fmla="*/ 0 60000 65536"/>
                <a:gd name="T14" fmla="*/ 0 60000 65536"/>
                <a:gd name="T15" fmla="*/ 0 w 789"/>
                <a:gd name="T16" fmla="*/ 0 h 535"/>
                <a:gd name="T17" fmla="*/ 789 w 789"/>
                <a:gd name="T18" fmla="*/ 535 h 535"/>
              </a:gdLst>
              <a:ahLst/>
              <a:cxnLst>
                <a:cxn ang="T10">
                  <a:pos x="T0" y="T1"/>
                </a:cxn>
                <a:cxn ang="T11">
                  <a:pos x="T2" y="T3"/>
                </a:cxn>
                <a:cxn ang="T12">
                  <a:pos x="T4" y="T5"/>
                </a:cxn>
                <a:cxn ang="T13">
                  <a:pos x="T6" y="T7"/>
                </a:cxn>
                <a:cxn ang="T14">
                  <a:pos x="T8" y="T9"/>
                </a:cxn>
              </a:cxnLst>
              <a:rect l="T15" t="T16" r="T17" b="T18"/>
              <a:pathLst>
                <a:path w="789" h="535">
                  <a:moveTo>
                    <a:pt x="261" y="0"/>
                  </a:moveTo>
                  <a:lnTo>
                    <a:pt x="789" y="336"/>
                  </a:lnTo>
                  <a:lnTo>
                    <a:pt x="494" y="535"/>
                  </a:lnTo>
                  <a:lnTo>
                    <a:pt x="0" y="96"/>
                  </a:lnTo>
                  <a:lnTo>
                    <a:pt x="261" y="0"/>
                  </a:lnTo>
                  <a:close/>
                </a:path>
              </a:pathLst>
            </a:custGeom>
            <a:solidFill>
              <a:schemeClr val="accent1"/>
            </a:solidFill>
            <a:ln w="38100">
              <a:solidFill>
                <a:schemeClr val="tx1"/>
              </a:solidFill>
              <a:round/>
              <a:headEnd/>
              <a:tailEnd/>
            </a:ln>
          </p:spPr>
          <p:txBody>
            <a:bodyPr wrap="none" anchor="ctr"/>
            <a:lstStyle/>
            <a:p>
              <a:endParaRPr lang="en-US" dirty="0">
                <a:latin typeface="Courier New" pitchFamily="49" charset="0"/>
              </a:endParaRPr>
            </a:p>
          </p:txBody>
        </p:sp>
        <p:sp>
          <p:nvSpPr>
            <p:cNvPr id="60452" name="Freeform 33"/>
            <p:cNvSpPr>
              <a:spLocks/>
            </p:cNvSpPr>
            <p:nvPr/>
          </p:nvSpPr>
          <p:spPr bwMode="auto">
            <a:xfrm>
              <a:off x="1669" y="912"/>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 name="T10" fmla="*/ 0 60000 65536"/>
                <a:gd name="T11" fmla="*/ 0 60000 65536"/>
                <a:gd name="T12" fmla="*/ 0 60000 65536"/>
                <a:gd name="T13" fmla="*/ 0 60000 65536"/>
                <a:gd name="T14" fmla="*/ 0 60000 65536"/>
                <a:gd name="T15" fmla="*/ 0 w 491"/>
                <a:gd name="T16" fmla="*/ 0 h 567"/>
                <a:gd name="T17" fmla="*/ 491 w 491"/>
                <a:gd name="T18" fmla="*/ 567 h 567"/>
              </a:gdLst>
              <a:ahLst/>
              <a:cxnLst>
                <a:cxn ang="T10">
                  <a:pos x="T0" y="T1"/>
                </a:cxn>
                <a:cxn ang="T11">
                  <a:pos x="T2" y="T3"/>
                </a:cxn>
                <a:cxn ang="T12">
                  <a:pos x="T4" y="T5"/>
                </a:cxn>
                <a:cxn ang="T13">
                  <a:pos x="T6" y="T7"/>
                </a:cxn>
                <a:cxn ang="T14">
                  <a:pos x="T8" y="T9"/>
                </a:cxn>
              </a:cxnLst>
              <a:rect l="T15" t="T16" r="T17" b="T18"/>
              <a:pathLst>
                <a:path w="491" h="567">
                  <a:moveTo>
                    <a:pt x="11" y="0"/>
                  </a:moveTo>
                  <a:lnTo>
                    <a:pt x="491" y="432"/>
                  </a:lnTo>
                  <a:lnTo>
                    <a:pt x="484" y="567"/>
                  </a:lnTo>
                  <a:lnTo>
                    <a:pt x="0" y="119"/>
                  </a:lnTo>
                  <a:lnTo>
                    <a:pt x="11" y="0"/>
                  </a:lnTo>
                  <a:close/>
                </a:path>
              </a:pathLst>
            </a:custGeom>
            <a:solidFill>
              <a:schemeClr val="accent1"/>
            </a:solidFill>
            <a:ln w="38100">
              <a:solidFill>
                <a:schemeClr val="tx1"/>
              </a:solidFill>
              <a:round/>
              <a:headEnd/>
              <a:tailEnd/>
            </a:ln>
          </p:spPr>
          <p:txBody>
            <a:bodyPr wrap="none" anchor="ctr"/>
            <a:lstStyle/>
            <a:p>
              <a:endParaRPr lang="en-US" dirty="0">
                <a:latin typeface="Courier New" pitchFamily="49" charset="0"/>
              </a:endParaRPr>
            </a:p>
          </p:txBody>
        </p:sp>
        <p:sp>
          <p:nvSpPr>
            <p:cNvPr id="60453" name="Freeform 34"/>
            <p:cNvSpPr>
              <a:spLocks/>
            </p:cNvSpPr>
            <p:nvPr/>
          </p:nvSpPr>
          <p:spPr bwMode="auto">
            <a:xfrm>
              <a:off x="2144" y="1152"/>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 name="T10" fmla="*/ 0 60000 65536"/>
                <a:gd name="T11" fmla="*/ 0 60000 65536"/>
                <a:gd name="T12" fmla="*/ 0 60000 65536"/>
                <a:gd name="T13" fmla="*/ 0 60000 65536"/>
                <a:gd name="T14" fmla="*/ 0 60000 65536"/>
                <a:gd name="T15" fmla="*/ 0 w 304"/>
                <a:gd name="T16" fmla="*/ 0 h 327"/>
                <a:gd name="T17" fmla="*/ 304 w 304"/>
                <a:gd name="T18" fmla="*/ 327 h 327"/>
              </a:gdLst>
              <a:ahLst/>
              <a:cxnLst>
                <a:cxn ang="T10">
                  <a:pos x="T0" y="T1"/>
                </a:cxn>
                <a:cxn ang="T11">
                  <a:pos x="T2" y="T3"/>
                </a:cxn>
                <a:cxn ang="T12">
                  <a:pos x="T4" y="T5"/>
                </a:cxn>
                <a:cxn ang="T13">
                  <a:pos x="T6" y="T7"/>
                </a:cxn>
                <a:cxn ang="T14">
                  <a:pos x="T8" y="T9"/>
                </a:cxn>
              </a:cxnLst>
              <a:rect l="T15" t="T16" r="T17" b="T18"/>
              <a:pathLst>
                <a:path w="304" h="327">
                  <a:moveTo>
                    <a:pt x="304" y="0"/>
                  </a:moveTo>
                  <a:lnTo>
                    <a:pt x="304" y="96"/>
                  </a:lnTo>
                  <a:lnTo>
                    <a:pt x="0" y="327"/>
                  </a:lnTo>
                  <a:lnTo>
                    <a:pt x="18" y="181"/>
                  </a:lnTo>
                  <a:lnTo>
                    <a:pt x="304" y="0"/>
                  </a:lnTo>
                  <a:close/>
                </a:path>
              </a:pathLst>
            </a:custGeom>
            <a:solidFill>
              <a:schemeClr val="accent1"/>
            </a:solidFill>
            <a:ln w="38100">
              <a:solidFill>
                <a:schemeClr val="tx1"/>
              </a:solidFill>
              <a:round/>
              <a:headEnd/>
              <a:tailEnd/>
            </a:ln>
          </p:spPr>
          <p:txBody>
            <a:bodyPr wrap="none" anchor="ctr"/>
            <a:lstStyle/>
            <a:p>
              <a:endParaRPr lang="en-US" dirty="0">
                <a:latin typeface="Courier New" pitchFamily="49" charset="0"/>
              </a:endParaRPr>
            </a:p>
          </p:txBody>
        </p:sp>
        <p:sp>
          <p:nvSpPr>
            <p:cNvPr id="60454" name="Freeform 35"/>
            <p:cNvSpPr>
              <a:spLocks/>
            </p:cNvSpPr>
            <p:nvPr/>
          </p:nvSpPr>
          <p:spPr bwMode="auto">
            <a:xfrm>
              <a:off x="1920" y="1296"/>
              <a:ext cx="240" cy="336"/>
            </a:xfrm>
            <a:custGeom>
              <a:avLst/>
              <a:gdLst>
                <a:gd name="T0" fmla="*/ 36 w 336"/>
                <a:gd name="T1" fmla="*/ 0 h 432"/>
                <a:gd name="T2" fmla="*/ 62 w 336"/>
                <a:gd name="T3" fmla="*/ 27 h 432"/>
                <a:gd name="T4" fmla="*/ 18 w 336"/>
                <a:gd name="T5" fmla="*/ 41 h 432"/>
                <a:gd name="T6" fmla="*/ 18 w 336"/>
                <a:gd name="T7" fmla="*/ 123 h 432"/>
                <a:gd name="T8" fmla="*/ 0 w 336"/>
                <a:gd name="T9" fmla="*/ 96 h 432"/>
                <a:gd name="T10" fmla="*/ 0 w 336"/>
                <a:gd name="T11" fmla="*/ 14 h 432"/>
                <a:gd name="T12" fmla="*/ 36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tx1"/>
              </a:solidFill>
              <a:round/>
              <a:headEnd/>
              <a:tailEnd/>
            </a:ln>
          </p:spPr>
          <p:txBody>
            <a:bodyPr wrap="none" anchor="ctr"/>
            <a:lstStyle/>
            <a:p>
              <a:endParaRPr lang="en-US" dirty="0">
                <a:latin typeface="Courier New" pitchFamily="49" charset="0"/>
              </a:endParaRPr>
            </a:p>
          </p:txBody>
        </p:sp>
        <p:sp>
          <p:nvSpPr>
            <p:cNvPr id="60455" name="Freeform 36"/>
            <p:cNvSpPr>
              <a:spLocks/>
            </p:cNvSpPr>
            <p:nvPr/>
          </p:nvSpPr>
          <p:spPr bwMode="auto">
            <a:xfrm>
              <a:off x="1728" y="1152"/>
              <a:ext cx="240" cy="288"/>
            </a:xfrm>
            <a:custGeom>
              <a:avLst/>
              <a:gdLst>
                <a:gd name="T0" fmla="*/ 36 w 336"/>
                <a:gd name="T1" fmla="*/ 0 h 432"/>
                <a:gd name="T2" fmla="*/ 62 w 336"/>
                <a:gd name="T3" fmla="*/ 13 h 432"/>
                <a:gd name="T4" fmla="*/ 18 w 336"/>
                <a:gd name="T5" fmla="*/ 19 h 432"/>
                <a:gd name="T6" fmla="*/ 18 w 336"/>
                <a:gd name="T7" fmla="*/ 57 h 432"/>
                <a:gd name="T8" fmla="*/ 0 w 336"/>
                <a:gd name="T9" fmla="*/ 44 h 432"/>
                <a:gd name="T10" fmla="*/ 0 w 336"/>
                <a:gd name="T11" fmla="*/ 6 h 432"/>
                <a:gd name="T12" fmla="*/ 36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tx1"/>
              </a:solidFill>
              <a:round/>
              <a:headEnd/>
              <a:tailEnd/>
            </a:ln>
          </p:spPr>
          <p:txBody>
            <a:bodyPr wrap="none" anchor="ctr"/>
            <a:lstStyle/>
            <a:p>
              <a:endParaRPr lang="en-US" dirty="0">
                <a:latin typeface="Courier New" pitchFamily="49" charset="0"/>
              </a:endParaRPr>
            </a:p>
          </p:txBody>
        </p:sp>
        <p:sp>
          <p:nvSpPr>
            <p:cNvPr id="60456" name="Freeform 37"/>
            <p:cNvSpPr>
              <a:spLocks/>
            </p:cNvSpPr>
            <p:nvPr/>
          </p:nvSpPr>
          <p:spPr bwMode="auto">
            <a:xfrm>
              <a:off x="1584" y="1008"/>
              <a:ext cx="192" cy="288"/>
            </a:xfrm>
            <a:custGeom>
              <a:avLst/>
              <a:gdLst>
                <a:gd name="T0" fmla="*/ 12 w 336"/>
                <a:gd name="T1" fmla="*/ 0 h 432"/>
                <a:gd name="T2" fmla="*/ 21 w 336"/>
                <a:gd name="T3" fmla="*/ 13 h 432"/>
                <a:gd name="T4" fmla="*/ 6 w 336"/>
                <a:gd name="T5" fmla="*/ 19 h 432"/>
                <a:gd name="T6" fmla="*/ 6 w 336"/>
                <a:gd name="T7" fmla="*/ 57 h 432"/>
                <a:gd name="T8" fmla="*/ 0 w 336"/>
                <a:gd name="T9" fmla="*/ 44 h 432"/>
                <a:gd name="T10" fmla="*/ 0 w 336"/>
                <a:gd name="T11" fmla="*/ 6 h 432"/>
                <a:gd name="T12" fmla="*/ 12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tx1"/>
              </a:solidFill>
              <a:round/>
              <a:headEnd/>
              <a:tailEnd/>
            </a:ln>
          </p:spPr>
          <p:txBody>
            <a:bodyPr wrap="none" anchor="ctr"/>
            <a:lstStyle/>
            <a:p>
              <a:endParaRPr lang="en-US" dirty="0">
                <a:latin typeface="Courier New" pitchFamily="49" charset="0"/>
              </a:endParaRPr>
            </a:p>
          </p:txBody>
        </p:sp>
      </p:grpSp>
      <p:sp>
        <p:nvSpPr>
          <p:cNvPr id="60429" name="AutoShape 38"/>
          <p:cNvSpPr>
            <a:spLocks noChangeArrowheads="1"/>
          </p:cNvSpPr>
          <p:nvPr/>
        </p:nvSpPr>
        <p:spPr bwMode="auto">
          <a:xfrm>
            <a:off x="3921125" y="2660650"/>
            <a:ext cx="1293813" cy="814388"/>
          </a:xfrm>
          <a:prstGeom prst="wedgeRoundRectCallout">
            <a:avLst>
              <a:gd name="adj1" fmla="val -39083"/>
              <a:gd name="adj2" fmla="val 222319"/>
              <a:gd name="adj3" fmla="val 16667"/>
            </a:avLst>
          </a:prstGeom>
          <a:noFill/>
          <a:ln w="38100">
            <a:solidFill>
              <a:schemeClr val="accent1"/>
            </a:solidFill>
            <a:miter lim="800000"/>
            <a:headEnd/>
            <a:tailEnd/>
          </a:ln>
        </p:spPr>
        <p:txBody>
          <a:bodyPr anchor="ctr"/>
          <a:lstStyle/>
          <a:p>
            <a:pPr algn="ctr"/>
            <a:endParaRPr lang="en-US" sz="4400" dirty="0">
              <a:latin typeface="Arial" panose="020B0604020202020204" pitchFamily="34" charset="0"/>
            </a:endParaRPr>
          </a:p>
        </p:txBody>
      </p:sp>
      <p:sp>
        <p:nvSpPr>
          <p:cNvPr id="60430" name="AutoShape 39"/>
          <p:cNvSpPr>
            <a:spLocks noChangeArrowheads="1"/>
          </p:cNvSpPr>
          <p:nvPr/>
        </p:nvSpPr>
        <p:spPr bwMode="auto">
          <a:xfrm>
            <a:off x="2347913" y="2698750"/>
            <a:ext cx="1293812" cy="814388"/>
          </a:xfrm>
          <a:prstGeom prst="wedgeRoundRectCallout">
            <a:avLst>
              <a:gd name="adj1" fmla="val 64231"/>
              <a:gd name="adj2" fmla="val 182556"/>
              <a:gd name="adj3" fmla="val 16667"/>
            </a:avLst>
          </a:prstGeom>
          <a:noFill/>
          <a:ln w="38100">
            <a:solidFill>
              <a:schemeClr val="accent1"/>
            </a:solidFill>
            <a:miter lim="800000"/>
            <a:headEnd/>
            <a:tailEnd/>
          </a:ln>
        </p:spPr>
        <p:txBody>
          <a:bodyPr anchor="ctr"/>
          <a:lstStyle/>
          <a:p>
            <a:pPr algn="ctr"/>
            <a:endParaRPr lang="en-US" sz="4400" dirty="0">
              <a:latin typeface="Arial" panose="020B0604020202020204" pitchFamily="34" charset="0"/>
            </a:endParaRPr>
          </a:p>
        </p:txBody>
      </p:sp>
      <p:grpSp>
        <p:nvGrpSpPr>
          <p:cNvPr id="60431" name="Group 40"/>
          <p:cNvGrpSpPr>
            <a:grpSpLocks/>
          </p:cNvGrpSpPr>
          <p:nvPr/>
        </p:nvGrpSpPr>
        <p:grpSpPr bwMode="auto">
          <a:xfrm>
            <a:off x="7329488" y="2773363"/>
            <a:ext cx="879476" cy="582612"/>
            <a:chOff x="588" y="1599"/>
            <a:chExt cx="554" cy="367"/>
          </a:xfrm>
        </p:grpSpPr>
        <p:sp>
          <p:nvSpPr>
            <p:cNvPr id="60445" name="AutoShape 41"/>
            <p:cNvSpPr>
              <a:spLocks noChangeArrowheads="1"/>
            </p:cNvSpPr>
            <p:nvPr/>
          </p:nvSpPr>
          <p:spPr bwMode="auto">
            <a:xfrm>
              <a:off x="596" y="1604"/>
              <a:ext cx="546" cy="357"/>
            </a:xfrm>
            <a:prstGeom prst="roundRect">
              <a:avLst>
                <a:gd name="adj" fmla="val 16667"/>
              </a:avLst>
            </a:prstGeom>
            <a:solidFill>
              <a:srgbClr val="FFCCCC"/>
            </a:solidFill>
            <a:ln w="38100">
              <a:solidFill>
                <a:schemeClr val="tx1"/>
              </a:solidFill>
              <a:round/>
              <a:headEnd/>
              <a:tailEnd/>
            </a:ln>
          </p:spPr>
          <p:txBody>
            <a:bodyPr wrap="none" anchor="ctr"/>
            <a:lstStyle/>
            <a:p>
              <a:endParaRPr lang="en-US" dirty="0">
                <a:latin typeface="Courier New" pitchFamily="49" charset="0"/>
              </a:endParaRPr>
            </a:p>
          </p:txBody>
        </p:sp>
        <p:sp>
          <p:nvSpPr>
            <p:cNvPr id="60446" name="Line 42"/>
            <p:cNvSpPr>
              <a:spLocks noChangeShapeType="1"/>
            </p:cNvSpPr>
            <p:nvPr/>
          </p:nvSpPr>
          <p:spPr bwMode="auto">
            <a:xfrm>
              <a:off x="874" y="1599"/>
              <a:ext cx="0" cy="367"/>
            </a:xfrm>
            <a:prstGeom prst="line">
              <a:avLst/>
            </a:prstGeom>
            <a:noFill/>
            <a:ln w="38100">
              <a:solidFill>
                <a:schemeClr val="tx1"/>
              </a:solidFill>
              <a:round/>
              <a:headEnd/>
              <a:tailEnd/>
            </a:ln>
          </p:spPr>
          <p:txBody>
            <a:bodyPr wrap="none" anchor="ctr"/>
            <a:lstStyle/>
            <a:p>
              <a:endParaRPr lang="en-US" dirty="0">
                <a:latin typeface="Courier New" pitchFamily="49" charset="0"/>
              </a:endParaRPr>
            </a:p>
          </p:txBody>
        </p:sp>
        <p:sp>
          <p:nvSpPr>
            <p:cNvPr id="60447" name="Text Box 43"/>
            <p:cNvSpPr txBox="1">
              <a:spLocks noChangeArrowheads="1"/>
            </p:cNvSpPr>
            <p:nvPr/>
          </p:nvSpPr>
          <p:spPr bwMode="auto">
            <a:xfrm>
              <a:off x="588" y="1619"/>
              <a:ext cx="255" cy="330"/>
            </a:xfrm>
            <a:prstGeom prst="rect">
              <a:avLst/>
            </a:prstGeom>
            <a:noFill/>
            <a:ln w="9525">
              <a:noFill/>
              <a:miter lim="800000"/>
              <a:headEnd/>
              <a:tailEnd/>
            </a:ln>
          </p:spPr>
          <p:txBody>
            <a:bodyPr wrap="none">
              <a:spAutoFit/>
            </a:bodyPr>
            <a:lstStyle/>
            <a:p>
              <a:r>
                <a:rPr lang="en-US" sz="2800" b="1" dirty="0">
                  <a:latin typeface="Arial" panose="020B0604020202020204" pitchFamily="34" charset="0"/>
                </a:rPr>
                <a:t>d</a:t>
              </a:r>
            </a:p>
          </p:txBody>
        </p:sp>
      </p:grpSp>
      <p:sp>
        <p:nvSpPr>
          <p:cNvPr id="60432" name="Line 44"/>
          <p:cNvSpPr>
            <a:spLocks noChangeShapeType="1"/>
          </p:cNvSpPr>
          <p:nvPr/>
        </p:nvSpPr>
        <p:spPr bwMode="auto">
          <a:xfrm>
            <a:off x="4794250" y="3063875"/>
            <a:ext cx="866775" cy="0"/>
          </a:xfrm>
          <a:prstGeom prst="line">
            <a:avLst/>
          </a:prstGeom>
          <a:noFill/>
          <a:ln w="76200">
            <a:solidFill>
              <a:schemeClr val="tx1"/>
            </a:solidFill>
            <a:round/>
            <a:headEnd/>
            <a:tailEnd type="triangle" w="med" len="med"/>
          </a:ln>
        </p:spPr>
        <p:txBody>
          <a:bodyPr wrap="none" anchor="ctr"/>
          <a:lstStyle/>
          <a:p>
            <a:endParaRPr lang="en-US" dirty="0">
              <a:latin typeface="Courier New" pitchFamily="49" charset="0"/>
            </a:endParaRPr>
          </a:p>
        </p:txBody>
      </p:sp>
      <p:sp>
        <p:nvSpPr>
          <p:cNvPr id="60433" name="Line 45"/>
          <p:cNvSpPr>
            <a:spLocks noChangeShapeType="1"/>
          </p:cNvSpPr>
          <p:nvPr/>
        </p:nvSpPr>
        <p:spPr bwMode="auto">
          <a:xfrm>
            <a:off x="6413500" y="3063875"/>
            <a:ext cx="866775" cy="0"/>
          </a:xfrm>
          <a:prstGeom prst="line">
            <a:avLst/>
          </a:prstGeom>
          <a:noFill/>
          <a:ln w="76200">
            <a:solidFill>
              <a:schemeClr val="tx1"/>
            </a:solidFill>
            <a:round/>
            <a:headEnd/>
            <a:tailEnd type="triangle" w="med" len="med"/>
          </a:ln>
        </p:spPr>
        <p:txBody>
          <a:bodyPr wrap="none" anchor="ctr"/>
          <a:lstStyle/>
          <a:p>
            <a:endParaRPr lang="en-US" dirty="0">
              <a:latin typeface="Courier New" pitchFamily="49" charset="0"/>
            </a:endParaRPr>
          </a:p>
        </p:txBody>
      </p:sp>
      <p:grpSp>
        <p:nvGrpSpPr>
          <p:cNvPr id="60435" name="Group 54"/>
          <p:cNvGrpSpPr>
            <a:grpSpLocks/>
          </p:cNvGrpSpPr>
          <p:nvPr/>
        </p:nvGrpSpPr>
        <p:grpSpPr bwMode="auto">
          <a:xfrm>
            <a:off x="4308475" y="1974850"/>
            <a:ext cx="427038" cy="622300"/>
            <a:chOff x="2208" y="1920"/>
            <a:chExt cx="1152" cy="1680"/>
          </a:xfrm>
        </p:grpSpPr>
        <p:sp>
          <p:nvSpPr>
            <p:cNvPr id="60441" name="Oval 55"/>
            <p:cNvSpPr>
              <a:spLocks noChangeArrowheads="1"/>
            </p:cNvSpPr>
            <p:nvPr/>
          </p:nvSpPr>
          <p:spPr bwMode="auto">
            <a:xfrm>
              <a:off x="2208" y="2448"/>
              <a:ext cx="1152" cy="1152"/>
            </a:xfrm>
            <a:prstGeom prst="ellipse">
              <a:avLst/>
            </a:prstGeom>
            <a:solidFill>
              <a:schemeClr val="accent1"/>
            </a:solidFill>
            <a:ln w="9525" algn="ctr">
              <a:noFill/>
              <a:round/>
              <a:headEnd/>
              <a:tailEnd/>
            </a:ln>
          </p:spPr>
          <p:txBody>
            <a:bodyPr wrap="none" anchor="ctr"/>
            <a:lstStyle/>
            <a:p>
              <a:endParaRPr lang="en-US" dirty="0">
                <a:latin typeface="Courier New" pitchFamily="49" charset="0"/>
              </a:endParaRPr>
            </a:p>
          </p:txBody>
        </p:sp>
        <p:sp>
          <p:nvSpPr>
            <p:cNvPr id="60442" name="Oval 56"/>
            <p:cNvSpPr>
              <a:spLocks noChangeArrowheads="1"/>
            </p:cNvSpPr>
            <p:nvPr/>
          </p:nvSpPr>
          <p:spPr bwMode="auto">
            <a:xfrm>
              <a:off x="2640" y="2688"/>
              <a:ext cx="288" cy="288"/>
            </a:xfrm>
            <a:prstGeom prst="ellipse">
              <a:avLst/>
            </a:prstGeom>
            <a:solidFill>
              <a:schemeClr val="bg1"/>
            </a:solidFill>
            <a:ln w="9525" algn="ctr">
              <a:noFill/>
              <a:round/>
              <a:headEnd/>
              <a:tailEnd/>
            </a:ln>
          </p:spPr>
          <p:txBody>
            <a:bodyPr wrap="none" anchor="ctr"/>
            <a:lstStyle/>
            <a:p>
              <a:endParaRPr lang="en-US" dirty="0">
                <a:latin typeface="Courier New" pitchFamily="49" charset="0"/>
              </a:endParaRPr>
            </a:p>
          </p:txBody>
        </p:sp>
        <p:sp>
          <p:nvSpPr>
            <p:cNvPr id="60443" name="AutoShape 57"/>
            <p:cNvSpPr>
              <a:spLocks noChangeArrowheads="1"/>
            </p:cNvSpPr>
            <p:nvPr/>
          </p:nvSpPr>
          <p:spPr bwMode="auto">
            <a:xfrm flipV="1">
              <a:off x="2616" y="2880"/>
              <a:ext cx="336" cy="43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chemeClr val="bg1"/>
            </a:solidFill>
            <a:ln w="9525" algn="ctr">
              <a:noFill/>
              <a:miter lim="800000"/>
              <a:headEnd/>
              <a:tailEnd/>
            </a:ln>
          </p:spPr>
          <p:txBody>
            <a:bodyPr wrap="none" anchor="ctr"/>
            <a:lstStyle/>
            <a:p>
              <a:endParaRPr lang="en-US" dirty="0">
                <a:latin typeface="Courier New" pitchFamily="49" charset="0"/>
              </a:endParaRPr>
            </a:p>
          </p:txBody>
        </p:sp>
        <p:sp>
          <p:nvSpPr>
            <p:cNvPr id="60444" name="AutoShape 58"/>
            <p:cNvSpPr>
              <a:spLocks noChangeArrowheads="1"/>
            </p:cNvSpPr>
            <p:nvPr/>
          </p:nvSpPr>
          <p:spPr bwMode="auto">
            <a:xfrm>
              <a:off x="2448" y="1920"/>
              <a:ext cx="624" cy="139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712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399"/>
                    <a:pt x="16199" y="7817"/>
                    <a:pt x="16200" y="10799"/>
                  </a:cubicBezTo>
                  <a:lnTo>
                    <a:pt x="21600" y="10800"/>
                  </a:lnTo>
                  <a:cubicBezTo>
                    <a:pt x="21600" y="4835"/>
                    <a:pt x="16764" y="0"/>
                    <a:pt x="10800" y="0"/>
                  </a:cubicBezTo>
                  <a:cubicBezTo>
                    <a:pt x="4835" y="0"/>
                    <a:pt x="0" y="4835"/>
                    <a:pt x="0" y="10800"/>
                  </a:cubicBezTo>
                  <a:close/>
                </a:path>
              </a:pathLst>
            </a:custGeom>
            <a:solidFill>
              <a:schemeClr val="accent1"/>
            </a:solidFill>
            <a:ln w="9525" algn="ctr">
              <a:noFill/>
              <a:miter lim="800000"/>
              <a:headEnd/>
              <a:tailEnd/>
            </a:ln>
          </p:spPr>
          <p:txBody>
            <a:bodyPr wrap="none" anchor="ctr"/>
            <a:lstStyle/>
            <a:p>
              <a:endParaRPr lang="en-US" dirty="0">
                <a:latin typeface="Courier New" pitchFamily="49" charset="0"/>
              </a:endParaRPr>
            </a:p>
          </p:txBody>
        </p:sp>
      </p:grpSp>
      <p:grpSp>
        <p:nvGrpSpPr>
          <p:cNvPr id="60436" name="Group 59"/>
          <p:cNvGrpSpPr>
            <a:grpSpLocks/>
          </p:cNvGrpSpPr>
          <p:nvPr/>
        </p:nvGrpSpPr>
        <p:grpSpPr bwMode="auto">
          <a:xfrm>
            <a:off x="2733675" y="2025650"/>
            <a:ext cx="427038" cy="622300"/>
            <a:chOff x="2208" y="1920"/>
            <a:chExt cx="1152" cy="1680"/>
          </a:xfrm>
        </p:grpSpPr>
        <p:sp>
          <p:nvSpPr>
            <p:cNvPr id="60437" name="Oval 60"/>
            <p:cNvSpPr>
              <a:spLocks noChangeArrowheads="1"/>
            </p:cNvSpPr>
            <p:nvPr/>
          </p:nvSpPr>
          <p:spPr bwMode="auto">
            <a:xfrm>
              <a:off x="2208" y="2448"/>
              <a:ext cx="1152" cy="1152"/>
            </a:xfrm>
            <a:prstGeom prst="ellipse">
              <a:avLst/>
            </a:prstGeom>
            <a:solidFill>
              <a:schemeClr val="accent1"/>
            </a:solidFill>
            <a:ln w="9525" algn="ctr">
              <a:noFill/>
              <a:round/>
              <a:headEnd/>
              <a:tailEnd/>
            </a:ln>
          </p:spPr>
          <p:txBody>
            <a:bodyPr wrap="none" anchor="ctr"/>
            <a:lstStyle/>
            <a:p>
              <a:endParaRPr lang="en-US" dirty="0">
                <a:latin typeface="Courier New" pitchFamily="49" charset="0"/>
              </a:endParaRPr>
            </a:p>
          </p:txBody>
        </p:sp>
        <p:sp>
          <p:nvSpPr>
            <p:cNvPr id="60438" name="Oval 61"/>
            <p:cNvSpPr>
              <a:spLocks noChangeArrowheads="1"/>
            </p:cNvSpPr>
            <p:nvPr/>
          </p:nvSpPr>
          <p:spPr bwMode="auto">
            <a:xfrm>
              <a:off x="2640" y="2688"/>
              <a:ext cx="288" cy="288"/>
            </a:xfrm>
            <a:prstGeom prst="ellipse">
              <a:avLst/>
            </a:prstGeom>
            <a:solidFill>
              <a:schemeClr val="bg1"/>
            </a:solidFill>
            <a:ln w="9525" algn="ctr">
              <a:noFill/>
              <a:round/>
              <a:headEnd/>
              <a:tailEnd/>
            </a:ln>
          </p:spPr>
          <p:txBody>
            <a:bodyPr wrap="none" anchor="ctr"/>
            <a:lstStyle/>
            <a:p>
              <a:endParaRPr lang="en-US" dirty="0">
                <a:latin typeface="Courier New" pitchFamily="49" charset="0"/>
              </a:endParaRPr>
            </a:p>
          </p:txBody>
        </p:sp>
        <p:sp>
          <p:nvSpPr>
            <p:cNvPr id="60439" name="AutoShape 62"/>
            <p:cNvSpPr>
              <a:spLocks noChangeArrowheads="1"/>
            </p:cNvSpPr>
            <p:nvPr/>
          </p:nvSpPr>
          <p:spPr bwMode="auto">
            <a:xfrm flipV="1">
              <a:off x="2616" y="2880"/>
              <a:ext cx="336" cy="43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chemeClr val="bg1"/>
            </a:solidFill>
            <a:ln w="9525" algn="ctr">
              <a:noFill/>
              <a:miter lim="800000"/>
              <a:headEnd/>
              <a:tailEnd/>
            </a:ln>
          </p:spPr>
          <p:txBody>
            <a:bodyPr wrap="none" anchor="ctr"/>
            <a:lstStyle/>
            <a:p>
              <a:endParaRPr lang="en-US" dirty="0">
                <a:latin typeface="Courier New" pitchFamily="49" charset="0"/>
              </a:endParaRPr>
            </a:p>
          </p:txBody>
        </p:sp>
        <p:sp>
          <p:nvSpPr>
            <p:cNvPr id="60440" name="AutoShape 63"/>
            <p:cNvSpPr>
              <a:spLocks noChangeArrowheads="1"/>
            </p:cNvSpPr>
            <p:nvPr/>
          </p:nvSpPr>
          <p:spPr bwMode="auto">
            <a:xfrm>
              <a:off x="2448" y="1920"/>
              <a:ext cx="624" cy="139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712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399"/>
                    <a:pt x="16199" y="7817"/>
                    <a:pt x="16200" y="10799"/>
                  </a:cubicBezTo>
                  <a:lnTo>
                    <a:pt x="21600" y="10800"/>
                  </a:lnTo>
                  <a:cubicBezTo>
                    <a:pt x="21600" y="4835"/>
                    <a:pt x="16764" y="0"/>
                    <a:pt x="10800" y="0"/>
                  </a:cubicBezTo>
                  <a:cubicBezTo>
                    <a:pt x="4835" y="0"/>
                    <a:pt x="0" y="4835"/>
                    <a:pt x="0" y="10800"/>
                  </a:cubicBezTo>
                  <a:close/>
                </a:path>
              </a:pathLst>
            </a:custGeom>
            <a:solidFill>
              <a:schemeClr val="accent1"/>
            </a:solidFill>
            <a:ln w="9525" algn="ctr">
              <a:noFill/>
              <a:miter lim="800000"/>
              <a:headEnd/>
              <a:tailEnd/>
            </a:ln>
          </p:spPr>
          <p:txBody>
            <a:bodyPr wrap="none" anchor="ctr"/>
            <a:lstStyle/>
            <a:p>
              <a:endParaRPr lang="en-US" dirty="0">
                <a:latin typeface="Courier New" pitchFamily="49" charset="0"/>
              </a:endParaRPr>
            </a:p>
          </p:txBody>
        </p:sp>
      </p:grpSp>
      <p:sp>
        <p:nvSpPr>
          <p:cNvPr id="53" name="Line 16"/>
          <p:cNvSpPr>
            <a:spLocks noChangeShapeType="1"/>
          </p:cNvSpPr>
          <p:nvPr/>
        </p:nvSpPr>
        <p:spPr bwMode="auto">
          <a:xfrm>
            <a:off x="8037511" y="3066396"/>
            <a:ext cx="750887" cy="0"/>
          </a:xfrm>
          <a:prstGeom prst="line">
            <a:avLst/>
          </a:prstGeom>
          <a:noFill/>
          <a:ln w="76200">
            <a:solidFill>
              <a:schemeClr val="tx1"/>
            </a:solidFill>
            <a:round/>
            <a:headEnd/>
            <a:tailEnd type="triangle" w="med" len="med"/>
          </a:ln>
        </p:spPr>
        <p:txBody>
          <a:bodyPr wrap="none" anchor="ctr"/>
          <a:lstStyle/>
          <a:p>
            <a:endParaRPr lang="en-US" dirty="0">
              <a:latin typeface="Courier New" pitchFamily="49" charset="0"/>
            </a:endParaRPr>
          </a:p>
        </p:txBody>
      </p:sp>
      <p:sp>
        <p:nvSpPr>
          <p:cNvPr id="55" name="AutoShape 47"/>
          <p:cNvSpPr>
            <a:spLocks noChangeArrowheads="1"/>
          </p:cNvSpPr>
          <p:nvPr/>
        </p:nvSpPr>
        <p:spPr bwMode="auto">
          <a:xfrm>
            <a:off x="528637" y="4162425"/>
            <a:ext cx="3113087" cy="1055688"/>
          </a:xfrm>
          <a:prstGeom prst="cloudCallout">
            <a:avLst>
              <a:gd name="adj1" fmla="val 79079"/>
              <a:gd name="adj2" fmla="val 55264"/>
            </a:avLst>
          </a:prstGeom>
          <a:noFill/>
          <a:ln w="38100">
            <a:solidFill>
              <a:schemeClr val="accent1"/>
            </a:solidFill>
            <a:round/>
            <a:headEnd/>
            <a:tailEnd/>
          </a:ln>
        </p:spPr>
        <p:txBody>
          <a:bodyPr anchor="ctr"/>
          <a:lstStyle/>
          <a:p>
            <a:pPr algn="ctr"/>
            <a:r>
              <a:rPr lang="en-US" sz="2800" b="1" dirty="0">
                <a:solidFill>
                  <a:schemeClr val="accent1"/>
                </a:solidFill>
                <a:latin typeface="Arial" panose="020B0604020202020204" pitchFamily="34" charset="0"/>
              </a:rPr>
              <a:t>remove(b)</a:t>
            </a:r>
          </a:p>
        </p:txBody>
      </p:sp>
      <p:sp>
        <p:nvSpPr>
          <p:cNvPr id="57" name="TextBox 56">
            <a:extLst>
              <a:ext uri="{FF2B5EF4-FFF2-40B4-BE49-F238E27FC236}">
                <a16:creationId xmlns:a16="http://schemas.microsoft.com/office/drawing/2014/main" id="{6917161F-0F81-43C4-A914-B193C95AC50B}"/>
              </a:ext>
            </a:extLst>
          </p:cNvPr>
          <p:cNvSpPr txBox="1"/>
          <p:nvPr/>
        </p:nvSpPr>
        <p:spPr bwMode="auto">
          <a:xfrm>
            <a:off x="368981" y="312546"/>
            <a:ext cx="3065263" cy="523220"/>
          </a:xfrm>
          <a:prstGeom prst="rect">
            <a:avLst/>
          </a:prstGeom>
          <a:solidFill>
            <a:schemeClr val="bg1"/>
          </a:solidFill>
          <a:ln w="76200">
            <a:solidFill>
              <a:schemeClr val="tx1">
                <a:lumMod val="85000"/>
              </a:schemeClr>
            </a:solid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2800" dirty="0">
                <a:solidFill>
                  <a:srgbClr val="FFFF00"/>
                </a:solidFill>
                <a:latin typeface="Arial" panose="020B0604020202020204" pitchFamily="34" charset="0"/>
                <a:cs typeface="Arial" panose="020B0604020202020204" pitchFamily="34" charset="0"/>
              </a:rPr>
              <a:t>Removing a Node</a:t>
            </a:r>
          </a:p>
        </p:txBody>
      </p:sp>
    </p:spTree>
    <p:extLst>
      <p:ext uri="{BB962C8B-B14F-4D97-AF65-F5344CB8AC3E}">
        <p14:creationId xmlns:p14="http://schemas.microsoft.com/office/powerpoint/2010/main" val="132511353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Footer Placeholder 3"/>
          <p:cNvSpPr>
            <a:spLocks noGrp="1"/>
          </p:cNvSpPr>
          <p:nvPr>
            <p:ph type="ftr" sz="quarter" idx="10"/>
          </p:nvPr>
        </p:nvSpPr>
        <p:spPr/>
        <p:txBody>
          <a:bodyPr/>
          <a:lstStyle/>
          <a:p>
            <a:pPr>
              <a:defRPr/>
            </a:pPr>
            <a:endParaRPr lang="en-US" dirty="0"/>
          </a:p>
        </p:txBody>
      </p:sp>
      <p:grpSp>
        <p:nvGrpSpPr>
          <p:cNvPr id="78853" name="Group 3"/>
          <p:cNvGrpSpPr>
            <a:grpSpLocks/>
          </p:cNvGrpSpPr>
          <p:nvPr/>
        </p:nvGrpSpPr>
        <p:grpSpPr bwMode="auto">
          <a:xfrm>
            <a:off x="1098550" y="2924175"/>
            <a:ext cx="866775" cy="582613"/>
            <a:chOff x="596" y="1599"/>
            <a:chExt cx="546" cy="367"/>
          </a:xfrm>
        </p:grpSpPr>
        <p:sp>
          <p:nvSpPr>
            <p:cNvPr id="78897" name="AutoShape 4"/>
            <p:cNvSpPr>
              <a:spLocks noChangeArrowheads="1"/>
            </p:cNvSpPr>
            <p:nvPr/>
          </p:nvSpPr>
          <p:spPr bwMode="auto">
            <a:xfrm>
              <a:off x="596" y="1604"/>
              <a:ext cx="546" cy="357"/>
            </a:xfrm>
            <a:prstGeom prst="roundRect">
              <a:avLst>
                <a:gd name="adj" fmla="val 16667"/>
              </a:avLst>
            </a:prstGeom>
            <a:solidFill>
              <a:srgbClr val="CCFFFF"/>
            </a:solidFill>
            <a:ln w="38100">
              <a:solidFill>
                <a:schemeClr val="tx1"/>
              </a:solidFill>
              <a:round/>
              <a:headEnd/>
              <a:tailEnd/>
            </a:ln>
          </p:spPr>
          <p:txBody>
            <a:bodyPr wrap="none" anchor="ctr"/>
            <a:lstStyle/>
            <a:p>
              <a:endParaRPr lang="en-US" dirty="0">
                <a:latin typeface="Courier New" pitchFamily="49" charset="0"/>
              </a:endParaRPr>
            </a:p>
          </p:txBody>
        </p:sp>
        <p:sp>
          <p:nvSpPr>
            <p:cNvPr id="78898" name="Line 5"/>
            <p:cNvSpPr>
              <a:spLocks noChangeShapeType="1"/>
            </p:cNvSpPr>
            <p:nvPr/>
          </p:nvSpPr>
          <p:spPr bwMode="auto">
            <a:xfrm>
              <a:off x="874" y="1599"/>
              <a:ext cx="0" cy="367"/>
            </a:xfrm>
            <a:prstGeom prst="line">
              <a:avLst/>
            </a:prstGeom>
            <a:noFill/>
            <a:ln w="38100">
              <a:solidFill>
                <a:schemeClr val="tx1"/>
              </a:solidFill>
              <a:round/>
              <a:headEnd/>
              <a:tailEnd/>
            </a:ln>
          </p:spPr>
          <p:txBody>
            <a:bodyPr wrap="none" anchor="ctr"/>
            <a:lstStyle/>
            <a:p>
              <a:endParaRPr lang="en-US" dirty="0">
                <a:latin typeface="Courier New" pitchFamily="49" charset="0"/>
              </a:endParaRPr>
            </a:p>
          </p:txBody>
        </p:sp>
        <p:sp>
          <p:nvSpPr>
            <p:cNvPr id="78899" name="Text Box 6"/>
            <p:cNvSpPr txBox="1">
              <a:spLocks noChangeArrowheads="1"/>
            </p:cNvSpPr>
            <p:nvPr/>
          </p:nvSpPr>
          <p:spPr bwMode="auto">
            <a:xfrm>
              <a:off x="727" y="1619"/>
              <a:ext cx="116" cy="327"/>
            </a:xfrm>
            <a:prstGeom prst="rect">
              <a:avLst/>
            </a:prstGeom>
            <a:noFill/>
            <a:ln w="9525">
              <a:noFill/>
              <a:miter lim="800000"/>
              <a:headEnd/>
              <a:tailEnd/>
            </a:ln>
          </p:spPr>
          <p:txBody>
            <a:bodyPr wrap="none">
              <a:spAutoFit/>
            </a:bodyPr>
            <a:lstStyle/>
            <a:p>
              <a:endParaRPr lang="en-US" sz="2800" b="1" dirty="0">
                <a:latin typeface="Arial" panose="020B0604020202020204" pitchFamily="34" charset="0"/>
              </a:endParaRPr>
            </a:p>
          </p:txBody>
        </p:sp>
      </p:grpSp>
      <p:grpSp>
        <p:nvGrpSpPr>
          <p:cNvPr id="78854" name="Group 7"/>
          <p:cNvGrpSpPr>
            <a:grpSpLocks/>
          </p:cNvGrpSpPr>
          <p:nvPr/>
        </p:nvGrpSpPr>
        <p:grpSpPr bwMode="auto">
          <a:xfrm>
            <a:off x="2695575" y="2924175"/>
            <a:ext cx="866775" cy="582613"/>
            <a:chOff x="596" y="1599"/>
            <a:chExt cx="546" cy="367"/>
          </a:xfrm>
        </p:grpSpPr>
        <p:sp>
          <p:nvSpPr>
            <p:cNvPr id="78894" name="AutoShape 8"/>
            <p:cNvSpPr>
              <a:spLocks noChangeArrowheads="1"/>
            </p:cNvSpPr>
            <p:nvPr/>
          </p:nvSpPr>
          <p:spPr bwMode="auto">
            <a:xfrm>
              <a:off x="596" y="1604"/>
              <a:ext cx="546" cy="357"/>
            </a:xfrm>
            <a:prstGeom prst="roundRect">
              <a:avLst>
                <a:gd name="adj" fmla="val 16667"/>
              </a:avLst>
            </a:prstGeom>
            <a:solidFill>
              <a:srgbClr val="FFCCCC"/>
            </a:solidFill>
            <a:ln w="38100">
              <a:solidFill>
                <a:schemeClr val="tx1"/>
              </a:solidFill>
              <a:round/>
              <a:headEnd/>
              <a:tailEnd/>
            </a:ln>
          </p:spPr>
          <p:txBody>
            <a:bodyPr wrap="none" anchor="ctr"/>
            <a:lstStyle/>
            <a:p>
              <a:endParaRPr lang="en-US" dirty="0">
                <a:latin typeface="Courier New" pitchFamily="49" charset="0"/>
              </a:endParaRPr>
            </a:p>
          </p:txBody>
        </p:sp>
        <p:sp>
          <p:nvSpPr>
            <p:cNvPr id="78895" name="Line 9"/>
            <p:cNvSpPr>
              <a:spLocks noChangeShapeType="1"/>
            </p:cNvSpPr>
            <p:nvPr/>
          </p:nvSpPr>
          <p:spPr bwMode="auto">
            <a:xfrm>
              <a:off x="874" y="1599"/>
              <a:ext cx="0" cy="367"/>
            </a:xfrm>
            <a:prstGeom prst="line">
              <a:avLst/>
            </a:prstGeom>
            <a:noFill/>
            <a:ln w="38100">
              <a:solidFill>
                <a:schemeClr val="tx1"/>
              </a:solidFill>
              <a:round/>
              <a:headEnd/>
              <a:tailEnd/>
            </a:ln>
          </p:spPr>
          <p:txBody>
            <a:bodyPr wrap="none" anchor="ctr"/>
            <a:lstStyle/>
            <a:p>
              <a:endParaRPr lang="en-US" dirty="0">
                <a:latin typeface="Courier New" pitchFamily="49" charset="0"/>
              </a:endParaRPr>
            </a:p>
          </p:txBody>
        </p:sp>
        <p:sp>
          <p:nvSpPr>
            <p:cNvPr id="78896" name="Text Box 10"/>
            <p:cNvSpPr txBox="1">
              <a:spLocks noChangeArrowheads="1"/>
            </p:cNvSpPr>
            <p:nvPr/>
          </p:nvSpPr>
          <p:spPr bwMode="auto">
            <a:xfrm>
              <a:off x="600" y="1619"/>
              <a:ext cx="243" cy="330"/>
            </a:xfrm>
            <a:prstGeom prst="rect">
              <a:avLst/>
            </a:prstGeom>
            <a:noFill/>
            <a:ln w="9525">
              <a:noFill/>
              <a:miter lim="800000"/>
              <a:headEnd/>
              <a:tailEnd/>
            </a:ln>
          </p:spPr>
          <p:txBody>
            <a:bodyPr wrap="none">
              <a:spAutoFit/>
            </a:bodyPr>
            <a:lstStyle/>
            <a:p>
              <a:r>
                <a:rPr lang="en-US" sz="2800" b="1" dirty="0">
                  <a:latin typeface="Arial" panose="020B0604020202020204" pitchFamily="34" charset="0"/>
                </a:rPr>
                <a:t>a</a:t>
              </a:r>
            </a:p>
          </p:txBody>
        </p:sp>
      </p:grpSp>
      <p:grpSp>
        <p:nvGrpSpPr>
          <p:cNvPr id="78855" name="Group 11"/>
          <p:cNvGrpSpPr>
            <a:grpSpLocks/>
          </p:cNvGrpSpPr>
          <p:nvPr/>
        </p:nvGrpSpPr>
        <p:grpSpPr bwMode="auto">
          <a:xfrm>
            <a:off x="4284663" y="2924175"/>
            <a:ext cx="879475" cy="582613"/>
            <a:chOff x="588" y="1599"/>
            <a:chExt cx="554" cy="367"/>
          </a:xfrm>
        </p:grpSpPr>
        <p:sp>
          <p:nvSpPr>
            <p:cNvPr id="78891" name="AutoShape 12"/>
            <p:cNvSpPr>
              <a:spLocks noChangeArrowheads="1"/>
            </p:cNvSpPr>
            <p:nvPr/>
          </p:nvSpPr>
          <p:spPr bwMode="auto">
            <a:xfrm>
              <a:off x="596" y="1604"/>
              <a:ext cx="546" cy="357"/>
            </a:xfrm>
            <a:prstGeom prst="roundRect">
              <a:avLst>
                <a:gd name="adj" fmla="val 16667"/>
              </a:avLst>
            </a:prstGeom>
            <a:solidFill>
              <a:srgbClr val="FFCCCC"/>
            </a:solidFill>
            <a:ln w="38100">
              <a:solidFill>
                <a:schemeClr val="tx1"/>
              </a:solidFill>
              <a:round/>
              <a:headEnd/>
              <a:tailEnd/>
            </a:ln>
          </p:spPr>
          <p:txBody>
            <a:bodyPr wrap="none" anchor="ctr"/>
            <a:lstStyle/>
            <a:p>
              <a:endParaRPr lang="en-US" dirty="0">
                <a:latin typeface="Courier New" pitchFamily="49" charset="0"/>
              </a:endParaRPr>
            </a:p>
          </p:txBody>
        </p:sp>
        <p:sp>
          <p:nvSpPr>
            <p:cNvPr id="78892" name="Line 13"/>
            <p:cNvSpPr>
              <a:spLocks noChangeShapeType="1"/>
            </p:cNvSpPr>
            <p:nvPr/>
          </p:nvSpPr>
          <p:spPr bwMode="auto">
            <a:xfrm>
              <a:off x="874" y="1599"/>
              <a:ext cx="0" cy="367"/>
            </a:xfrm>
            <a:prstGeom prst="line">
              <a:avLst/>
            </a:prstGeom>
            <a:noFill/>
            <a:ln w="38100">
              <a:solidFill>
                <a:schemeClr val="tx1"/>
              </a:solidFill>
              <a:round/>
              <a:headEnd/>
              <a:tailEnd/>
            </a:ln>
          </p:spPr>
          <p:txBody>
            <a:bodyPr wrap="none" anchor="ctr"/>
            <a:lstStyle/>
            <a:p>
              <a:endParaRPr lang="en-US" dirty="0">
                <a:latin typeface="Courier New" pitchFamily="49" charset="0"/>
              </a:endParaRPr>
            </a:p>
          </p:txBody>
        </p:sp>
        <p:sp>
          <p:nvSpPr>
            <p:cNvPr id="78893" name="Text Box 14"/>
            <p:cNvSpPr txBox="1">
              <a:spLocks noChangeArrowheads="1"/>
            </p:cNvSpPr>
            <p:nvPr/>
          </p:nvSpPr>
          <p:spPr bwMode="auto">
            <a:xfrm>
              <a:off x="588" y="1619"/>
              <a:ext cx="255" cy="330"/>
            </a:xfrm>
            <a:prstGeom prst="rect">
              <a:avLst/>
            </a:prstGeom>
            <a:noFill/>
            <a:ln w="9525">
              <a:noFill/>
              <a:miter lim="800000"/>
              <a:headEnd/>
              <a:tailEnd/>
            </a:ln>
          </p:spPr>
          <p:txBody>
            <a:bodyPr wrap="none">
              <a:spAutoFit/>
            </a:bodyPr>
            <a:lstStyle/>
            <a:p>
              <a:r>
                <a:rPr lang="en-US" sz="2800" b="1" dirty="0">
                  <a:latin typeface="Arial" panose="020B0604020202020204" pitchFamily="34" charset="0"/>
                </a:rPr>
                <a:t>b</a:t>
              </a:r>
            </a:p>
          </p:txBody>
        </p:sp>
      </p:grpSp>
      <p:grpSp>
        <p:nvGrpSpPr>
          <p:cNvPr id="78856" name="Group 15"/>
          <p:cNvGrpSpPr>
            <a:grpSpLocks/>
          </p:cNvGrpSpPr>
          <p:nvPr/>
        </p:nvGrpSpPr>
        <p:grpSpPr bwMode="auto">
          <a:xfrm>
            <a:off x="5894388" y="2924175"/>
            <a:ext cx="866775" cy="582613"/>
            <a:chOff x="596" y="1599"/>
            <a:chExt cx="546" cy="367"/>
          </a:xfrm>
        </p:grpSpPr>
        <p:sp>
          <p:nvSpPr>
            <p:cNvPr id="78888" name="AutoShape 16"/>
            <p:cNvSpPr>
              <a:spLocks noChangeArrowheads="1"/>
            </p:cNvSpPr>
            <p:nvPr/>
          </p:nvSpPr>
          <p:spPr bwMode="auto">
            <a:xfrm>
              <a:off x="596" y="1604"/>
              <a:ext cx="546" cy="357"/>
            </a:xfrm>
            <a:prstGeom prst="roundRect">
              <a:avLst>
                <a:gd name="adj" fmla="val 16667"/>
              </a:avLst>
            </a:prstGeom>
            <a:solidFill>
              <a:srgbClr val="FFCCCC"/>
            </a:solidFill>
            <a:ln w="38100">
              <a:solidFill>
                <a:schemeClr val="tx1"/>
              </a:solidFill>
              <a:round/>
              <a:headEnd/>
              <a:tailEnd/>
            </a:ln>
          </p:spPr>
          <p:txBody>
            <a:bodyPr wrap="none" anchor="ctr"/>
            <a:lstStyle/>
            <a:p>
              <a:endParaRPr lang="en-US" dirty="0">
                <a:latin typeface="Courier New" pitchFamily="49" charset="0"/>
              </a:endParaRPr>
            </a:p>
          </p:txBody>
        </p:sp>
        <p:sp>
          <p:nvSpPr>
            <p:cNvPr id="78889" name="Line 17"/>
            <p:cNvSpPr>
              <a:spLocks noChangeShapeType="1"/>
            </p:cNvSpPr>
            <p:nvPr/>
          </p:nvSpPr>
          <p:spPr bwMode="auto">
            <a:xfrm>
              <a:off x="874" y="1599"/>
              <a:ext cx="0" cy="367"/>
            </a:xfrm>
            <a:prstGeom prst="line">
              <a:avLst/>
            </a:prstGeom>
            <a:noFill/>
            <a:ln w="38100">
              <a:solidFill>
                <a:schemeClr val="tx1"/>
              </a:solidFill>
              <a:round/>
              <a:headEnd/>
              <a:tailEnd/>
            </a:ln>
          </p:spPr>
          <p:txBody>
            <a:bodyPr wrap="none" anchor="ctr"/>
            <a:lstStyle/>
            <a:p>
              <a:endParaRPr lang="en-US" dirty="0">
                <a:latin typeface="Courier New" pitchFamily="49" charset="0"/>
              </a:endParaRPr>
            </a:p>
          </p:txBody>
        </p:sp>
        <p:sp>
          <p:nvSpPr>
            <p:cNvPr id="78890" name="Text Box 18"/>
            <p:cNvSpPr txBox="1">
              <a:spLocks noChangeArrowheads="1"/>
            </p:cNvSpPr>
            <p:nvPr/>
          </p:nvSpPr>
          <p:spPr bwMode="auto">
            <a:xfrm>
              <a:off x="600" y="1619"/>
              <a:ext cx="243" cy="330"/>
            </a:xfrm>
            <a:prstGeom prst="rect">
              <a:avLst/>
            </a:prstGeom>
            <a:noFill/>
            <a:ln w="9525">
              <a:noFill/>
              <a:miter lim="800000"/>
              <a:headEnd/>
              <a:tailEnd/>
            </a:ln>
          </p:spPr>
          <p:txBody>
            <a:bodyPr wrap="none">
              <a:spAutoFit/>
            </a:bodyPr>
            <a:lstStyle/>
            <a:p>
              <a:r>
                <a:rPr lang="en-US" sz="2800" b="1" dirty="0">
                  <a:latin typeface="Arial" panose="020B0604020202020204" pitchFamily="34" charset="0"/>
                </a:rPr>
                <a:t>c</a:t>
              </a:r>
            </a:p>
          </p:txBody>
        </p:sp>
      </p:grpSp>
      <p:sp>
        <p:nvSpPr>
          <p:cNvPr id="78857" name="Line 19"/>
          <p:cNvSpPr>
            <a:spLocks noChangeShapeType="1"/>
          </p:cNvSpPr>
          <p:nvPr/>
        </p:nvSpPr>
        <p:spPr bwMode="auto">
          <a:xfrm>
            <a:off x="1744663" y="3216275"/>
            <a:ext cx="866775" cy="0"/>
          </a:xfrm>
          <a:prstGeom prst="line">
            <a:avLst/>
          </a:prstGeom>
          <a:noFill/>
          <a:ln w="76200">
            <a:solidFill>
              <a:schemeClr val="tx1"/>
            </a:solidFill>
            <a:round/>
            <a:headEnd/>
            <a:tailEnd type="triangle" w="med" len="med"/>
          </a:ln>
        </p:spPr>
        <p:txBody>
          <a:bodyPr wrap="none" anchor="ctr"/>
          <a:lstStyle/>
          <a:p>
            <a:endParaRPr lang="en-US" dirty="0">
              <a:latin typeface="Courier New" pitchFamily="49" charset="0"/>
            </a:endParaRPr>
          </a:p>
        </p:txBody>
      </p:sp>
      <p:sp>
        <p:nvSpPr>
          <p:cNvPr id="78858" name="Line 20"/>
          <p:cNvSpPr>
            <a:spLocks noChangeShapeType="1"/>
          </p:cNvSpPr>
          <p:nvPr/>
        </p:nvSpPr>
        <p:spPr bwMode="auto">
          <a:xfrm>
            <a:off x="3359150" y="3216275"/>
            <a:ext cx="866775" cy="0"/>
          </a:xfrm>
          <a:prstGeom prst="line">
            <a:avLst/>
          </a:prstGeom>
          <a:noFill/>
          <a:ln w="76200">
            <a:solidFill>
              <a:schemeClr val="tx1"/>
            </a:solidFill>
            <a:round/>
            <a:headEnd/>
            <a:tailEnd type="triangle" w="med" len="med"/>
          </a:ln>
        </p:spPr>
        <p:txBody>
          <a:bodyPr wrap="none" anchor="ctr"/>
          <a:lstStyle/>
          <a:p>
            <a:endParaRPr lang="en-US" dirty="0">
              <a:latin typeface="Courier New" pitchFamily="49" charset="0"/>
            </a:endParaRPr>
          </a:p>
        </p:txBody>
      </p:sp>
      <p:grpSp>
        <p:nvGrpSpPr>
          <p:cNvPr id="78860" name="Group 22"/>
          <p:cNvGrpSpPr>
            <a:grpSpLocks/>
          </p:cNvGrpSpPr>
          <p:nvPr/>
        </p:nvGrpSpPr>
        <p:grpSpPr bwMode="auto">
          <a:xfrm>
            <a:off x="7481888" y="2925763"/>
            <a:ext cx="879476" cy="582612"/>
            <a:chOff x="588" y="1599"/>
            <a:chExt cx="554" cy="367"/>
          </a:xfrm>
        </p:grpSpPr>
        <p:sp>
          <p:nvSpPr>
            <p:cNvPr id="78885" name="AutoShape 23"/>
            <p:cNvSpPr>
              <a:spLocks noChangeArrowheads="1"/>
            </p:cNvSpPr>
            <p:nvPr/>
          </p:nvSpPr>
          <p:spPr bwMode="auto">
            <a:xfrm>
              <a:off x="596" y="1604"/>
              <a:ext cx="546" cy="357"/>
            </a:xfrm>
            <a:prstGeom prst="roundRect">
              <a:avLst>
                <a:gd name="adj" fmla="val 16667"/>
              </a:avLst>
            </a:prstGeom>
            <a:solidFill>
              <a:srgbClr val="FFCCCC"/>
            </a:solidFill>
            <a:ln w="38100">
              <a:solidFill>
                <a:schemeClr val="tx1"/>
              </a:solidFill>
              <a:round/>
              <a:headEnd/>
              <a:tailEnd/>
            </a:ln>
          </p:spPr>
          <p:txBody>
            <a:bodyPr wrap="none" anchor="ctr"/>
            <a:lstStyle/>
            <a:p>
              <a:endParaRPr lang="en-US" dirty="0">
                <a:latin typeface="Courier New" pitchFamily="49" charset="0"/>
              </a:endParaRPr>
            </a:p>
          </p:txBody>
        </p:sp>
        <p:sp>
          <p:nvSpPr>
            <p:cNvPr id="78886" name="Line 24"/>
            <p:cNvSpPr>
              <a:spLocks noChangeShapeType="1"/>
            </p:cNvSpPr>
            <p:nvPr/>
          </p:nvSpPr>
          <p:spPr bwMode="auto">
            <a:xfrm>
              <a:off x="874" y="1599"/>
              <a:ext cx="0" cy="367"/>
            </a:xfrm>
            <a:prstGeom prst="line">
              <a:avLst/>
            </a:prstGeom>
            <a:noFill/>
            <a:ln w="38100">
              <a:solidFill>
                <a:schemeClr val="tx1"/>
              </a:solidFill>
              <a:round/>
              <a:headEnd/>
              <a:tailEnd/>
            </a:ln>
          </p:spPr>
          <p:txBody>
            <a:bodyPr wrap="none" anchor="ctr"/>
            <a:lstStyle/>
            <a:p>
              <a:endParaRPr lang="en-US" dirty="0">
                <a:latin typeface="Courier New" pitchFamily="49" charset="0"/>
              </a:endParaRPr>
            </a:p>
          </p:txBody>
        </p:sp>
        <p:sp>
          <p:nvSpPr>
            <p:cNvPr id="78887" name="Text Box 25"/>
            <p:cNvSpPr txBox="1">
              <a:spLocks noChangeArrowheads="1"/>
            </p:cNvSpPr>
            <p:nvPr/>
          </p:nvSpPr>
          <p:spPr bwMode="auto">
            <a:xfrm>
              <a:off x="588" y="1619"/>
              <a:ext cx="255" cy="330"/>
            </a:xfrm>
            <a:prstGeom prst="rect">
              <a:avLst/>
            </a:prstGeom>
            <a:noFill/>
            <a:ln w="9525">
              <a:noFill/>
              <a:miter lim="800000"/>
              <a:headEnd/>
              <a:tailEnd/>
            </a:ln>
          </p:spPr>
          <p:txBody>
            <a:bodyPr wrap="none">
              <a:spAutoFit/>
            </a:bodyPr>
            <a:lstStyle/>
            <a:p>
              <a:r>
                <a:rPr lang="en-US" sz="2800" b="1" dirty="0">
                  <a:latin typeface="Arial" panose="020B0604020202020204" pitchFamily="34" charset="0"/>
                </a:rPr>
                <a:t>d</a:t>
              </a:r>
            </a:p>
          </p:txBody>
        </p:sp>
      </p:grpSp>
      <p:sp>
        <p:nvSpPr>
          <p:cNvPr id="78861" name="Line 26"/>
          <p:cNvSpPr>
            <a:spLocks noChangeShapeType="1"/>
          </p:cNvSpPr>
          <p:nvPr/>
        </p:nvSpPr>
        <p:spPr bwMode="auto">
          <a:xfrm>
            <a:off x="4946650" y="3216275"/>
            <a:ext cx="866775" cy="0"/>
          </a:xfrm>
          <a:prstGeom prst="line">
            <a:avLst/>
          </a:prstGeom>
          <a:noFill/>
          <a:ln w="76200">
            <a:solidFill>
              <a:schemeClr val="tx1"/>
            </a:solidFill>
            <a:round/>
            <a:headEnd/>
            <a:tailEnd type="triangle" w="med" len="med"/>
          </a:ln>
        </p:spPr>
        <p:txBody>
          <a:bodyPr wrap="none" anchor="ctr"/>
          <a:lstStyle/>
          <a:p>
            <a:endParaRPr lang="en-US" dirty="0">
              <a:latin typeface="Courier New" pitchFamily="49" charset="0"/>
            </a:endParaRPr>
          </a:p>
        </p:txBody>
      </p:sp>
      <p:sp>
        <p:nvSpPr>
          <p:cNvPr id="78862" name="Line 27"/>
          <p:cNvSpPr>
            <a:spLocks noChangeShapeType="1"/>
          </p:cNvSpPr>
          <p:nvPr/>
        </p:nvSpPr>
        <p:spPr bwMode="auto">
          <a:xfrm>
            <a:off x="6565900" y="3216275"/>
            <a:ext cx="866775" cy="0"/>
          </a:xfrm>
          <a:prstGeom prst="line">
            <a:avLst/>
          </a:prstGeom>
          <a:noFill/>
          <a:ln w="76200">
            <a:solidFill>
              <a:schemeClr val="tx1"/>
            </a:solidFill>
            <a:round/>
            <a:headEnd/>
            <a:tailEnd type="triangle" w="med" len="med"/>
          </a:ln>
        </p:spPr>
        <p:txBody>
          <a:bodyPr wrap="none" anchor="ctr"/>
          <a:lstStyle/>
          <a:p>
            <a:endParaRPr lang="en-US" dirty="0">
              <a:latin typeface="Courier New" pitchFamily="49" charset="0"/>
            </a:endParaRPr>
          </a:p>
        </p:txBody>
      </p:sp>
      <p:grpSp>
        <p:nvGrpSpPr>
          <p:cNvPr id="78863" name="Group 28"/>
          <p:cNvGrpSpPr>
            <a:grpSpLocks/>
          </p:cNvGrpSpPr>
          <p:nvPr/>
        </p:nvGrpSpPr>
        <p:grpSpPr bwMode="auto">
          <a:xfrm>
            <a:off x="1235075" y="2114550"/>
            <a:ext cx="427038" cy="622300"/>
            <a:chOff x="2208" y="1920"/>
            <a:chExt cx="1152" cy="1680"/>
          </a:xfrm>
        </p:grpSpPr>
        <p:sp>
          <p:nvSpPr>
            <p:cNvPr id="78881" name="Oval 29"/>
            <p:cNvSpPr>
              <a:spLocks noChangeArrowheads="1"/>
            </p:cNvSpPr>
            <p:nvPr/>
          </p:nvSpPr>
          <p:spPr bwMode="auto">
            <a:xfrm>
              <a:off x="2208" y="2448"/>
              <a:ext cx="1152" cy="1152"/>
            </a:xfrm>
            <a:prstGeom prst="ellipse">
              <a:avLst/>
            </a:prstGeom>
            <a:solidFill>
              <a:schemeClr val="accent1"/>
            </a:solidFill>
            <a:ln w="9525" algn="ctr">
              <a:noFill/>
              <a:round/>
              <a:headEnd/>
              <a:tailEnd/>
            </a:ln>
          </p:spPr>
          <p:txBody>
            <a:bodyPr wrap="none" anchor="ctr"/>
            <a:lstStyle/>
            <a:p>
              <a:endParaRPr lang="en-US" dirty="0">
                <a:latin typeface="Courier New" pitchFamily="49" charset="0"/>
              </a:endParaRPr>
            </a:p>
          </p:txBody>
        </p:sp>
        <p:sp>
          <p:nvSpPr>
            <p:cNvPr id="78882" name="Oval 30"/>
            <p:cNvSpPr>
              <a:spLocks noChangeArrowheads="1"/>
            </p:cNvSpPr>
            <p:nvPr/>
          </p:nvSpPr>
          <p:spPr bwMode="auto">
            <a:xfrm>
              <a:off x="2640" y="2688"/>
              <a:ext cx="288" cy="288"/>
            </a:xfrm>
            <a:prstGeom prst="ellipse">
              <a:avLst/>
            </a:prstGeom>
            <a:solidFill>
              <a:schemeClr val="bg1"/>
            </a:solidFill>
            <a:ln w="9525" algn="ctr">
              <a:noFill/>
              <a:round/>
              <a:headEnd/>
              <a:tailEnd/>
            </a:ln>
          </p:spPr>
          <p:txBody>
            <a:bodyPr wrap="none" anchor="ctr"/>
            <a:lstStyle/>
            <a:p>
              <a:endParaRPr lang="en-US" dirty="0">
                <a:latin typeface="Courier New" pitchFamily="49" charset="0"/>
              </a:endParaRPr>
            </a:p>
          </p:txBody>
        </p:sp>
        <p:sp>
          <p:nvSpPr>
            <p:cNvPr id="78883" name="AutoShape 31"/>
            <p:cNvSpPr>
              <a:spLocks noChangeArrowheads="1"/>
            </p:cNvSpPr>
            <p:nvPr/>
          </p:nvSpPr>
          <p:spPr bwMode="auto">
            <a:xfrm flipV="1">
              <a:off x="2616" y="2880"/>
              <a:ext cx="336" cy="43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chemeClr val="bg1"/>
            </a:solidFill>
            <a:ln w="9525" algn="ctr">
              <a:noFill/>
              <a:miter lim="800000"/>
              <a:headEnd/>
              <a:tailEnd/>
            </a:ln>
          </p:spPr>
          <p:txBody>
            <a:bodyPr wrap="none" anchor="ctr"/>
            <a:lstStyle/>
            <a:p>
              <a:endParaRPr lang="en-US" dirty="0">
                <a:latin typeface="Courier New" pitchFamily="49" charset="0"/>
              </a:endParaRPr>
            </a:p>
          </p:txBody>
        </p:sp>
        <p:sp>
          <p:nvSpPr>
            <p:cNvPr id="78884" name="AutoShape 32"/>
            <p:cNvSpPr>
              <a:spLocks noChangeArrowheads="1"/>
            </p:cNvSpPr>
            <p:nvPr/>
          </p:nvSpPr>
          <p:spPr bwMode="auto">
            <a:xfrm>
              <a:off x="2448" y="1920"/>
              <a:ext cx="624" cy="139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712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399"/>
                    <a:pt x="16199" y="7817"/>
                    <a:pt x="16200" y="10799"/>
                  </a:cubicBezTo>
                  <a:lnTo>
                    <a:pt x="21600" y="10800"/>
                  </a:lnTo>
                  <a:cubicBezTo>
                    <a:pt x="21600" y="4835"/>
                    <a:pt x="16764" y="0"/>
                    <a:pt x="10800" y="0"/>
                  </a:cubicBezTo>
                  <a:cubicBezTo>
                    <a:pt x="4835" y="0"/>
                    <a:pt x="0" y="4835"/>
                    <a:pt x="0" y="10800"/>
                  </a:cubicBezTo>
                  <a:close/>
                </a:path>
              </a:pathLst>
            </a:custGeom>
            <a:solidFill>
              <a:schemeClr val="accent1"/>
            </a:solidFill>
            <a:ln w="9525" algn="ctr">
              <a:noFill/>
              <a:miter lim="800000"/>
              <a:headEnd/>
              <a:tailEnd/>
            </a:ln>
          </p:spPr>
          <p:txBody>
            <a:bodyPr wrap="none" anchor="ctr"/>
            <a:lstStyle/>
            <a:p>
              <a:endParaRPr lang="en-US" dirty="0">
                <a:latin typeface="Courier New" pitchFamily="49" charset="0"/>
              </a:endParaRPr>
            </a:p>
          </p:txBody>
        </p:sp>
      </p:grpSp>
      <p:grpSp>
        <p:nvGrpSpPr>
          <p:cNvPr id="78864" name="Group 33"/>
          <p:cNvGrpSpPr>
            <a:grpSpLocks/>
          </p:cNvGrpSpPr>
          <p:nvPr/>
        </p:nvGrpSpPr>
        <p:grpSpPr bwMode="auto">
          <a:xfrm>
            <a:off x="3862388" y="5026025"/>
            <a:ext cx="1447800" cy="1295400"/>
            <a:chOff x="1584" y="816"/>
            <a:chExt cx="912" cy="816"/>
          </a:xfrm>
        </p:grpSpPr>
        <p:sp>
          <p:nvSpPr>
            <p:cNvPr id="78872" name="Freeform 34"/>
            <p:cNvSpPr>
              <a:spLocks/>
            </p:cNvSpPr>
            <p:nvPr/>
          </p:nvSpPr>
          <p:spPr bwMode="auto">
            <a:xfrm>
              <a:off x="2352" y="1056"/>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tx1"/>
              </a:solidFill>
              <a:round/>
              <a:headEnd/>
              <a:tailEnd/>
            </a:ln>
          </p:spPr>
          <p:txBody>
            <a:bodyPr wrap="none" anchor="ctr"/>
            <a:lstStyle/>
            <a:p>
              <a:endParaRPr lang="en-US" dirty="0">
                <a:latin typeface="Courier New" pitchFamily="49" charset="0"/>
              </a:endParaRPr>
            </a:p>
          </p:txBody>
        </p:sp>
        <p:sp>
          <p:nvSpPr>
            <p:cNvPr id="78873" name="Freeform 35"/>
            <p:cNvSpPr>
              <a:spLocks/>
            </p:cNvSpPr>
            <p:nvPr/>
          </p:nvSpPr>
          <p:spPr bwMode="auto">
            <a:xfrm>
              <a:off x="2160" y="912"/>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tx1"/>
              </a:solidFill>
              <a:round/>
              <a:headEnd/>
              <a:tailEnd/>
            </a:ln>
          </p:spPr>
          <p:txBody>
            <a:bodyPr wrap="none" anchor="ctr"/>
            <a:lstStyle/>
            <a:p>
              <a:endParaRPr lang="en-US" dirty="0">
                <a:latin typeface="Courier New" pitchFamily="49" charset="0"/>
              </a:endParaRPr>
            </a:p>
          </p:txBody>
        </p:sp>
        <p:sp>
          <p:nvSpPr>
            <p:cNvPr id="78874" name="Freeform 36"/>
            <p:cNvSpPr>
              <a:spLocks/>
            </p:cNvSpPr>
            <p:nvPr/>
          </p:nvSpPr>
          <p:spPr bwMode="auto">
            <a:xfrm>
              <a:off x="1920" y="816"/>
              <a:ext cx="144" cy="288"/>
            </a:xfrm>
            <a:custGeom>
              <a:avLst/>
              <a:gdLst>
                <a:gd name="T0" fmla="*/ 0 w 144"/>
                <a:gd name="T1" fmla="*/ 22 h 336"/>
                <a:gd name="T2" fmla="*/ 96 w 144"/>
                <a:gd name="T3" fmla="*/ 0 h 336"/>
                <a:gd name="T4" fmla="*/ 144 w 144"/>
                <a:gd name="T5" fmla="*/ 22 h 336"/>
                <a:gd name="T6" fmla="*/ 144 w 144"/>
                <a:gd name="T7" fmla="*/ 156 h 336"/>
                <a:gd name="T8" fmla="*/ 96 w 144"/>
                <a:gd name="T9" fmla="*/ 134 h 336"/>
                <a:gd name="T10" fmla="*/ 96 w 144"/>
                <a:gd name="T11" fmla="*/ 44 h 336"/>
                <a:gd name="T12" fmla="*/ 0 w 144"/>
                <a:gd name="T13" fmla="*/ 66 h 336"/>
                <a:gd name="T14" fmla="*/ 0 w 144"/>
                <a:gd name="T15" fmla="*/ 22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tx1"/>
              </a:solidFill>
              <a:round/>
              <a:headEnd/>
              <a:tailEnd/>
            </a:ln>
          </p:spPr>
          <p:txBody>
            <a:bodyPr wrap="none" anchor="ctr"/>
            <a:lstStyle/>
            <a:p>
              <a:endParaRPr lang="en-US" dirty="0">
                <a:latin typeface="Courier New" pitchFamily="49" charset="0"/>
              </a:endParaRPr>
            </a:p>
          </p:txBody>
        </p:sp>
        <p:sp>
          <p:nvSpPr>
            <p:cNvPr id="78875" name="Freeform 37"/>
            <p:cNvSpPr>
              <a:spLocks/>
            </p:cNvSpPr>
            <p:nvPr/>
          </p:nvSpPr>
          <p:spPr bwMode="auto">
            <a:xfrm>
              <a:off x="1659" y="816"/>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 name="T10" fmla="*/ 0 60000 65536"/>
                <a:gd name="T11" fmla="*/ 0 60000 65536"/>
                <a:gd name="T12" fmla="*/ 0 60000 65536"/>
                <a:gd name="T13" fmla="*/ 0 60000 65536"/>
                <a:gd name="T14" fmla="*/ 0 60000 65536"/>
                <a:gd name="T15" fmla="*/ 0 w 789"/>
                <a:gd name="T16" fmla="*/ 0 h 535"/>
                <a:gd name="T17" fmla="*/ 789 w 789"/>
                <a:gd name="T18" fmla="*/ 535 h 535"/>
              </a:gdLst>
              <a:ahLst/>
              <a:cxnLst>
                <a:cxn ang="T10">
                  <a:pos x="T0" y="T1"/>
                </a:cxn>
                <a:cxn ang="T11">
                  <a:pos x="T2" y="T3"/>
                </a:cxn>
                <a:cxn ang="T12">
                  <a:pos x="T4" y="T5"/>
                </a:cxn>
                <a:cxn ang="T13">
                  <a:pos x="T6" y="T7"/>
                </a:cxn>
                <a:cxn ang="T14">
                  <a:pos x="T8" y="T9"/>
                </a:cxn>
              </a:cxnLst>
              <a:rect l="T15" t="T16" r="T17" b="T18"/>
              <a:pathLst>
                <a:path w="789" h="535">
                  <a:moveTo>
                    <a:pt x="261" y="0"/>
                  </a:moveTo>
                  <a:lnTo>
                    <a:pt x="789" y="336"/>
                  </a:lnTo>
                  <a:lnTo>
                    <a:pt x="494" y="535"/>
                  </a:lnTo>
                  <a:lnTo>
                    <a:pt x="0" y="96"/>
                  </a:lnTo>
                  <a:lnTo>
                    <a:pt x="261" y="0"/>
                  </a:lnTo>
                  <a:close/>
                </a:path>
              </a:pathLst>
            </a:custGeom>
            <a:solidFill>
              <a:schemeClr val="accent1"/>
            </a:solidFill>
            <a:ln w="38100">
              <a:solidFill>
                <a:schemeClr val="tx1"/>
              </a:solidFill>
              <a:round/>
              <a:headEnd/>
              <a:tailEnd/>
            </a:ln>
          </p:spPr>
          <p:txBody>
            <a:bodyPr wrap="none" anchor="ctr"/>
            <a:lstStyle/>
            <a:p>
              <a:endParaRPr lang="en-US" dirty="0">
                <a:latin typeface="Courier New" pitchFamily="49" charset="0"/>
              </a:endParaRPr>
            </a:p>
          </p:txBody>
        </p:sp>
        <p:sp>
          <p:nvSpPr>
            <p:cNvPr id="78876" name="Freeform 38"/>
            <p:cNvSpPr>
              <a:spLocks/>
            </p:cNvSpPr>
            <p:nvPr/>
          </p:nvSpPr>
          <p:spPr bwMode="auto">
            <a:xfrm>
              <a:off x="1669" y="912"/>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 name="T10" fmla="*/ 0 60000 65536"/>
                <a:gd name="T11" fmla="*/ 0 60000 65536"/>
                <a:gd name="T12" fmla="*/ 0 60000 65536"/>
                <a:gd name="T13" fmla="*/ 0 60000 65536"/>
                <a:gd name="T14" fmla="*/ 0 60000 65536"/>
                <a:gd name="T15" fmla="*/ 0 w 491"/>
                <a:gd name="T16" fmla="*/ 0 h 567"/>
                <a:gd name="T17" fmla="*/ 491 w 491"/>
                <a:gd name="T18" fmla="*/ 567 h 567"/>
              </a:gdLst>
              <a:ahLst/>
              <a:cxnLst>
                <a:cxn ang="T10">
                  <a:pos x="T0" y="T1"/>
                </a:cxn>
                <a:cxn ang="T11">
                  <a:pos x="T2" y="T3"/>
                </a:cxn>
                <a:cxn ang="T12">
                  <a:pos x="T4" y="T5"/>
                </a:cxn>
                <a:cxn ang="T13">
                  <a:pos x="T6" y="T7"/>
                </a:cxn>
                <a:cxn ang="T14">
                  <a:pos x="T8" y="T9"/>
                </a:cxn>
              </a:cxnLst>
              <a:rect l="T15" t="T16" r="T17" b="T18"/>
              <a:pathLst>
                <a:path w="491" h="567">
                  <a:moveTo>
                    <a:pt x="11" y="0"/>
                  </a:moveTo>
                  <a:lnTo>
                    <a:pt x="491" y="432"/>
                  </a:lnTo>
                  <a:lnTo>
                    <a:pt x="484" y="567"/>
                  </a:lnTo>
                  <a:lnTo>
                    <a:pt x="0" y="119"/>
                  </a:lnTo>
                  <a:lnTo>
                    <a:pt x="11" y="0"/>
                  </a:lnTo>
                  <a:close/>
                </a:path>
              </a:pathLst>
            </a:custGeom>
            <a:solidFill>
              <a:schemeClr val="accent1"/>
            </a:solidFill>
            <a:ln w="38100">
              <a:solidFill>
                <a:schemeClr val="tx1"/>
              </a:solidFill>
              <a:round/>
              <a:headEnd/>
              <a:tailEnd/>
            </a:ln>
          </p:spPr>
          <p:txBody>
            <a:bodyPr wrap="none" anchor="ctr"/>
            <a:lstStyle/>
            <a:p>
              <a:endParaRPr lang="en-US" dirty="0">
                <a:latin typeface="Courier New" pitchFamily="49" charset="0"/>
              </a:endParaRPr>
            </a:p>
          </p:txBody>
        </p:sp>
        <p:sp>
          <p:nvSpPr>
            <p:cNvPr id="78877" name="Freeform 39"/>
            <p:cNvSpPr>
              <a:spLocks/>
            </p:cNvSpPr>
            <p:nvPr/>
          </p:nvSpPr>
          <p:spPr bwMode="auto">
            <a:xfrm>
              <a:off x="2144" y="1152"/>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 name="T10" fmla="*/ 0 60000 65536"/>
                <a:gd name="T11" fmla="*/ 0 60000 65536"/>
                <a:gd name="T12" fmla="*/ 0 60000 65536"/>
                <a:gd name="T13" fmla="*/ 0 60000 65536"/>
                <a:gd name="T14" fmla="*/ 0 60000 65536"/>
                <a:gd name="T15" fmla="*/ 0 w 304"/>
                <a:gd name="T16" fmla="*/ 0 h 327"/>
                <a:gd name="T17" fmla="*/ 304 w 304"/>
                <a:gd name="T18" fmla="*/ 327 h 327"/>
              </a:gdLst>
              <a:ahLst/>
              <a:cxnLst>
                <a:cxn ang="T10">
                  <a:pos x="T0" y="T1"/>
                </a:cxn>
                <a:cxn ang="T11">
                  <a:pos x="T2" y="T3"/>
                </a:cxn>
                <a:cxn ang="T12">
                  <a:pos x="T4" y="T5"/>
                </a:cxn>
                <a:cxn ang="T13">
                  <a:pos x="T6" y="T7"/>
                </a:cxn>
                <a:cxn ang="T14">
                  <a:pos x="T8" y="T9"/>
                </a:cxn>
              </a:cxnLst>
              <a:rect l="T15" t="T16" r="T17" b="T18"/>
              <a:pathLst>
                <a:path w="304" h="327">
                  <a:moveTo>
                    <a:pt x="304" y="0"/>
                  </a:moveTo>
                  <a:lnTo>
                    <a:pt x="304" y="96"/>
                  </a:lnTo>
                  <a:lnTo>
                    <a:pt x="0" y="327"/>
                  </a:lnTo>
                  <a:lnTo>
                    <a:pt x="18" y="181"/>
                  </a:lnTo>
                  <a:lnTo>
                    <a:pt x="304" y="0"/>
                  </a:lnTo>
                  <a:close/>
                </a:path>
              </a:pathLst>
            </a:custGeom>
            <a:solidFill>
              <a:schemeClr val="accent1"/>
            </a:solidFill>
            <a:ln w="38100">
              <a:solidFill>
                <a:schemeClr val="tx1"/>
              </a:solidFill>
              <a:round/>
              <a:headEnd/>
              <a:tailEnd/>
            </a:ln>
          </p:spPr>
          <p:txBody>
            <a:bodyPr wrap="none" anchor="ctr"/>
            <a:lstStyle/>
            <a:p>
              <a:endParaRPr lang="en-US" dirty="0">
                <a:latin typeface="Courier New" pitchFamily="49" charset="0"/>
              </a:endParaRPr>
            </a:p>
          </p:txBody>
        </p:sp>
        <p:sp>
          <p:nvSpPr>
            <p:cNvPr id="78878" name="Freeform 40"/>
            <p:cNvSpPr>
              <a:spLocks/>
            </p:cNvSpPr>
            <p:nvPr/>
          </p:nvSpPr>
          <p:spPr bwMode="auto">
            <a:xfrm>
              <a:off x="1920" y="1296"/>
              <a:ext cx="240" cy="336"/>
            </a:xfrm>
            <a:custGeom>
              <a:avLst/>
              <a:gdLst>
                <a:gd name="T0" fmla="*/ 36 w 336"/>
                <a:gd name="T1" fmla="*/ 0 h 432"/>
                <a:gd name="T2" fmla="*/ 62 w 336"/>
                <a:gd name="T3" fmla="*/ 27 h 432"/>
                <a:gd name="T4" fmla="*/ 18 w 336"/>
                <a:gd name="T5" fmla="*/ 41 h 432"/>
                <a:gd name="T6" fmla="*/ 18 w 336"/>
                <a:gd name="T7" fmla="*/ 123 h 432"/>
                <a:gd name="T8" fmla="*/ 0 w 336"/>
                <a:gd name="T9" fmla="*/ 96 h 432"/>
                <a:gd name="T10" fmla="*/ 0 w 336"/>
                <a:gd name="T11" fmla="*/ 14 h 432"/>
                <a:gd name="T12" fmla="*/ 36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tx1"/>
              </a:solidFill>
              <a:round/>
              <a:headEnd/>
              <a:tailEnd/>
            </a:ln>
          </p:spPr>
          <p:txBody>
            <a:bodyPr wrap="none" anchor="ctr"/>
            <a:lstStyle/>
            <a:p>
              <a:endParaRPr lang="en-US" dirty="0">
                <a:latin typeface="Courier New" pitchFamily="49" charset="0"/>
              </a:endParaRPr>
            </a:p>
          </p:txBody>
        </p:sp>
        <p:sp>
          <p:nvSpPr>
            <p:cNvPr id="78879" name="Freeform 41"/>
            <p:cNvSpPr>
              <a:spLocks/>
            </p:cNvSpPr>
            <p:nvPr/>
          </p:nvSpPr>
          <p:spPr bwMode="auto">
            <a:xfrm>
              <a:off x="1728" y="1152"/>
              <a:ext cx="240" cy="288"/>
            </a:xfrm>
            <a:custGeom>
              <a:avLst/>
              <a:gdLst>
                <a:gd name="T0" fmla="*/ 36 w 336"/>
                <a:gd name="T1" fmla="*/ 0 h 432"/>
                <a:gd name="T2" fmla="*/ 62 w 336"/>
                <a:gd name="T3" fmla="*/ 13 h 432"/>
                <a:gd name="T4" fmla="*/ 18 w 336"/>
                <a:gd name="T5" fmla="*/ 19 h 432"/>
                <a:gd name="T6" fmla="*/ 18 w 336"/>
                <a:gd name="T7" fmla="*/ 57 h 432"/>
                <a:gd name="T8" fmla="*/ 0 w 336"/>
                <a:gd name="T9" fmla="*/ 44 h 432"/>
                <a:gd name="T10" fmla="*/ 0 w 336"/>
                <a:gd name="T11" fmla="*/ 6 h 432"/>
                <a:gd name="T12" fmla="*/ 36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tx1"/>
              </a:solidFill>
              <a:round/>
              <a:headEnd/>
              <a:tailEnd/>
            </a:ln>
          </p:spPr>
          <p:txBody>
            <a:bodyPr wrap="none" anchor="ctr"/>
            <a:lstStyle/>
            <a:p>
              <a:endParaRPr lang="en-US" dirty="0">
                <a:latin typeface="Courier New" pitchFamily="49" charset="0"/>
              </a:endParaRPr>
            </a:p>
          </p:txBody>
        </p:sp>
        <p:sp>
          <p:nvSpPr>
            <p:cNvPr id="78880" name="Freeform 42"/>
            <p:cNvSpPr>
              <a:spLocks/>
            </p:cNvSpPr>
            <p:nvPr/>
          </p:nvSpPr>
          <p:spPr bwMode="auto">
            <a:xfrm>
              <a:off x="1584" y="1008"/>
              <a:ext cx="192" cy="288"/>
            </a:xfrm>
            <a:custGeom>
              <a:avLst/>
              <a:gdLst>
                <a:gd name="T0" fmla="*/ 12 w 336"/>
                <a:gd name="T1" fmla="*/ 0 h 432"/>
                <a:gd name="T2" fmla="*/ 21 w 336"/>
                <a:gd name="T3" fmla="*/ 13 h 432"/>
                <a:gd name="T4" fmla="*/ 6 w 336"/>
                <a:gd name="T5" fmla="*/ 19 h 432"/>
                <a:gd name="T6" fmla="*/ 6 w 336"/>
                <a:gd name="T7" fmla="*/ 57 h 432"/>
                <a:gd name="T8" fmla="*/ 0 w 336"/>
                <a:gd name="T9" fmla="*/ 44 h 432"/>
                <a:gd name="T10" fmla="*/ 0 w 336"/>
                <a:gd name="T11" fmla="*/ 6 h 432"/>
                <a:gd name="T12" fmla="*/ 12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tx1"/>
              </a:solidFill>
              <a:round/>
              <a:headEnd/>
              <a:tailEnd/>
            </a:ln>
          </p:spPr>
          <p:txBody>
            <a:bodyPr wrap="none" anchor="ctr"/>
            <a:lstStyle/>
            <a:p>
              <a:endParaRPr lang="en-US" dirty="0">
                <a:latin typeface="Courier New" pitchFamily="49" charset="0"/>
              </a:endParaRPr>
            </a:p>
          </p:txBody>
        </p:sp>
      </p:grpSp>
      <p:sp>
        <p:nvSpPr>
          <p:cNvPr id="52" name="Line 16"/>
          <p:cNvSpPr>
            <a:spLocks noChangeShapeType="1"/>
          </p:cNvSpPr>
          <p:nvPr/>
        </p:nvSpPr>
        <p:spPr bwMode="auto">
          <a:xfrm>
            <a:off x="8113711" y="3218796"/>
            <a:ext cx="750887" cy="0"/>
          </a:xfrm>
          <a:prstGeom prst="line">
            <a:avLst/>
          </a:prstGeom>
          <a:noFill/>
          <a:ln w="76200">
            <a:solidFill>
              <a:schemeClr val="tx1"/>
            </a:solidFill>
            <a:round/>
            <a:headEnd/>
            <a:tailEnd type="triangle" w="med" len="med"/>
          </a:ln>
        </p:spPr>
        <p:txBody>
          <a:bodyPr wrap="none" anchor="ctr"/>
          <a:lstStyle/>
          <a:p>
            <a:endParaRPr lang="en-US" dirty="0">
              <a:latin typeface="Courier New" pitchFamily="49" charset="0"/>
            </a:endParaRPr>
          </a:p>
        </p:txBody>
      </p:sp>
      <p:sp>
        <p:nvSpPr>
          <p:cNvPr id="45" name="TextBox 44">
            <a:extLst>
              <a:ext uri="{FF2B5EF4-FFF2-40B4-BE49-F238E27FC236}">
                <a16:creationId xmlns:a16="http://schemas.microsoft.com/office/drawing/2014/main" id="{11BDFF01-CC4D-4424-8CAD-46394A3D6A1A}"/>
              </a:ext>
            </a:extLst>
          </p:cNvPr>
          <p:cNvSpPr txBox="1"/>
          <p:nvPr/>
        </p:nvSpPr>
        <p:spPr bwMode="auto">
          <a:xfrm>
            <a:off x="368981" y="312546"/>
            <a:ext cx="3065263" cy="523220"/>
          </a:xfrm>
          <a:prstGeom prst="rect">
            <a:avLst/>
          </a:prstGeom>
          <a:solidFill>
            <a:schemeClr val="bg1"/>
          </a:solidFill>
          <a:ln w="76200">
            <a:solidFill>
              <a:schemeClr val="tx1">
                <a:lumMod val="85000"/>
              </a:schemeClr>
            </a:solid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2800" dirty="0">
                <a:solidFill>
                  <a:srgbClr val="FFFF00"/>
                </a:solidFill>
                <a:latin typeface="Arial" panose="020B0604020202020204" pitchFamily="34" charset="0"/>
                <a:cs typeface="Arial" panose="020B0604020202020204" pitchFamily="34" charset="0"/>
              </a:rPr>
              <a:t>Removing a Node</a:t>
            </a:r>
          </a:p>
        </p:txBody>
      </p:sp>
    </p:spTree>
    <p:extLst>
      <p:ext uri="{BB962C8B-B14F-4D97-AF65-F5344CB8AC3E}">
        <p14:creationId xmlns:p14="http://schemas.microsoft.com/office/powerpoint/2010/main" val="35158073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8853" name="Group 3"/>
          <p:cNvGrpSpPr>
            <a:grpSpLocks/>
          </p:cNvGrpSpPr>
          <p:nvPr/>
        </p:nvGrpSpPr>
        <p:grpSpPr bwMode="auto">
          <a:xfrm>
            <a:off x="1098550" y="2924175"/>
            <a:ext cx="866775" cy="582613"/>
            <a:chOff x="596" y="1599"/>
            <a:chExt cx="546" cy="367"/>
          </a:xfrm>
        </p:grpSpPr>
        <p:sp>
          <p:nvSpPr>
            <p:cNvPr id="78897" name="AutoShape 4"/>
            <p:cNvSpPr>
              <a:spLocks noChangeArrowheads="1"/>
            </p:cNvSpPr>
            <p:nvPr/>
          </p:nvSpPr>
          <p:spPr bwMode="auto">
            <a:xfrm>
              <a:off x="596" y="1604"/>
              <a:ext cx="546" cy="357"/>
            </a:xfrm>
            <a:prstGeom prst="roundRect">
              <a:avLst>
                <a:gd name="adj" fmla="val 16667"/>
              </a:avLst>
            </a:prstGeom>
            <a:solidFill>
              <a:srgbClr val="CCFFFF"/>
            </a:solidFill>
            <a:ln w="38100">
              <a:solidFill>
                <a:schemeClr val="tx1"/>
              </a:solidFill>
              <a:round/>
              <a:headEnd/>
              <a:tailEnd/>
            </a:ln>
          </p:spPr>
          <p:txBody>
            <a:bodyPr wrap="none" anchor="ctr"/>
            <a:lstStyle/>
            <a:p>
              <a:endParaRPr lang="en-US" dirty="0">
                <a:latin typeface="Courier New" pitchFamily="49" charset="0"/>
              </a:endParaRPr>
            </a:p>
          </p:txBody>
        </p:sp>
        <p:sp>
          <p:nvSpPr>
            <p:cNvPr id="78898" name="Line 5"/>
            <p:cNvSpPr>
              <a:spLocks noChangeShapeType="1"/>
            </p:cNvSpPr>
            <p:nvPr/>
          </p:nvSpPr>
          <p:spPr bwMode="auto">
            <a:xfrm>
              <a:off x="874" y="1599"/>
              <a:ext cx="0" cy="367"/>
            </a:xfrm>
            <a:prstGeom prst="line">
              <a:avLst/>
            </a:prstGeom>
            <a:noFill/>
            <a:ln w="38100">
              <a:solidFill>
                <a:schemeClr val="tx1"/>
              </a:solidFill>
              <a:round/>
              <a:headEnd/>
              <a:tailEnd/>
            </a:ln>
          </p:spPr>
          <p:txBody>
            <a:bodyPr wrap="none" anchor="ctr"/>
            <a:lstStyle/>
            <a:p>
              <a:endParaRPr lang="en-US" dirty="0">
                <a:latin typeface="Courier New" pitchFamily="49" charset="0"/>
              </a:endParaRPr>
            </a:p>
          </p:txBody>
        </p:sp>
        <p:sp>
          <p:nvSpPr>
            <p:cNvPr id="78899" name="Text Box 6"/>
            <p:cNvSpPr txBox="1">
              <a:spLocks noChangeArrowheads="1"/>
            </p:cNvSpPr>
            <p:nvPr/>
          </p:nvSpPr>
          <p:spPr bwMode="auto">
            <a:xfrm>
              <a:off x="727" y="1619"/>
              <a:ext cx="116" cy="327"/>
            </a:xfrm>
            <a:prstGeom prst="rect">
              <a:avLst/>
            </a:prstGeom>
            <a:noFill/>
            <a:ln w="9525">
              <a:noFill/>
              <a:miter lim="800000"/>
              <a:headEnd/>
              <a:tailEnd/>
            </a:ln>
          </p:spPr>
          <p:txBody>
            <a:bodyPr wrap="none">
              <a:spAutoFit/>
            </a:bodyPr>
            <a:lstStyle/>
            <a:p>
              <a:endParaRPr lang="en-US" sz="2800" b="1" dirty="0">
                <a:latin typeface="Arial" panose="020B0604020202020204" pitchFamily="34" charset="0"/>
              </a:endParaRPr>
            </a:p>
          </p:txBody>
        </p:sp>
      </p:grpSp>
      <p:grpSp>
        <p:nvGrpSpPr>
          <p:cNvPr id="78854" name="Group 7"/>
          <p:cNvGrpSpPr>
            <a:grpSpLocks/>
          </p:cNvGrpSpPr>
          <p:nvPr/>
        </p:nvGrpSpPr>
        <p:grpSpPr bwMode="auto">
          <a:xfrm>
            <a:off x="2695575" y="2924175"/>
            <a:ext cx="866775" cy="582613"/>
            <a:chOff x="596" y="1599"/>
            <a:chExt cx="546" cy="367"/>
          </a:xfrm>
        </p:grpSpPr>
        <p:sp>
          <p:nvSpPr>
            <p:cNvPr id="78894" name="AutoShape 8"/>
            <p:cNvSpPr>
              <a:spLocks noChangeArrowheads="1"/>
            </p:cNvSpPr>
            <p:nvPr/>
          </p:nvSpPr>
          <p:spPr bwMode="auto">
            <a:xfrm>
              <a:off x="596" y="1604"/>
              <a:ext cx="546" cy="357"/>
            </a:xfrm>
            <a:prstGeom prst="roundRect">
              <a:avLst>
                <a:gd name="adj" fmla="val 16667"/>
              </a:avLst>
            </a:prstGeom>
            <a:solidFill>
              <a:srgbClr val="FFCCCC"/>
            </a:solidFill>
            <a:ln w="38100">
              <a:solidFill>
                <a:schemeClr val="tx1"/>
              </a:solidFill>
              <a:round/>
              <a:headEnd/>
              <a:tailEnd/>
            </a:ln>
          </p:spPr>
          <p:txBody>
            <a:bodyPr wrap="none" anchor="ctr"/>
            <a:lstStyle/>
            <a:p>
              <a:endParaRPr lang="en-US" dirty="0">
                <a:latin typeface="Courier New" pitchFamily="49" charset="0"/>
              </a:endParaRPr>
            </a:p>
          </p:txBody>
        </p:sp>
        <p:sp>
          <p:nvSpPr>
            <p:cNvPr id="78895" name="Line 9"/>
            <p:cNvSpPr>
              <a:spLocks noChangeShapeType="1"/>
            </p:cNvSpPr>
            <p:nvPr/>
          </p:nvSpPr>
          <p:spPr bwMode="auto">
            <a:xfrm>
              <a:off x="874" y="1599"/>
              <a:ext cx="0" cy="367"/>
            </a:xfrm>
            <a:prstGeom prst="line">
              <a:avLst/>
            </a:prstGeom>
            <a:noFill/>
            <a:ln w="38100">
              <a:solidFill>
                <a:schemeClr val="tx1"/>
              </a:solidFill>
              <a:round/>
              <a:headEnd/>
              <a:tailEnd/>
            </a:ln>
          </p:spPr>
          <p:txBody>
            <a:bodyPr wrap="none" anchor="ctr"/>
            <a:lstStyle/>
            <a:p>
              <a:endParaRPr lang="en-US" dirty="0">
                <a:latin typeface="Courier New" pitchFamily="49" charset="0"/>
              </a:endParaRPr>
            </a:p>
          </p:txBody>
        </p:sp>
        <p:sp>
          <p:nvSpPr>
            <p:cNvPr id="78896" name="Text Box 10"/>
            <p:cNvSpPr txBox="1">
              <a:spLocks noChangeArrowheads="1"/>
            </p:cNvSpPr>
            <p:nvPr/>
          </p:nvSpPr>
          <p:spPr bwMode="auto">
            <a:xfrm>
              <a:off x="600" y="1619"/>
              <a:ext cx="243" cy="330"/>
            </a:xfrm>
            <a:prstGeom prst="rect">
              <a:avLst/>
            </a:prstGeom>
            <a:noFill/>
            <a:ln w="9525">
              <a:noFill/>
              <a:miter lim="800000"/>
              <a:headEnd/>
              <a:tailEnd/>
            </a:ln>
          </p:spPr>
          <p:txBody>
            <a:bodyPr wrap="none">
              <a:spAutoFit/>
            </a:bodyPr>
            <a:lstStyle/>
            <a:p>
              <a:r>
                <a:rPr lang="en-US" sz="2800" b="1" dirty="0">
                  <a:latin typeface="Arial" panose="020B0604020202020204" pitchFamily="34" charset="0"/>
                </a:rPr>
                <a:t>a</a:t>
              </a:r>
            </a:p>
          </p:txBody>
        </p:sp>
      </p:grpSp>
      <p:grpSp>
        <p:nvGrpSpPr>
          <p:cNvPr id="78855" name="Group 11"/>
          <p:cNvGrpSpPr>
            <a:grpSpLocks/>
          </p:cNvGrpSpPr>
          <p:nvPr/>
        </p:nvGrpSpPr>
        <p:grpSpPr bwMode="auto">
          <a:xfrm>
            <a:off x="4284663" y="2924175"/>
            <a:ext cx="879475" cy="582613"/>
            <a:chOff x="588" y="1599"/>
            <a:chExt cx="554" cy="367"/>
          </a:xfrm>
        </p:grpSpPr>
        <p:sp>
          <p:nvSpPr>
            <p:cNvPr id="78891" name="AutoShape 12"/>
            <p:cNvSpPr>
              <a:spLocks noChangeArrowheads="1"/>
            </p:cNvSpPr>
            <p:nvPr/>
          </p:nvSpPr>
          <p:spPr bwMode="auto">
            <a:xfrm>
              <a:off x="596" y="1604"/>
              <a:ext cx="546" cy="357"/>
            </a:xfrm>
            <a:prstGeom prst="roundRect">
              <a:avLst>
                <a:gd name="adj" fmla="val 16667"/>
              </a:avLst>
            </a:prstGeom>
            <a:solidFill>
              <a:srgbClr val="FFCCCC"/>
            </a:solidFill>
            <a:ln w="38100">
              <a:solidFill>
                <a:schemeClr val="tx1"/>
              </a:solidFill>
              <a:round/>
              <a:headEnd/>
              <a:tailEnd/>
            </a:ln>
          </p:spPr>
          <p:txBody>
            <a:bodyPr wrap="none" anchor="ctr"/>
            <a:lstStyle/>
            <a:p>
              <a:endParaRPr lang="en-US" dirty="0">
                <a:latin typeface="Courier New" pitchFamily="49" charset="0"/>
              </a:endParaRPr>
            </a:p>
          </p:txBody>
        </p:sp>
        <p:sp>
          <p:nvSpPr>
            <p:cNvPr id="78892" name="Line 13"/>
            <p:cNvSpPr>
              <a:spLocks noChangeShapeType="1"/>
            </p:cNvSpPr>
            <p:nvPr/>
          </p:nvSpPr>
          <p:spPr bwMode="auto">
            <a:xfrm>
              <a:off x="874" y="1599"/>
              <a:ext cx="0" cy="367"/>
            </a:xfrm>
            <a:prstGeom prst="line">
              <a:avLst/>
            </a:prstGeom>
            <a:noFill/>
            <a:ln w="38100">
              <a:solidFill>
                <a:schemeClr val="tx1"/>
              </a:solidFill>
              <a:round/>
              <a:headEnd/>
              <a:tailEnd/>
            </a:ln>
          </p:spPr>
          <p:txBody>
            <a:bodyPr wrap="none" anchor="ctr"/>
            <a:lstStyle/>
            <a:p>
              <a:endParaRPr lang="en-US" dirty="0">
                <a:latin typeface="Courier New" pitchFamily="49" charset="0"/>
              </a:endParaRPr>
            </a:p>
          </p:txBody>
        </p:sp>
        <p:sp>
          <p:nvSpPr>
            <p:cNvPr id="78893" name="Text Box 14"/>
            <p:cNvSpPr txBox="1">
              <a:spLocks noChangeArrowheads="1"/>
            </p:cNvSpPr>
            <p:nvPr/>
          </p:nvSpPr>
          <p:spPr bwMode="auto">
            <a:xfrm>
              <a:off x="588" y="1619"/>
              <a:ext cx="255" cy="330"/>
            </a:xfrm>
            <a:prstGeom prst="rect">
              <a:avLst/>
            </a:prstGeom>
            <a:noFill/>
            <a:ln w="9525">
              <a:noFill/>
              <a:miter lim="800000"/>
              <a:headEnd/>
              <a:tailEnd/>
            </a:ln>
          </p:spPr>
          <p:txBody>
            <a:bodyPr wrap="none">
              <a:spAutoFit/>
            </a:bodyPr>
            <a:lstStyle/>
            <a:p>
              <a:r>
                <a:rPr lang="en-US" sz="2800" b="1" dirty="0">
                  <a:latin typeface="Arial" panose="020B0604020202020204" pitchFamily="34" charset="0"/>
                </a:rPr>
                <a:t>b</a:t>
              </a:r>
            </a:p>
          </p:txBody>
        </p:sp>
      </p:grpSp>
      <p:grpSp>
        <p:nvGrpSpPr>
          <p:cNvPr id="78856" name="Group 15"/>
          <p:cNvGrpSpPr>
            <a:grpSpLocks/>
          </p:cNvGrpSpPr>
          <p:nvPr/>
        </p:nvGrpSpPr>
        <p:grpSpPr bwMode="auto">
          <a:xfrm>
            <a:off x="5894388" y="2924175"/>
            <a:ext cx="866775" cy="582613"/>
            <a:chOff x="596" y="1599"/>
            <a:chExt cx="546" cy="367"/>
          </a:xfrm>
        </p:grpSpPr>
        <p:sp>
          <p:nvSpPr>
            <p:cNvPr id="78888" name="AutoShape 16"/>
            <p:cNvSpPr>
              <a:spLocks noChangeArrowheads="1"/>
            </p:cNvSpPr>
            <p:nvPr/>
          </p:nvSpPr>
          <p:spPr bwMode="auto">
            <a:xfrm>
              <a:off x="596" y="1604"/>
              <a:ext cx="546" cy="357"/>
            </a:xfrm>
            <a:prstGeom prst="roundRect">
              <a:avLst>
                <a:gd name="adj" fmla="val 16667"/>
              </a:avLst>
            </a:prstGeom>
            <a:solidFill>
              <a:srgbClr val="FFCCCC"/>
            </a:solidFill>
            <a:ln w="38100">
              <a:solidFill>
                <a:schemeClr val="tx1"/>
              </a:solidFill>
              <a:round/>
              <a:headEnd/>
              <a:tailEnd/>
            </a:ln>
          </p:spPr>
          <p:txBody>
            <a:bodyPr wrap="none" anchor="ctr"/>
            <a:lstStyle/>
            <a:p>
              <a:endParaRPr lang="en-US" dirty="0">
                <a:latin typeface="Courier New" pitchFamily="49" charset="0"/>
              </a:endParaRPr>
            </a:p>
          </p:txBody>
        </p:sp>
        <p:sp>
          <p:nvSpPr>
            <p:cNvPr id="78889" name="Line 17"/>
            <p:cNvSpPr>
              <a:spLocks noChangeShapeType="1"/>
            </p:cNvSpPr>
            <p:nvPr/>
          </p:nvSpPr>
          <p:spPr bwMode="auto">
            <a:xfrm>
              <a:off x="874" y="1599"/>
              <a:ext cx="0" cy="367"/>
            </a:xfrm>
            <a:prstGeom prst="line">
              <a:avLst/>
            </a:prstGeom>
            <a:noFill/>
            <a:ln w="38100">
              <a:solidFill>
                <a:schemeClr val="tx1"/>
              </a:solidFill>
              <a:round/>
              <a:headEnd/>
              <a:tailEnd/>
            </a:ln>
          </p:spPr>
          <p:txBody>
            <a:bodyPr wrap="none" anchor="ctr"/>
            <a:lstStyle/>
            <a:p>
              <a:endParaRPr lang="en-US" dirty="0">
                <a:latin typeface="Courier New" pitchFamily="49" charset="0"/>
              </a:endParaRPr>
            </a:p>
          </p:txBody>
        </p:sp>
        <p:sp>
          <p:nvSpPr>
            <p:cNvPr id="78890" name="Text Box 18"/>
            <p:cNvSpPr txBox="1">
              <a:spLocks noChangeArrowheads="1"/>
            </p:cNvSpPr>
            <p:nvPr/>
          </p:nvSpPr>
          <p:spPr bwMode="auto">
            <a:xfrm>
              <a:off x="600" y="1619"/>
              <a:ext cx="243" cy="330"/>
            </a:xfrm>
            <a:prstGeom prst="rect">
              <a:avLst/>
            </a:prstGeom>
            <a:noFill/>
            <a:ln w="9525">
              <a:noFill/>
              <a:miter lim="800000"/>
              <a:headEnd/>
              <a:tailEnd/>
            </a:ln>
          </p:spPr>
          <p:txBody>
            <a:bodyPr wrap="none">
              <a:spAutoFit/>
            </a:bodyPr>
            <a:lstStyle/>
            <a:p>
              <a:r>
                <a:rPr lang="en-US" sz="2800" b="1" dirty="0">
                  <a:latin typeface="Arial" panose="020B0604020202020204" pitchFamily="34" charset="0"/>
                </a:rPr>
                <a:t>c</a:t>
              </a:r>
            </a:p>
          </p:txBody>
        </p:sp>
      </p:grpSp>
      <p:sp>
        <p:nvSpPr>
          <p:cNvPr id="78857" name="Line 19"/>
          <p:cNvSpPr>
            <a:spLocks noChangeShapeType="1"/>
          </p:cNvSpPr>
          <p:nvPr/>
        </p:nvSpPr>
        <p:spPr bwMode="auto">
          <a:xfrm>
            <a:off x="1744663" y="3216275"/>
            <a:ext cx="866775" cy="0"/>
          </a:xfrm>
          <a:prstGeom prst="line">
            <a:avLst/>
          </a:prstGeom>
          <a:noFill/>
          <a:ln w="76200">
            <a:solidFill>
              <a:schemeClr val="tx1"/>
            </a:solidFill>
            <a:round/>
            <a:headEnd/>
            <a:tailEnd type="triangle" w="med" len="med"/>
          </a:ln>
        </p:spPr>
        <p:txBody>
          <a:bodyPr wrap="none" anchor="ctr"/>
          <a:lstStyle/>
          <a:p>
            <a:endParaRPr lang="en-US" dirty="0">
              <a:latin typeface="Courier New" pitchFamily="49" charset="0"/>
            </a:endParaRPr>
          </a:p>
        </p:txBody>
      </p:sp>
      <p:sp>
        <p:nvSpPr>
          <p:cNvPr id="78858" name="Line 20"/>
          <p:cNvSpPr>
            <a:spLocks noChangeShapeType="1"/>
          </p:cNvSpPr>
          <p:nvPr/>
        </p:nvSpPr>
        <p:spPr bwMode="auto">
          <a:xfrm>
            <a:off x="3359150" y="3216275"/>
            <a:ext cx="866775" cy="0"/>
          </a:xfrm>
          <a:prstGeom prst="line">
            <a:avLst/>
          </a:prstGeom>
          <a:noFill/>
          <a:ln w="76200">
            <a:solidFill>
              <a:schemeClr val="tx1"/>
            </a:solidFill>
            <a:round/>
            <a:headEnd/>
            <a:tailEnd type="triangle" w="med" len="med"/>
          </a:ln>
        </p:spPr>
        <p:txBody>
          <a:bodyPr wrap="none" anchor="ctr"/>
          <a:lstStyle/>
          <a:p>
            <a:endParaRPr lang="en-US" dirty="0">
              <a:latin typeface="Courier New" pitchFamily="49" charset="0"/>
            </a:endParaRPr>
          </a:p>
        </p:txBody>
      </p:sp>
      <p:grpSp>
        <p:nvGrpSpPr>
          <p:cNvPr id="78860" name="Group 22"/>
          <p:cNvGrpSpPr>
            <a:grpSpLocks/>
          </p:cNvGrpSpPr>
          <p:nvPr/>
        </p:nvGrpSpPr>
        <p:grpSpPr bwMode="auto">
          <a:xfrm>
            <a:off x="7481888" y="2925763"/>
            <a:ext cx="879476" cy="582612"/>
            <a:chOff x="588" y="1599"/>
            <a:chExt cx="554" cy="367"/>
          </a:xfrm>
        </p:grpSpPr>
        <p:sp>
          <p:nvSpPr>
            <p:cNvPr id="78885" name="AutoShape 23"/>
            <p:cNvSpPr>
              <a:spLocks noChangeArrowheads="1"/>
            </p:cNvSpPr>
            <p:nvPr/>
          </p:nvSpPr>
          <p:spPr bwMode="auto">
            <a:xfrm>
              <a:off x="596" y="1604"/>
              <a:ext cx="546" cy="357"/>
            </a:xfrm>
            <a:prstGeom prst="roundRect">
              <a:avLst>
                <a:gd name="adj" fmla="val 16667"/>
              </a:avLst>
            </a:prstGeom>
            <a:solidFill>
              <a:srgbClr val="FFCCCC"/>
            </a:solidFill>
            <a:ln w="38100">
              <a:solidFill>
                <a:schemeClr val="tx1"/>
              </a:solidFill>
              <a:round/>
              <a:headEnd/>
              <a:tailEnd/>
            </a:ln>
          </p:spPr>
          <p:txBody>
            <a:bodyPr wrap="none" anchor="ctr"/>
            <a:lstStyle/>
            <a:p>
              <a:endParaRPr lang="en-US" dirty="0">
                <a:latin typeface="Courier New" pitchFamily="49" charset="0"/>
              </a:endParaRPr>
            </a:p>
          </p:txBody>
        </p:sp>
        <p:sp>
          <p:nvSpPr>
            <p:cNvPr id="78886" name="Line 24"/>
            <p:cNvSpPr>
              <a:spLocks noChangeShapeType="1"/>
            </p:cNvSpPr>
            <p:nvPr/>
          </p:nvSpPr>
          <p:spPr bwMode="auto">
            <a:xfrm>
              <a:off x="874" y="1599"/>
              <a:ext cx="0" cy="367"/>
            </a:xfrm>
            <a:prstGeom prst="line">
              <a:avLst/>
            </a:prstGeom>
            <a:noFill/>
            <a:ln w="38100">
              <a:solidFill>
                <a:schemeClr val="tx1"/>
              </a:solidFill>
              <a:round/>
              <a:headEnd/>
              <a:tailEnd/>
            </a:ln>
          </p:spPr>
          <p:txBody>
            <a:bodyPr wrap="none" anchor="ctr"/>
            <a:lstStyle/>
            <a:p>
              <a:endParaRPr lang="en-US" dirty="0">
                <a:latin typeface="Courier New" pitchFamily="49" charset="0"/>
              </a:endParaRPr>
            </a:p>
          </p:txBody>
        </p:sp>
        <p:sp>
          <p:nvSpPr>
            <p:cNvPr id="78887" name="Text Box 25"/>
            <p:cNvSpPr txBox="1">
              <a:spLocks noChangeArrowheads="1"/>
            </p:cNvSpPr>
            <p:nvPr/>
          </p:nvSpPr>
          <p:spPr bwMode="auto">
            <a:xfrm>
              <a:off x="588" y="1619"/>
              <a:ext cx="255" cy="330"/>
            </a:xfrm>
            <a:prstGeom prst="rect">
              <a:avLst/>
            </a:prstGeom>
            <a:noFill/>
            <a:ln w="9525">
              <a:noFill/>
              <a:miter lim="800000"/>
              <a:headEnd/>
              <a:tailEnd/>
            </a:ln>
          </p:spPr>
          <p:txBody>
            <a:bodyPr wrap="none">
              <a:spAutoFit/>
            </a:bodyPr>
            <a:lstStyle/>
            <a:p>
              <a:r>
                <a:rPr lang="en-US" sz="2800" b="1" dirty="0">
                  <a:latin typeface="Arial" panose="020B0604020202020204" pitchFamily="34" charset="0"/>
                </a:rPr>
                <a:t>d</a:t>
              </a:r>
            </a:p>
          </p:txBody>
        </p:sp>
      </p:grpSp>
      <p:sp>
        <p:nvSpPr>
          <p:cNvPr id="78861" name="Line 26"/>
          <p:cNvSpPr>
            <a:spLocks noChangeShapeType="1"/>
          </p:cNvSpPr>
          <p:nvPr/>
        </p:nvSpPr>
        <p:spPr bwMode="auto">
          <a:xfrm>
            <a:off x="4946650" y="3216275"/>
            <a:ext cx="866775" cy="0"/>
          </a:xfrm>
          <a:prstGeom prst="line">
            <a:avLst/>
          </a:prstGeom>
          <a:noFill/>
          <a:ln w="76200">
            <a:solidFill>
              <a:schemeClr val="tx1"/>
            </a:solidFill>
            <a:round/>
            <a:headEnd/>
            <a:tailEnd type="triangle" w="med" len="med"/>
          </a:ln>
        </p:spPr>
        <p:txBody>
          <a:bodyPr wrap="none" anchor="ctr"/>
          <a:lstStyle/>
          <a:p>
            <a:endParaRPr lang="en-US" dirty="0">
              <a:latin typeface="Courier New" pitchFamily="49" charset="0"/>
            </a:endParaRPr>
          </a:p>
        </p:txBody>
      </p:sp>
      <p:sp>
        <p:nvSpPr>
          <p:cNvPr id="78862" name="Line 27"/>
          <p:cNvSpPr>
            <a:spLocks noChangeShapeType="1"/>
          </p:cNvSpPr>
          <p:nvPr/>
        </p:nvSpPr>
        <p:spPr bwMode="auto">
          <a:xfrm>
            <a:off x="6565900" y="3216275"/>
            <a:ext cx="866775" cy="0"/>
          </a:xfrm>
          <a:prstGeom prst="line">
            <a:avLst/>
          </a:prstGeom>
          <a:noFill/>
          <a:ln w="76200">
            <a:solidFill>
              <a:schemeClr val="tx1"/>
            </a:solidFill>
            <a:round/>
            <a:headEnd/>
            <a:tailEnd type="triangle" w="med" len="med"/>
          </a:ln>
        </p:spPr>
        <p:txBody>
          <a:bodyPr wrap="none" anchor="ctr"/>
          <a:lstStyle/>
          <a:p>
            <a:endParaRPr lang="en-US" dirty="0">
              <a:latin typeface="Courier New" pitchFamily="49" charset="0"/>
            </a:endParaRPr>
          </a:p>
        </p:txBody>
      </p:sp>
      <p:grpSp>
        <p:nvGrpSpPr>
          <p:cNvPr id="78863" name="Group 28"/>
          <p:cNvGrpSpPr>
            <a:grpSpLocks/>
          </p:cNvGrpSpPr>
          <p:nvPr/>
        </p:nvGrpSpPr>
        <p:grpSpPr bwMode="auto">
          <a:xfrm>
            <a:off x="1235075" y="2114550"/>
            <a:ext cx="427038" cy="622300"/>
            <a:chOff x="2208" y="1920"/>
            <a:chExt cx="1152" cy="1680"/>
          </a:xfrm>
        </p:grpSpPr>
        <p:sp>
          <p:nvSpPr>
            <p:cNvPr id="78881" name="Oval 29"/>
            <p:cNvSpPr>
              <a:spLocks noChangeArrowheads="1"/>
            </p:cNvSpPr>
            <p:nvPr/>
          </p:nvSpPr>
          <p:spPr bwMode="auto">
            <a:xfrm>
              <a:off x="2208" y="2448"/>
              <a:ext cx="1152" cy="1152"/>
            </a:xfrm>
            <a:prstGeom prst="ellipse">
              <a:avLst/>
            </a:prstGeom>
            <a:solidFill>
              <a:schemeClr val="accent1"/>
            </a:solidFill>
            <a:ln w="9525" algn="ctr">
              <a:noFill/>
              <a:round/>
              <a:headEnd/>
              <a:tailEnd/>
            </a:ln>
          </p:spPr>
          <p:txBody>
            <a:bodyPr wrap="none" anchor="ctr"/>
            <a:lstStyle/>
            <a:p>
              <a:endParaRPr lang="en-US" dirty="0">
                <a:latin typeface="Courier New" pitchFamily="49" charset="0"/>
              </a:endParaRPr>
            </a:p>
          </p:txBody>
        </p:sp>
        <p:sp>
          <p:nvSpPr>
            <p:cNvPr id="78882" name="Oval 30"/>
            <p:cNvSpPr>
              <a:spLocks noChangeArrowheads="1"/>
            </p:cNvSpPr>
            <p:nvPr/>
          </p:nvSpPr>
          <p:spPr bwMode="auto">
            <a:xfrm>
              <a:off x="2640" y="2688"/>
              <a:ext cx="288" cy="288"/>
            </a:xfrm>
            <a:prstGeom prst="ellipse">
              <a:avLst/>
            </a:prstGeom>
            <a:solidFill>
              <a:schemeClr val="bg1"/>
            </a:solidFill>
            <a:ln w="9525" algn="ctr">
              <a:noFill/>
              <a:round/>
              <a:headEnd/>
              <a:tailEnd/>
            </a:ln>
          </p:spPr>
          <p:txBody>
            <a:bodyPr wrap="none" anchor="ctr"/>
            <a:lstStyle/>
            <a:p>
              <a:endParaRPr lang="en-US" dirty="0">
                <a:latin typeface="Courier New" pitchFamily="49" charset="0"/>
              </a:endParaRPr>
            </a:p>
          </p:txBody>
        </p:sp>
        <p:sp>
          <p:nvSpPr>
            <p:cNvPr id="78883" name="AutoShape 31"/>
            <p:cNvSpPr>
              <a:spLocks noChangeArrowheads="1"/>
            </p:cNvSpPr>
            <p:nvPr/>
          </p:nvSpPr>
          <p:spPr bwMode="auto">
            <a:xfrm flipV="1">
              <a:off x="2616" y="2880"/>
              <a:ext cx="336" cy="43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chemeClr val="bg1"/>
            </a:solidFill>
            <a:ln w="9525" algn="ctr">
              <a:noFill/>
              <a:miter lim="800000"/>
              <a:headEnd/>
              <a:tailEnd/>
            </a:ln>
          </p:spPr>
          <p:txBody>
            <a:bodyPr wrap="none" anchor="ctr"/>
            <a:lstStyle/>
            <a:p>
              <a:endParaRPr lang="en-US" dirty="0">
                <a:latin typeface="Courier New" pitchFamily="49" charset="0"/>
              </a:endParaRPr>
            </a:p>
          </p:txBody>
        </p:sp>
        <p:sp>
          <p:nvSpPr>
            <p:cNvPr id="78884" name="AutoShape 32"/>
            <p:cNvSpPr>
              <a:spLocks noChangeArrowheads="1"/>
            </p:cNvSpPr>
            <p:nvPr/>
          </p:nvSpPr>
          <p:spPr bwMode="auto">
            <a:xfrm>
              <a:off x="2448" y="1920"/>
              <a:ext cx="624" cy="139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712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399"/>
                    <a:pt x="16199" y="7817"/>
                    <a:pt x="16200" y="10799"/>
                  </a:cubicBezTo>
                  <a:lnTo>
                    <a:pt x="21600" y="10800"/>
                  </a:lnTo>
                  <a:cubicBezTo>
                    <a:pt x="21600" y="4835"/>
                    <a:pt x="16764" y="0"/>
                    <a:pt x="10800" y="0"/>
                  </a:cubicBezTo>
                  <a:cubicBezTo>
                    <a:pt x="4835" y="0"/>
                    <a:pt x="0" y="4835"/>
                    <a:pt x="0" y="10800"/>
                  </a:cubicBezTo>
                  <a:close/>
                </a:path>
              </a:pathLst>
            </a:custGeom>
            <a:solidFill>
              <a:schemeClr val="accent1"/>
            </a:solidFill>
            <a:ln w="9525" algn="ctr">
              <a:noFill/>
              <a:miter lim="800000"/>
              <a:headEnd/>
              <a:tailEnd/>
            </a:ln>
          </p:spPr>
          <p:txBody>
            <a:bodyPr wrap="none" anchor="ctr"/>
            <a:lstStyle/>
            <a:p>
              <a:endParaRPr lang="en-US" dirty="0">
                <a:latin typeface="Courier New" pitchFamily="49" charset="0"/>
              </a:endParaRPr>
            </a:p>
          </p:txBody>
        </p:sp>
      </p:grpSp>
      <p:grpSp>
        <p:nvGrpSpPr>
          <p:cNvPr id="78864" name="Group 33"/>
          <p:cNvGrpSpPr>
            <a:grpSpLocks/>
          </p:cNvGrpSpPr>
          <p:nvPr/>
        </p:nvGrpSpPr>
        <p:grpSpPr bwMode="auto">
          <a:xfrm>
            <a:off x="3862388" y="5026025"/>
            <a:ext cx="1447800" cy="1295400"/>
            <a:chOff x="1584" y="816"/>
            <a:chExt cx="912" cy="816"/>
          </a:xfrm>
        </p:grpSpPr>
        <p:sp>
          <p:nvSpPr>
            <p:cNvPr id="78872" name="Freeform 34"/>
            <p:cNvSpPr>
              <a:spLocks/>
            </p:cNvSpPr>
            <p:nvPr/>
          </p:nvSpPr>
          <p:spPr bwMode="auto">
            <a:xfrm>
              <a:off x="2352" y="1056"/>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tx1"/>
              </a:solidFill>
              <a:round/>
              <a:headEnd/>
              <a:tailEnd/>
            </a:ln>
          </p:spPr>
          <p:txBody>
            <a:bodyPr wrap="none" anchor="ctr"/>
            <a:lstStyle/>
            <a:p>
              <a:endParaRPr lang="en-US" dirty="0">
                <a:latin typeface="Courier New" pitchFamily="49" charset="0"/>
              </a:endParaRPr>
            </a:p>
          </p:txBody>
        </p:sp>
        <p:sp>
          <p:nvSpPr>
            <p:cNvPr id="78873" name="Freeform 35"/>
            <p:cNvSpPr>
              <a:spLocks/>
            </p:cNvSpPr>
            <p:nvPr/>
          </p:nvSpPr>
          <p:spPr bwMode="auto">
            <a:xfrm>
              <a:off x="2160" y="912"/>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tx1"/>
              </a:solidFill>
              <a:round/>
              <a:headEnd/>
              <a:tailEnd/>
            </a:ln>
          </p:spPr>
          <p:txBody>
            <a:bodyPr wrap="none" anchor="ctr"/>
            <a:lstStyle/>
            <a:p>
              <a:endParaRPr lang="en-US" dirty="0">
                <a:latin typeface="Courier New" pitchFamily="49" charset="0"/>
              </a:endParaRPr>
            </a:p>
          </p:txBody>
        </p:sp>
        <p:sp>
          <p:nvSpPr>
            <p:cNvPr id="78874" name="Freeform 36"/>
            <p:cNvSpPr>
              <a:spLocks/>
            </p:cNvSpPr>
            <p:nvPr/>
          </p:nvSpPr>
          <p:spPr bwMode="auto">
            <a:xfrm>
              <a:off x="1920" y="816"/>
              <a:ext cx="144" cy="288"/>
            </a:xfrm>
            <a:custGeom>
              <a:avLst/>
              <a:gdLst>
                <a:gd name="T0" fmla="*/ 0 w 144"/>
                <a:gd name="T1" fmla="*/ 22 h 336"/>
                <a:gd name="T2" fmla="*/ 96 w 144"/>
                <a:gd name="T3" fmla="*/ 0 h 336"/>
                <a:gd name="T4" fmla="*/ 144 w 144"/>
                <a:gd name="T5" fmla="*/ 22 h 336"/>
                <a:gd name="T6" fmla="*/ 144 w 144"/>
                <a:gd name="T7" fmla="*/ 156 h 336"/>
                <a:gd name="T8" fmla="*/ 96 w 144"/>
                <a:gd name="T9" fmla="*/ 134 h 336"/>
                <a:gd name="T10" fmla="*/ 96 w 144"/>
                <a:gd name="T11" fmla="*/ 44 h 336"/>
                <a:gd name="T12" fmla="*/ 0 w 144"/>
                <a:gd name="T13" fmla="*/ 66 h 336"/>
                <a:gd name="T14" fmla="*/ 0 w 144"/>
                <a:gd name="T15" fmla="*/ 22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tx1"/>
              </a:solidFill>
              <a:round/>
              <a:headEnd/>
              <a:tailEnd/>
            </a:ln>
          </p:spPr>
          <p:txBody>
            <a:bodyPr wrap="none" anchor="ctr"/>
            <a:lstStyle/>
            <a:p>
              <a:endParaRPr lang="en-US" dirty="0">
                <a:latin typeface="Courier New" pitchFamily="49" charset="0"/>
              </a:endParaRPr>
            </a:p>
          </p:txBody>
        </p:sp>
        <p:sp>
          <p:nvSpPr>
            <p:cNvPr id="78875" name="Freeform 37"/>
            <p:cNvSpPr>
              <a:spLocks/>
            </p:cNvSpPr>
            <p:nvPr/>
          </p:nvSpPr>
          <p:spPr bwMode="auto">
            <a:xfrm>
              <a:off x="1659" y="816"/>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 name="T10" fmla="*/ 0 60000 65536"/>
                <a:gd name="T11" fmla="*/ 0 60000 65536"/>
                <a:gd name="T12" fmla="*/ 0 60000 65536"/>
                <a:gd name="T13" fmla="*/ 0 60000 65536"/>
                <a:gd name="T14" fmla="*/ 0 60000 65536"/>
                <a:gd name="T15" fmla="*/ 0 w 789"/>
                <a:gd name="T16" fmla="*/ 0 h 535"/>
                <a:gd name="T17" fmla="*/ 789 w 789"/>
                <a:gd name="T18" fmla="*/ 535 h 535"/>
              </a:gdLst>
              <a:ahLst/>
              <a:cxnLst>
                <a:cxn ang="T10">
                  <a:pos x="T0" y="T1"/>
                </a:cxn>
                <a:cxn ang="T11">
                  <a:pos x="T2" y="T3"/>
                </a:cxn>
                <a:cxn ang="T12">
                  <a:pos x="T4" y="T5"/>
                </a:cxn>
                <a:cxn ang="T13">
                  <a:pos x="T6" y="T7"/>
                </a:cxn>
                <a:cxn ang="T14">
                  <a:pos x="T8" y="T9"/>
                </a:cxn>
              </a:cxnLst>
              <a:rect l="T15" t="T16" r="T17" b="T18"/>
              <a:pathLst>
                <a:path w="789" h="535">
                  <a:moveTo>
                    <a:pt x="261" y="0"/>
                  </a:moveTo>
                  <a:lnTo>
                    <a:pt x="789" y="336"/>
                  </a:lnTo>
                  <a:lnTo>
                    <a:pt x="494" y="535"/>
                  </a:lnTo>
                  <a:lnTo>
                    <a:pt x="0" y="96"/>
                  </a:lnTo>
                  <a:lnTo>
                    <a:pt x="261" y="0"/>
                  </a:lnTo>
                  <a:close/>
                </a:path>
              </a:pathLst>
            </a:custGeom>
            <a:solidFill>
              <a:schemeClr val="accent1"/>
            </a:solidFill>
            <a:ln w="38100">
              <a:solidFill>
                <a:schemeClr val="tx1"/>
              </a:solidFill>
              <a:round/>
              <a:headEnd/>
              <a:tailEnd/>
            </a:ln>
          </p:spPr>
          <p:txBody>
            <a:bodyPr wrap="none" anchor="ctr"/>
            <a:lstStyle/>
            <a:p>
              <a:endParaRPr lang="en-US" dirty="0">
                <a:latin typeface="Courier New" pitchFamily="49" charset="0"/>
              </a:endParaRPr>
            </a:p>
          </p:txBody>
        </p:sp>
        <p:sp>
          <p:nvSpPr>
            <p:cNvPr id="78876" name="Freeform 38"/>
            <p:cNvSpPr>
              <a:spLocks/>
            </p:cNvSpPr>
            <p:nvPr/>
          </p:nvSpPr>
          <p:spPr bwMode="auto">
            <a:xfrm>
              <a:off x="1669" y="912"/>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 name="T10" fmla="*/ 0 60000 65536"/>
                <a:gd name="T11" fmla="*/ 0 60000 65536"/>
                <a:gd name="T12" fmla="*/ 0 60000 65536"/>
                <a:gd name="T13" fmla="*/ 0 60000 65536"/>
                <a:gd name="T14" fmla="*/ 0 60000 65536"/>
                <a:gd name="T15" fmla="*/ 0 w 491"/>
                <a:gd name="T16" fmla="*/ 0 h 567"/>
                <a:gd name="T17" fmla="*/ 491 w 491"/>
                <a:gd name="T18" fmla="*/ 567 h 567"/>
              </a:gdLst>
              <a:ahLst/>
              <a:cxnLst>
                <a:cxn ang="T10">
                  <a:pos x="T0" y="T1"/>
                </a:cxn>
                <a:cxn ang="T11">
                  <a:pos x="T2" y="T3"/>
                </a:cxn>
                <a:cxn ang="T12">
                  <a:pos x="T4" y="T5"/>
                </a:cxn>
                <a:cxn ang="T13">
                  <a:pos x="T6" y="T7"/>
                </a:cxn>
                <a:cxn ang="T14">
                  <a:pos x="T8" y="T9"/>
                </a:cxn>
              </a:cxnLst>
              <a:rect l="T15" t="T16" r="T17" b="T18"/>
              <a:pathLst>
                <a:path w="491" h="567">
                  <a:moveTo>
                    <a:pt x="11" y="0"/>
                  </a:moveTo>
                  <a:lnTo>
                    <a:pt x="491" y="432"/>
                  </a:lnTo>
                  <a:lnTo>
                    <a:pt x="484" y="567"/>
                  </a:lnTo>
                  <a:lnTo>
                    <a:pt x="0" y="119"/>
                  </a:lnTo>
                  <a:lnTo>
                    <a:pt x="11" y="0"/>
                  </a:lnTo>
                  <a:close/>
                </a:path>
              </a:pathLst>
            </a:custGeom>
            <a:solidFill>
              <a:schemeClr val="accent1"/>
            </a:solidFill>
            <a:ln w="38100">
              <a:solidFill>
                <a:schemeClr val="tx1"/>
              </a:solidFill>
              <a:round/>
              <a:headEnd/>
              <a:tailEnd/>
            </a:ln>
          </p:spPr>
          <p:txBody>
            <a:bodyPr wrap="none" anchor="ctr"/>
            <a:lstStyle/>
            <a:p>
              <a:endParaRPr lang="en-US" dirty="0">
                <a:latin typeface="Courier New" pitchFamily="49" charset="0"/>
              </a:endParaRPr>
            </a:p>
          </p:txBody>
        </p:sp>
        <p:sp>
          <p:nvSpPr>
            <p:cNvPr id="78877" name="Freeform 39"/>
            <p:cNvSpPr>
              <a:spLocks/>
            </p:cNvSpPr>
            <p:nvPr/>
          </p:nvSpPr>
          <p:spPr bwMode="auto">
            <a:xfrm>
              <a:off x="2144" y="1152"/>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 name="T10" fmla="*/ 0 60000 65536"/>
                <a:gd name="T11" fmla="*/ 0 60000 65536"/>
                <a:gd name="T12" fmla="*/ 0 60000 65536"/>
                <a:gd name="T13" fmla="*/ 0 60000 65536"/>
                <a:gd name="T14" fmla="*/ 0 60000 65536"/>
                <a:gd name="T15" fmla="*/ 0 w 304"/>
                <a:gd name="T16" fmla="*/ 0 h 327"/>
                <a:gd name="T17" fmla="*/ 304 w 304"/>
                <a:gd name="T18" fmla="*/ 327 h 327"/>
              </a:gdLst>
              <a:ahLst/>
              <a:cxnLst>
                <a:cxn ang="T10">
                  <a:pos x="T0" y="T1"/>
                </a:cxn>
                <a:cxn ang="T11">
                  <a:pos x="T2" y="T3"/>
                </a:cxn>
                <a:cxn ang="T12">
                  <a:pos x="T4" y="T5"/>
                </a:cxn>
                <a:cxn ang="T13">
                  <a:pos x="T6" y="T7"/>
                </a:cxn>
                <a:cxn ang="T14">
                  <a:pos x="T8" y="T9"/>
                </a:cxn>
              </a:cxnLst>
              <a:rect l="T15" t="T16" r="T17" b="T18"/>
              <a:pathLst>
                <a:path w="304" h="327">
                  <a:moveTo>
                    <a:pt x="304" y="0"/>
                  </a:moveTo>
                  <a:lnTo>
                    <a:pt x="304" y="96"/>
                  </a:lnTo>
                  <a:lnTo>
                    <a:pt x="0" y="327"/>
                  </a:lnTo>
                  <a:lnTo>
                    <a:pt x="18" y="181"/>
                  </a:lnTo>
                  <a:lnTo>
                    <a:pt x="304" y="0"/>
                  </a:lnTo>
                  <a:close/>
                </a:path>
              </a:pathLst>
            </a:custGeom>
            <a:solidFill>
              <a:schemeClr val="accent1"/>
            </a:solidFill>
            <a:ln w="38100">
              <a:solidFill>
                <a:schemeClr val="tx1"/>
              </a:solidFill>
              <a:round/>
              <a:headEnd/>
              <a:tailEnd/>
            </a:ln>
          </p:spPr>
          <p:txBody>
            <a:bodyPr wrap="none" anchor="ctr"/>
            <a:lstStyle/>
            <a:p>
              <a:endParaRPr lang="en-US" dirty="0">
                <a:latin typeface="Courier New" pitchFamily="49" charset="0"/>
              </a:endParaRPr>
            </a:p>
          </p:txBody>
        </p:sp>
        <p:sp>
          <p:nvSpPr>
            <p:cNvPr id="78878" name="Freeform 40"/>
            <p:cNvSpPr>
              <a:spLocks/>
            </p:cNvSpPr>
            <p:nvPr/>
          </p:nvSpPr>
          <p:spPr bwMode="auto">
            <a:xfrm>
              <a:off x="1920" y="1296"/>
              <a:ext cx="240" cy="336"/>
            </a:xfrm>
            <a:custGeom>
              <a:avLst/>
              <a:gdLst>
                <a:gd name="T0" fmla="*/ 36 w 336"/>
                <a:gd name="T1" fmla="*/ 0 h 432"/>
                <a:gd name="T2" fmla="*/ 62 w 336"/>
                <a:gd name="T3" fmla="*/ 27 h 432"/>
                <a:gd name="T4" fmla="*/ 18 w 336"/>
                <a:gd name="T5" fmla="*/ 41 h 432"/>
                <a:gd name="T6" fmla="*/ 18 w 336"/>
                <a:gd name="T7" fmla="*/ 123 h 432"/>
                <a:gd name="T8" fmla="*/ 0 w 336"/>
                <a:gd name="T9" fmla="*/ 96 h 432"/>
                <a:gd name="T10" fmla="*/ 0 w 336"/>
                <a:gd name="T11" fmla="*/ 14 h 432"/>
                <a:gd name="T12" fmla="*/ 36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tx1"/>
              </a:solidFill>
              <a:round/>
              <a:headEnd/>
              <a:tailEnd/>
            </a:ln>
          </p:spPr>
          <p:txBody>
            <a:bodyPr wrap="none" anchor="ctr"/>
            <a:lstStyle/>
            <a:p>
              <a:endParaRPr lang="en-US" dirty="0">
                <a:latin typeface="Courier New" pitchFamily="49" charset="0"/>
              </a:endParaRPr>
            </a:p>
          </p:txBody>
        </p:sp>
        <p:sp>
          <p:nvSpPr>
            <p:cNvPr id="78879" name="Freeform 41"/>
            <p:cNvSpPr>
              <a:spLocks/>
            </p:cNvSpPr>
            <p:nvPr/>
          </p:nvSpPr>
          <p:spPr bwMode="auto">
            <a:xfrm>
              <a:off x="1728" y="1152"/>
              <a:ext cx="240" cy="288"/>
            </a:xfrm>
            <a:custGeom>
              <a:avLst/>
              <a:gdLst>
                <a:gd name="T0" fmla="*/ 36 w 336"/>
                <a:gd name="T1" fmla="*/ 0 h 432"/>
                <a:gd name="T2" fmla="*/ 62 w 336"/>
                <a:gd name="T3" fmla="*/ 13 h 432"/>
                <a:gd name="T4" fmla="*/ 18 w 336"/>
                <a:gd name="T5" fmla="*/ 19 h 432"/>
                <a:gd name="T6" fmla="*/ 18 w 336"/>
                <a:gd name="T7" fmla="*/ 57 h 432"/>
                <a:gd name="T8" fmla="*/ 0 w 336"/>
                <a:gd name="T9" fmla="*/ 44 h 432"/>
                <a:gd name="T10" fmla="*/ 0 w 336"/>
                <a:gd name="T11" fmla="*/ 6 h 432"/>
                <a:gd name="T12" fmla="*/ 36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tx1"/>
              </a:solidFill>
              <a:round/>
              <a:headEnd/>
              <a:tailEnd/>
            </a:ln>
          </p:spPr>
          <p:txBody>
            <a:bodyPr wrap="none" anchor="ctr"/>
            <a:lstStyle/>
            <a:p>
              <a:endParaRPr lang="en-US" dirty="0">
                <a:latin typeface="Courier New" pitchFamily="49" charset="0"/>
              </a:endParaRPr>
            </a:p>
          </p:txBody>
        </p:sp>
        <p:sp>
          <p:nvSpPr>
            <p:cNvPr id="78880" name="Freeform 42"/>
            <p:cNvSpPr>
              <a:spLocks/>
            </p:cNvSpPr>
            <p:nvPr/>
          </p:nvSpPr>
          <p:spPr bwMode="auto">
            <a:xfrm>
              <a:off x="1584" y="1008"/>
              <a:ext cx="192" cy="288"/>
            </a:xfrm>
            <a:custGeom>
              <a:avLst/>
              <a:gdLst>
                <a:gd name="T0" fmla="*/ 12 w 336"/>
                <a:gd name="T1" fmla="*/ 0 h 432"/>
                <a:gd name="T2" fmla="*/ 21 w 336"/>
                <a:gd name="T3" fmla="*/ 13 h 432"/>
                <a:gd name="T4" fmla="*/ 6 w 336"/>
                <a:gd name="T5" fmla="*/ 19 h 432"/>
                <a:gd name="T6" fmla="*/ 6 w 336"/>
                <a:gd name="T7" fmla="*/ 57 h 432"/>
                <a:gd name="T8" fmla="*/ 0 w 336"/>
                <a:gd name="T9" fmla="*/ 44 h 432"/>
                <a:gd name="T10" fmla="*/ 0 w 336"/>
                <a:gd name="T11" fmla="*/ 6 h 432"/>
                <a:gd name="T12" fmla="*/ 12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tx1"/>
              </a:solidFill>
              <a:round/>
              <a:headEnd/>
              <a:tailEnd/>
            </a:ln>
          </p:spPr>
          <p:txBody>
            <a:bodyPr wrap="none" anchor="ctr"/>
            <a:lstStyle/>
            <a:p>
              <a:endParaRPr lang="en-US" dirty="0">
                <a:latin typeface="Courier New" pitchFamily="49" charset="0"/>
              </a:endParaRPr>
            </a:p>
          </p:txBody>
        </p:sp>
      </p:grpSp>
      <p:sp>
        <p:nvSpPr>
          <p:cNvPr id="52" name="Line 16"/>
          <p:cNvSpPr>
            <a:spLocks noChangeShapeType="1"/>
          </p:cNvSpPr>
          <p:nvPr/>
        </p:nvSpPr>
        <p:spPr bwMode="auto">
          <a:xfrm>
            <a:off x="8113711" y="3218796"/>
            <a:ext cx="750887" cy="0"/>
          </a:xfrm>
          <a:prstGeom prst="line">
            <a:avLst/>
          </a:prstGeom>
          <a:noFill/>
          <a:ln w="76200">
            <a:solidFill>
              <a:schemeClr val="tx1"/>
            </a:solidFill>
            <a:round/>
            <a:headEnd/>
            <a:tailEnd type="triangle" w="med" len="med"/>
          </a:ln>
        </p:spPr>
        <p:txBody>
          <a:bodyPr wrap="none" anchor="ctr"/>
          <a:lstStyle/>
          <a:p>
            <a:endParaRPr lang="en-US" dirty="0">
              <a:latin typeface="Courier New" pitchFamily="49" charset="0"/>
            </a:endParaRPr>
          </a:p>
        </p:txBody>
      </p:sp>
      <p:sp>
        <p:nvSpPr>
          <p:cNvPr id="2" name="Right Arrow 1"/>
          <p:cNvSpPr/>
          <p:nvPr/>
        </p:nvSpPr>
        <p:spPr bwMode="auto">
          <a:xfrm>
            <a:off x="3087688" y="2523490"/>
            <a:ext cx="3673475" cy="1530350"/>
          </a:xfrm>
          <a:prstGeom prst="rightArrow">
            <a:avLst/>
          </a:prstGeom>
          <a:solidFill>
            <a:srgbClr val="FFFF00"/>
          </a:solidFill>
          <a:ln w="3810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1" compatLnSpc="1">
            <a:prstTxWarp prst="textNoShape">
              <a:avLst/>
            </a:prstTxWarp>
            <a:noAutofit/>
          </a:bodyPr>
          <a:lstStyle/>
          <a:p>
            <a:pPr marL="0" marR="0" indent="0" algn="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rgbClr val="0000FF"/>
                </a:solidFill>
                <a:effectLst/>
                <a:latin typeface="Arial" panose="020B0604020202020204" pitchFamily="34" charset="0"/>
                <a:cs typeface="Arial" panose="020B0604020202020204" pitchFamily="34" charset="0"/>
              </a:rPr>
              <a:t>read transaction</a:t>
            </a:r>
          </a:p>
        </p:txBody>
      </p:sp>
      <p:sp>
        <p:nvSpPr>
          <p:cNvPr id="45" name="TextBox 44">
            <a:extLst>
              <a:ext uri="{FF2B5EF4-FFF2-40B4-BE49-F238E27FC236}">
                <a16:creationId xmlns:a16="http://schemas.microsoft.com/office/drawing/2014/main" id="{452704DA-4914-4217-A20E-636342754912}"/>
              </a:ext>
            </a:extLst>
          </p:cNvPr>
          <p:cNvSpPr txBox="1"/>
          <p:nvPr/>
        </p:nvSpPr>
        <p:spPr bwMode="auto">
          <a:xfrm>
            <a:off x="368981" y="312546"/>
            <a:ext cx="3099118" cy="523220"/>
          </a:xfrm>
          <a:prstGeom prst="rect">
            <a:avLst/>
          </a:prstGeom>
          <a:solidFill>
            <a:schemeClr val="bg1"/>
          </a:solidFill>
          <a:ln w="76200">
            <a:solidFill>
              <a:schemeClr val="tx1">
                <a:lumMod val="85000"/>
              </a:schemeClr>
            </a:solid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2800" dirty="0">
                <a:solidFill>
                  <a:srgbClr val="FFFF00"/>
                </a:solidFill>
                <a:latin typeface="Arial" panose="020B0604020202020204" pitchFamily="34" charset="0"/>
                <a:cs typeface="Arial" panose="020B0604020202020204" pitchFamily="34" charset="0"/>
              </a:rPr>
              <a:t>Lock Teleportation</a:t>
            </a:r>
          </a:p>
        </p:txBody>
      </p:sp>
    </p:spTree>
    <p:extLst>
      <p:ext uri="{BB962C8B-B14F-4D97-AF65-F5344CB8AC3E}">
        <p14:creationId xmlns:p14="http://schemas.microsoft.com/office/powerpoint/2010/main" val="263402257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Footer Placeholder 3"/>
          <p:cNvSpPr>
            <a:spLocks noGrp="1"/>
          </p:cNvSpPr>
          <p:nvPr>
            <p:ph type="ftr" sz="quarter" idx="10"/>
          </p:nvPr>
        </p:nvSpPr>
        <p:spPr/>
        <p:txBody>
          <a:bodyPr/>
          <a:lstStyle/>
          <a:p>
            <a:pPr>
              <a:defRPr/>
            </a:pPr>
            <a:endParaRPr lang="en-US" dirty="0"/>
          </a:p>
        </p:txBody>
      </p:sp>
      <p:sp>
        <p:nvSpPr>
          <p:cNvPr id="51" name="Slide Number Placeholder 4"/>
          <p:cNvSpPr>
            <a:spLocks noGrp="1"/>
          </p:cNvSpPr>
          <p:nvPr>
            <p:ph type="sldNum" sz="quarter" idx="4294967295"/>
          </p:nvPr>
        </p:nvSpPr>
        <p:spPr>
          <a:xfrm>
            <a:off x="6553200" y="6248400"/>
            <a:ext cx="1905000" cy="457200"/>
          </a:xfrm>
          <a:prstGeom prst="rect">
            <a:avLst/>
          </a:prstGeom>
        </p:spPr>
        <p:txBody>
          <a:bodyPr/>
          <a:lstStyle/>
          <a:p>
            <a:pPr>
              <a:defRPr/>
            </a:pPr>
            <a:endParaRPr lang="en-US" dirty="0"/>
          </a:p>
        </p:txBody>
      </p:sp>
      <p:grpSp>
        <p:nvGrpSpPr>
          <p:cNvPr id="78853" name="Group 3"/>
          <p:cNvGrpSpPr>
            <a:grpSpLocks/>
          </p:cNvGrpSpPr>
          <p:nvPr/>
        </p:nvGrpSpPr>
        <p:grpSpPr bwMode="auto">
          <a:xfrm>
            <a:off x="1098550" y="2924175"/>
            <a:ext cx="866775" cy="582613"/>
            <a:chOff x="596" y="1599"/>
            <a:chExt cx="546" cy="367"/>
          </a:xfrm>
        </p:grpSpPr>
        <p:sp>
          <p:nvSpPr>
            <p:cNvPr id="78897" name="AutoShape 4"/>
            <p:cNvSpPr>
              <a:spLocks noChangeArrowheads="1"/>
            </p:cNvSpPr>
            <p:nvPr/>
          </p:nvSpPr>
          <p:spPr bwMode="auto">
            <a:xfrm>
              <a:off x="596" y="1604"/>
              <a:ext cx="546" cy="357"/>
            </a:xfrm>
            <a:prstGeom prst="roundRect">
              <a:avLst>
                <a:gd name="adj" fmla="val 16667"/>
              </a:avLst>
            </a:prstGeom>
            <a:solidFill>
              <a:srgbClr val="CCFFFF"/>
            </a:solidFill>
            <a:ln w="38100">
              <a:solidFill>
                <a:schemeClr val="tx1"/>
              </a:solidFill>
              <a:round/>
              <a:headEnd/>
              <a:tailEnd/>
            </a:ln>
          </p:spPr>
          <p:txBody>
            <a:bodyPr wrap="none" anchor="ctr"/>
            <a:lstStyle/>
            <a:p>
              <a:endParaRPr lang="en-US" dirty="0">
                <a:latin typeface="Courier New" pitchFamily="49" charset="0"/>
              </a:endParaRPr>
            </a:p>
          </p:txBody>
        </p:sp>
        <p:sp>
          <p:nvSpPr>
            <p:cNvPr id="78898" name="Line 5"/>
            <p:cNvSpPr>
              <a:spLocks noChangeShapeType="1"/>
            </p:cNvSpPr>
            <p:nvPr/>
          </p:nvSpPr>
          <p:spPr bwMode="auto">
            <a:xfrm>
              <a:off x="874" y="1599"/>
              <a:ext cx="0" cy="367"/>
            </a:xfrm>
            <a:prstGeom prst="line">
              <a:avLst/>
            </a:prstGeom>
            <a:noFill/>
            <a:ln w="38100">
              <a:solidFill>
                <a:schemeClr val="tx1"/>
              </a:solidFill>
              <a:round/>
              <a:headEnd/>
              <a:tailEnd/>
            </a:ln>
          </p:spPr>
          <p:txBody>
            <a:bodyPr wrap="none" anchor="ctr"/>
            <a:lstStyle/>
            <a:p>
              <a:endParaRPr lang="en-US" dirty="0">
                <a:latin typeface="Courier New" pitchFamily="49" charset="0"/>
              </a:endParaRPr>
            </a:p>
          </p:txBody>
        </p:sp>
        <p:sp>
          <p:nvSpPr>
            <p:cNvPr id="78899" name="Text Box 6"/>
            <p:cNvSpPr txBox="1">
              <a:spLocks noChangeArrowheads="1"/>
            </p:cNvSpPr>
            <p:nvPr/>
          </p:nvSpPr>
          <p:spPr bwMode="auto">
            <a:xfrm>
              <a:off x="727" y="1619"/>
              <a:ext cx="116" cy="327"/>
            </a:xfrm>
            <a:prstGeom prst="rect">
              <a:avLst/>
            </a:prstGeom>
            <a:noFill/>
            <a:ln w="9525">
              <a:noFill/>
              <a:miter lim="800000"/>
              <a:headEnd/>
              <a:tailEnd/>
            </a:ln>
          </p:spPr>
          <p:txBody>
            <a:bodyPr wrap="none">
              <a:spAutoFit/>
            </a:bodyPr>
            <a:lstStyle/>
            <a:p>
              <a:endParaRPr lang="en-US" sz="2800" b="1" dirty="0">
                <a:latin typeface="Arial" panose="020B0604020202020204" pitchFamily="34" charset="0"/>
              </a:endParaRPr>
            </a:p>
          </p:txBody>
        </p:sp>
      </p:grpSp>
      <p:grpSp>
        <p:nvGrpSpPr>
          <p:cNvPr id="78854" name="Group 7"/>
          <p:cNvGrpSpPr>
            <a:grpSpLocks/>
          </p:cNvGrpSpPr>
          <p:nvPr/>
        </p:nvGrpSpPr>
        <p:grpSpPr bwMode="auto">
          <a:xfrm>
            <a:off x="2695575" y="2924175"/>
            <a:ext cx="866775" cy="582613"/>
            <a:chOff x="596" y="1599"/>
            <a:chExt cx="546" cy="367"/>
          </a:xfrm>
        </p:grpSpPr>
        <p:sp>
          <p:nvSpPr>
            <p:cNvPr id="78894" name="AutoShape 8"/>
            <p:cNvSpPr>
              <a:spLocks noChangeArrowheads="1"/>
            </p:cNvSpPr>
            <p:nvPr/>
          </p:nvSpPr>
          <p:spPr bwMode="auto">
            <a:xfrm>
              <a:off x="596" y="1604"/>
              <a:ext cx="546" cy="357"/>
            </a:xfrm>
            <a:prstGeom prst="roundRect">
              <a:avLst>
                <a:gd name="adj" fmla="val 16667"/>
              </a:avLst>
            </a:prstGeom>
            <a:solidFill>
              <a:srgbClr val="FFCCCC"/>
            </a:solidFill>
            <a:ln w="38100">
              <a:solidFill>
                <a:schemeClr val="tx1"/>
              </a:solidFill>
              <a:round/>
              <a:headEnd/>
              <a:tailEnd/>
            </a:ln>
          </p:spPr>
          <p:txBody>
            <a:bodyPr wrap="none" anchor="ctr"/>
            <a:lstStyle/>
            <a:p>
              <a:endParaRPr lang="en-US" dirty="0">
                <a:latin typeface="Courier New" pitchFamily="49" charset="0"/>
              </a:endParaRPr>
            </a:p>
          </p:txBody>
        </p:sp>
        <p:sp>
          <p:nvSpPr>
            <p:cNvPr id="78895" name="Line 9"/>
            <p:cNvSpPr>
              <a:spLocks noChangeShapeType="1"/>
            </p:cNvSpPr>
            <p:nvPr/>
          </p:nvSpPr>
          <p:spPr bwMode="auto">
            <a:xfrm>
              <a:off x="874" y="1599"/>
              <a:ext cx="0" cy="367"/>
            </a:xfrm>
            <a:prstGeom prst="line">
              <a:avLst/>
            </a:prstGeom>
            <a:noFill/>
            <a:ln w="38100">
              <a:solidFill>
                <a:schemeClr val="tx1"/>
              </a:solidFill>
              <a:round/>
              <a:headEnd/>
              <a:tailEnd/>
            </a:ln>
          </p:spPr>
          <p:txBody>
            <a:bodyPr wrap="none" anchor="ctr"/>
            <a:lstStyle/>
            <a:p>
              <a:endParaRPr lang="en-US" dirty="0">
                <a:latin typeface="Courier New" pitchFamily="49" charset="0"/>
              </a:endParaRPr>
            </a:p>
          </p:txBody>
        </p:sp>
        <p:sp>
          <p:nvSpPr>
            <p:cNvPr id="78896" name="Text Box 10"/>
            <p:cNvSpPr txBox="1">
              <a:spLocks noChangeArrowheads="1"/>
            </p:cNvSpPr>
            <p:nvPr/>
          </p:nvSpPr>
          <p:spPr bwMode="auto">
            <a:xfrm>
              <a:off x="600" y="1619"/>
              <a:ext cx="243" cy="330"/>
            </a:xfrm>
            <a:prstGeom prst="rect">
              <a:avLst/>
            </a:prstGeom>
            <a:noFill/>
            <a:ln w="9525">
              <a:noFill/>
              <a:miter lim="800000"/>
              <a:headEnd/>
              <a:tailEnd/>
            </a:ln>
          </p:spPr>
          <p:txBody>
            <a:bodyPr wrap="none">
              <a:spAutoFit/>
            </a:bodyPr>
            <a:lstStyle/>
            <a:p>
              <a:r>
                <a:rPr lang="en-US" sz="2800" b="1" dirty="0">
                  <a:latin typeface="Arial" panose="020B0604020202020204" pitchFamily="34" charset="0"/>
                </a:rPr>
                <a:t>a</a:t>
              </a:r>
            </a:p>
          </p:txBody>
        </p:sp>
      </p:grpSp>
      <p:grpSp>
        <p:nvGrpSpPr>
          <p:cNvPr id="78855" name="Group 11"/>
          <p:cNvGrpSpPr>
            <a:grpSpLocks/>
          </p:cNvGrpSpPr>
          <p:nvPr/>
        </p:nvGrpSpPr>
        <p:grpSpPr bwMode="auto">
          <a:xfrm>
            <a:off x="4284663" y="2924175"/>
            <a:ext cx="879475" cy="582613"/>
            <a:chOff x="588" y="1599"/>
            <a:chExt cx="554" cy="367"/>
          </a:xfrm>
        </p:grpSpPr>
        <p:sp>
          <p:nvSpPr>
            <p:cNvPr id="78891" name="AutoShape 12"/>
            <p:cNvSpPr>
              <a:spLocks noChangeArrowheads="1"/>
            </p:cNvSpPr>
            <p:nvPr/>
          </p:nvSpPr>
          <p:spPr bwMode="auto">
            <a:xfrm>
              <a:off x="596" y="1604"/>
              <a:ext cx="546" cy="357"/>
            </a:xfrm>
            <a:prstGeom prst="roundRect">
              <a:avLst>
                <a:gd name="adj" fmla="val 16667"/>
              </a:avLst>
            </a:prstGeom>
            <a:solidFill>
              <a:srgbClr val="FFCCCC"/>
            </a:solidFill>
            <a:ln w="38100">
              <a:solidFill>
                <a:schemeClr val="tx1"/>
              </a:solidFill>
              <a:round/>
              <a:headEnd/>
              <a:tailEnd/>
            </a:ln>
          </p:spPr>
          <p:txBody>
            <a:bodyPr wrap="none" anchor="ctr"/>
            <a:lstStyle/>
            <a:p>
              <a:endParaRPr lang="en-US" dirty="0">
                <a:latin typeface="Courier New" pitchFamily="49" charset="0"/>
              </a:endParaRPr>
            </a:p>
          </p:txBody>
        </p:sp>
        <p:sp>
          <p:nvSpPr>
            <p:cNvPr id="78892" name="Line 13"/>
            <p:cNvSpPr>
              <a:spLocks noChangeShapeType="1"/>
            </p:cNvSpPr>
            <p:nvPr/>
          </p:nvSpPr>
          <p:spPr bwMode="auto">
            <a:xfrm>
              <a:off x="874" y="1599"/>
              <a:ext cx="0" cy="367"/>
            </a:xfrm>
            <a:prstGeom prst="line">
              <a:avLst/>
            </a:prstGeom>
            <a:noFill/>
            <a:ln w="38100">
              <a:solidFill>
                <a:schemeClr val="tx1"/>
              </a:solidFill>
              <a:round/>
              <a:headEnd/>
              <a:tailEnd/>
            </a:ln>
          </p:spPr>
          <p:txBody>
            <a:bodyPr wrap="none" anchor="ctr"/>
            <a:lstStyle/>
            <a:p>
              <a:endParaRPr lang="en-US" dirty="0">
                <a:latin typeface="Courier New" pitchFamily="49" charset="0"/>
              </a:endParaRPr>
            </a:p>
          </p:txBody>
        </p:sp>
        <p:sp>
          <p:nvSpPr>
            <p:cNvPr id="78893" name="Text Box 14"/>
            <p:cNvSpPr txBox="1">
              <a:spLocks noChangeArrowheads="1"/>
            </p:cNvSpPr>
            <p:nvPr/>
          </p:nvSpPr>
          <p:spPr bwMode="auto">
            <a:xfrm>
              <a:off x="588" y="1619"/>
              <a:ext cx="255" cy="330"/>
            </a:xfrm>
            <a:prstGeom prst="rect">
              <a:avLst/>
            </a:prstGeom>
            <a:noFill/>
            <a:ln w="9525">
              <a:noFill/>
              <a:miter lim="800000"/>
              <a:headEnd/>
              <a:tailEnd/>
            </a:ln>
          </p:spPr>
          <p:txBody>
            <a:bodyPr wrap="none">
              <a:spAutoFit/>
            </a:bodyPr>
            <a:lstStyle/>
            <a:p>
              <a:r>
                <a:rPr lang="en-US" sz="2800" b="1" dirty="0">
                  <a:latin typeface="Arial" panose="020B0604020202020204" pitchFamily="34" charset="0"/>
                </a:rPr>
                <a:t>b</a:t>
              </a:r>
            </a:p>
          </p:txBody>
        </p:sp>
      </p:grpSp>
      <p:grpSp>
        <p:nvGrpSpPr>
          <p:cNvPr id="78856" name="Group 15"/>
          <p:cNvGrpSpPr>
            <a:grpSpLocks/>
          </p:cNvGrpSpPr>
          <p:nvPr/>
        </p:nvGrpSpPr>
        <p:grpSpPr bwMode="auto">
          <a:xfrm>
            <a:off x="5894388" y="2924175"/>
            <a:ext cx="866775" cy="582613"/>
            <a:chOff x="596" y="1599"/>
            <a:chExt cx="546" cy="367"/>
          </a:xfrm>
        </p:grpSpPr>
        <p:sp>
          <p:nvSpPr>
            <p:cNvPr id="78888" name="AutoShape 16"/>
            <p:cNvSpPr>
              <a:spLocks noChangeArrowheads="1"/>
            </p:cNvSpPr>
            <p:nvPr/>
          </p:nvSpPr>
          <p:spPr bwMode="auto">
            <a:xfrm>
              <a:off x="596" y="1604"/>
              <a:ext cx="546" cy="357"/>
            </a:xfrm>
            <a:prstGeom prst="roundRect">
              <a:avLst>
                <a:gd name="adj" fmla="val 16667"/>
              </a:avLst>
            </a:prstGeom>
            <a:solidFill>
              <a:srgbClr val="FFCCCC"/>
            </a:solidFill>
            <a:ln w="38100">
              <a:solidFill>
                <a:schemeClr val="tx1"/>
              </a:solidFill>
              <a:round/>
              <a:headEnd/>
              <a:tailEnd/>
            </a:ln>
          </p:spPr>
          <p:txBody>
            <a:bodyPr wrap="none" anchor="ctr"/>
            <a:lstStyle/>
            <a:p>
              <a:endParaRPr lang="en-US" dirty="0">
                <a:latin typeface="Courier New" pitchFamily="49" charset="0"/>
              </a:endParaRPr>
            </a:p>
          </p:txBody>
        </p:sp>
        <p:sp>
          <p:nvSpPr>
            <p:cNvPr id="78889" name="Line 17"/>
            <p:cNvSpPr>
              <a:spLocks noChangeShapeType="1"/>
            </p:cNvSpPr>
            <p:nvPr/>
          </p:nvSpPr>
          <p:spPr bwMode="auto">
            <a:xfrm>
              <a:off x="874" y="1599"/>
              <a:ext cx="0" cy="367"/>
            </a:xfrm>
            <a:prstGeom prst="line">
              <a:avLst/>
            </a:prstGeom>
            <a:noFill/>
            <a:ln w="38100">
              <a:solidFill>
                <a:schemeClr val="tx1"/>
              </a:solidFill>
              <a:round/>
              <a:headEnd/>
              <a:tailEnd/>
            </a:ln>
          </p:spPr>
          <p:txBody>
            <a:bodyPr wrap="none" anchor="ctr"/>
            <a:lstStyle/>
            <a:p>
              <a:endParaRPr lang="en-US" dirty="0">
                <a:latin typeface="Courier New" pitchFamily="49" charset="0"/>
              </a:endParaRPr>
            </a:p>
          </p:txBody>
        </p:sp>
        <p:sp>
          <p:nvSpPr>
            <p:cNvPr id="78890" name="Text Box 18"/>
            <p:cNvSpPr txBox="1">
              <a:spLocks noChangeArrowheads="1"/>
            </p:cNvSpPr>
            <p:nvPr/>
          </p:nvSpPr>
          <p:spPr bwMode="auto">
            <a:xfrm>
              <a:off x="600" y="1619"/>
              <a:ext cx="243" cy="330"/>
            </a:xfrm>
            <a:prstGeom prst="rect">
              <a:avLst/>
            </a:prstGeom>
            <a:noFill/>
            <a:ln w="9525">
              <a:noFill/>
              <a:miter lim="800000"/>
              <a:headEnd/>
              <a:tailEnd/>
            </a:ln>
          </p:spPr>
          <p:txBody>
            <a:bodyPr wrap="none">
              <a:spAutoFit/>
            </a:bodyPr>
            <a:lstStyle/>
            <a:p>
              <a:r>
                <a:rPr lang="en-US" sz="2800" b="1" dirty="0">
                  <a:latin typeface="Arial" panose="020B0604020202020204" pitchFamily="34" charset="0"/>
                </a:rPr>
                <a:t>c</a:t>
              </a:r>
            </a:p>
          </p:txBody>
        </p:sp>
      </p:grpSp>
      <p:sp>
        <p:nvSpPr>
          <p:cNvPr id="78857" name="Line 19"/>
          <p:cNvSpPr>
            <a:spLocks noChangeShapeType="1"/>
          </p:cNvSpPr>
          <p:nvPr/>
        </p:nvSpPr>
        <p:spPr bwMode="auto">
          <a:xfrm>
            <a:off x="1744663" y="3216275"/>
            <a:ext cx="866775" cy="0"/>
          </a:xfrm>
          <a:prstGeom prst="line">
            <a:avLst/>
          </a:prstGeom>
          <a:noFill/>
          <a:ln w="76200">
            <a:solidFill>
              <a:schemeClr val="tx1"/>
            </a:solidFill>
            <a:round/>
            <a:headEnd/>
            <a:tailEnd type="triangle" w="med" len="med"/>
          </a:ln>
        </p:spPr>
        <p:txBody>
          <a:bodyPr wrap="none" anchor="ctr"/>
          <a:lstStyle/>
          <a:p>
            <a:endParaRPr lang="en-US" dirty="0">
              <a:latin typeface="Courier New" pitchFamily="49" charset="0"/>
            </a:endParaRPr>
          </a:p>
        </p:txBody>
      </p:sp>
      <p:sp>
        <p:nvSpPr>
          <p:cNvPr id="78858" name="Line 20"/>
          <p:cNvSpPr>
            <a:spLocks noChangeShapeType="1"/>
          </p:cNvSpPr>
          <p:nvPr/>
        </p:nvSpPr>
        <p:spPr bwMode="auto">
          <a:xfrm>
            <a:off x="3359150" y="3216275"/>
            <a:ext cx="866775" cy="0"/>
          </a:xfrm>
          <a:prstGeom prst="line">
            <a:avLst/>
          </a:prstGeom>
          <a:noFill/>
          <a:ln w="76200">
            <a:solidFill>
              <a:schemeClr val="tx1"/>
            </a:solidFill>
            <a:round/>
            <a:headEnd/>
            <a:tailEnd type="triangle" w="med" len="med"/>
          </a:ln>
        </p:spPr>
        <p:txBody>
          <a:bodyPr wrap="none" anchor="ctr"/>
          <a:lstStyle/>
          <a:p>
            <a:endParaRPr lang="en-US" dirty="0">
              <a:latin typeface="Courier New" pitchFamily="49" charset="0"/>
            </a:endParaRPr>
          </a:p>
        </p:txBody>
      </p:sp>
      <p:grpSp>
        <p:nvGrpSpPr>
          <p:cNvPr id="78860" name="Group 22"/>
          <p:cNvGrpSpPr>
            <a:grpSpLocks/>
          </p:cNvGrpSpPr>
          <p:nvPr/>
        </p:nvGrpSpPr>
        <p:grpSpPr bwMode="auto">
          <a:xfrm>
            <a:off x="7481888" y="2925763"/>
            <a:ext cx="879476" cy="582612"/>
            <a:chOff x="588" y="1599"/>
            <a:chExt cx="554" cy="367"/>
          </a:xfrm>
        </p:grpSpPr>
        <p:sp>
          <p:nvSpPr>
            <p:cNvPr id="78885" name="AutoShape 23"/>
            <p:cNvSpPr>
              <a:spLocks noChangeArrowheads="1"/>
            </p:cNvSpPr>
            <p:nvPr/>
          </p:nvSpPr>
          <p:spPr bwMode="auto">
            <a:xfrm>
              <a:off x="596" y="1604"/>
              <a:ext cx="546" cy="357"/>
            </a:xfrm>
            <a:prstGeom prst="roundRect">
              <a:avLst>
                <a:gd name="adj" fmla="val 16667"/>
              </a:avLst>
            </a:prstGeom>
            <a:solidFill>
              <a:srgbClr val="FFCCCC"/>
            </a:solidFill>
            <a:ln w="38100">
              <a:solidFill>
                <a:schemeClr val="tx1"/>
              </a:solidFill>
              <a:round/>
              <a:headEnd/>
              <a:tailEnd/>
            </a:ln>
          </p:spPr>
          <p:txBody>
            <a:bodyPr wrap="none" anchor="ctr"/>
            <a:lstStyle/>
            <a:p>
              <a:endParaRPr lang="en-US" dirty="0">
                <a:latin typeface="Courier New" pitchFamily="49" charset="0"/>
              </a:endParaRPr>
            </a:p>
          </p:txBody>
        </p:sp>
        <p:sp>
          <p:nvSpPr>
            <p:cNvPr id="78886" name="Line 24"/>
            <p:cNvSpPr>
              <a:spLocks noChangeShapeType="1"/>
            </p:cNvSpPr>
            <p:nvPr/>
          </p:nvSpPr>
          <p:spPr bwMode="auto">
            <a:xfrm>
              <a:off x="874" y="1599"/>
              <a:ext cx="0" cy="367"/>
            </a:xfrm>
            <a:prstGeom prst="line">
              <a:avLst/>
            </a:prstGeom>
            <a:noFill/>
            <a:ln w="38100">
              <a:solidFill>
                <a:schemeClr val="tx1"/>
              </a:solidFill>
              <a:round/>
              <a:headEnd/>
              <a:tailEnd/>
            </a:ln>
          </p:spPr>
          <p:txBody>
            <a:bodyPr wrap="none" anchor="ctr"/>
            <a:lstStyle/>
            <a:p>
              <a:endParaRPr lang="en-US" dirty="0">
                <a:latin typeface="Courier New" pitchFamily="49" charset="0"/>
              </a:endParaRPr>
            </a:p>
          </p:txBody>
        </p:sp>
        <p:sp>
          <p:nvSpPr>
            <p:cNvPr id="78887" name="Text Box 25"/>
            <p:cNvSpPr txBox="1">
              <a:spLocks noChangeArrowheads="1"/>
            </p:cNvSpPr>
            <p:nvPr/>
          </p:nvSpPr>
          <p:spPr bwMode="auto">
            <a:xfrm>
              <a:off x="588" y="1619"/>
              <a:ext cx="255" cy="330"/>
            </a:xfrm>
            <a:prstGeom prst="rect">
              <a:avLst/>
            </a:prstGeom>
            <a:noFill/>
            <a:ln w="9525">
              <a:noFill/>
              <a:miter lim="800000"/>
              <a:headEnd/>
              <a:tailEnd/>
            </a:ln>
          </p:spPr>
          <p:txBody>
            <a:bodyPr wrap="none">
              <a:spAutoFit/>
            </a:bodyPr>
            <a:lstStyle/>
            <a:p>
              <a:r>
                <a:rPr lang="en-US" sz="2800" b="1" dirty="0">
                  <a:latin typeface="Arial" panose="020B0604020202020204" pitchFamily="34" charset="0"/>
                </a:rPr>
                <a:t>d</a:t>
              </a:r>
            </a:p>
          </p:txBody>
        </p:sp>
      </p:grpSp>
      <p:sp>
        <p:nvSpPr>
          <p:cNvPr id="78861" name="Line 26"/>
          <p:cNvSpPr>
            <a:spLocks noChangeShapeType="1"/>
          </p:cNvSpPr>
          <p:nvPr/>
        </p:nvSpPr>
        <p:spPr bwMode="auto">
          <a:xfrm>
            <a:off x="4946650" y="3216275"/>
            <a:ext cx="866775" cy="0"/>
          </a:xfrm>
          <a:prstGeom prst="line">
            <a:avLst/>
          </a:prstGeom>
          <a:noFill/>
          <a:ln w="76200">
            <a:solidFill>
              <a:schemeClr val="tx1"/>
            </a:solidFill>
            <a:round/>
            <a:headEnd/>
            <a:tailEnd type="triangle" w="med" len="med"/>
          </a:ln>
        </p:spPr>
        <p:txBody>
          <a:bodyPr wrap="none" anchor="ctr"/>
          <a:lstStyle/>
          <a:p>
            <a:endParaRPr lang="en-US" dirty="0">
              <a:latin typeface="Courier New" pitchFamily="49" charset="0"/>
            </a:endParaRPr>
          </a:p>
        </p:txBody>
      </p:sp>
      <p:sp>
        <p:nvSpPr>
          <p:cNvPr id="78862" name="Line 27"/>
          <p:cNvSpPr>
            <a:spLocks noChangeShapeType="1"/>
          </p:cNvSpPr>
          <p:nvPr/>
        </p:nvSpPr>
        <p:spPr bwMode="auto">
          <a:xfrm>
            <a:off x="6565900" y="3216275"/>
            <a:ext cx="866775" cy="0"/>
          </a:xfrm>
          <a:prstGeom prst="line">
            <a:avLst/>
          </a:prstGeom>
          <a:noFill/>
          <a:ln w="76200">
            <a:solidFill>
              <a:schemeClr val="tx1"/>
            </a:solidFill>
            <a:round/>
            <a:headEnd/>
            <a:tailEnd type="triangle" w="med" len="med"/>
          </a:ln>
        </p:spPr>
        <p:txBody>
          <a:bodyPr wrap="none" anchor="ctr"/>
          <a:lstStyle/>
          <a:p>
            <a:endParaRPr lang="en-US" dirty="0">
              <a:latin typeface="Courier New" pitchFamily="49" charset="0"/>
            </a:endParaRPr>
          </a:p>
        </p:txBody>
      </p:sp>
      <p:grpSp>
        <p:nvGrpSpPr>
          <p:cNvPr id="78863" name="Group 28"/>
          <p:cNvGrpSpPr>
            <a:grpSpLocks/>
          </p:cNvGrpSpPr>
          <p:nvPr/>
        </p:nvGrpSpPr>
        <p:grpSpPr bwMode="auto">
          <a:xfrm>
            <a:off x="1235075" y="2114550"/>
            <a:ext cx="427038" cy="622300"/>
            <a:chOff x="2208" y="1920"/>
            <a:chExt cx="1152" cy="1680"/>
          </a:xfrm>
        </p:grpSpPr>
        <p:sp>
          <p:nvSpPr>
            <p:cNvPr id="78881" name="Oval 29"/>
            <p:cNvSpPr>
              <a:spLocks noChangeArrowheads="1"/>
            </p:cNvSpPr>
            <p:nvPr/>
          </p:nvSpPr>
          <p:spPr bwMode="auto">
            <a:xfrm>
              <a:off x="2208" y="2448"/>
              <a:ext cx="1152" cy="1152"/>
            </a:xfrm>
            <a:prstGeom prst="ellipse">
              <a:avLst/>
            </a:prstGeom>
            <a:solidFill>
              <a:schemeClr val="accent1"/>
            </a:solidFill>
            <a:ln w="9525" algn="ctr">
              <a:noFill/>
              <a:round/>
              <a:headEnd/>
              <a:tailEnd/>
            </a:ln>
          </p:spPr>
          <p:txBody>
            <a:bodyPr wrap="none" anchor="ctr"/>
            <a:lstStyle/>
            <a:p>
              <a:endParaRPr lang="en-US" dirty="0">
                <a:latin typeface="Courier New" pitchFamily="49" charset="0"/>
              </a:endParaRPr>
            </a:p>
          </p:txBody>
        </p:sp>
        <p:sp>
          <p:nvSpPr>
            <p:cNvPr id="78882" name="Oval 30"/>
            <p:cNvSpPr>
              <a:spLocks noChangeArrowheads="1"/>
            </p:cNvSpPr>
            <p:nvPr/>
          </p:nvSpPr>
          <p:spPr bwMode="auto">
            <a:xfrm>
              <a:off x="2640" y="2688"/>
              <a:ext cx="288" cy="288"/>
            </a:xfrm>
            <a:prstGeom prst="ellipse">
              <a:avLst/>
            </a:prstGeom>
            <a:solidFill>
              <a:schemeClr val="bg1"/>
            </a:solidFill>
            <a:ln w="9525" algn="ctr">
              <a:noFill/>
              <a:round/>
              <a:headEnd/>
              <a:tailEnd/>
            </a:ln>
          </p:spPr>
          <p:txBody>
            <a:bodyPr wrap="none" anchor="ctr"/>
            <a:lstStyle/>
            <a:p>
              <a:endParaRPr lang="en-US" dirty="0">
                <a:latin typeface="Courier New" pitchFamily="49" charset="0"/>
              </a:endParaRPr>
            </a:p>
          </p:txBody>
        </p:sp>
        <p:sp>
          <p:nvSpPr>
            <p:cNvPr id="78883" name="AutoShape 31"/>
            <p:cNvSpPr>
              <a:spLocks noChangeArrowheads="1"/>
            </p:cNvSpPr>
            <p:nvPr/>
          </p:nvSpPr>
          <p:spPr bwMode="auto">
            <a:xfrm flipV="1">
              <a:off x="2616" y="2880"/>
              <a:ext cx="336" cy="43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chemeClr val="bg1"/>
            </a:solidFill>
            <a:ln w="9525" algn="ctr">
              <a:noFill/>
              <a:miter lim="800000"/>
              <a:headEnd/>
              <a:tailEnd/>
            </a:ln>
          </p:spPr>
          <p:txBody>
            <a:bodyPr wrap="none" anchor="ctr"/>
            <a:lstStyle/>
            <a:p>
              <a:endParaRPr lang="en-US" dirty="0">
                <a:latin typeface="Courier New" pitchFamily="49" charset="0"/>
              </a:endParaRPr>
            </a:p>
          </p:txBody>
        </p:sp>
        <p:sp>
          <p:nvSpPr>
            <p:cNvPr id="78884" name="AutoShape 32"/>
            <p:cNvSpPr>
              <a:spLocks noChangeArrowheads="1"/>
            </p:cNvSpPr>
            <p:nvPr/>
          </p:nvSpPr>
          <p:spPr bwMode="auto">
            <a:xfrm>
              <a:off x="2448" y="1920"/>
              <a:ext cx="624" cy="139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712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399"/>
                    <a:pt x="16199" y="7817"/>
                    <a:pt x="16200" y="10799"/>
                  </a:cubicBezTo>
                  <a:lnTo>
                    <a:pt x="21600" y="10800"/>
                  </a:lnTo>
                  <a:cubicBezTo>
                    <a:pt x="21600" y="4835"/>
                    <a:pt x="16764" y="0"/>
                    <a:pt x="10800" y="0"/>
                  </a:cubicBezTo>
                  <a:cubicBezTo>
                    <a:pt x="4835" y="0"/>
                    <a:pt x="0" y="4835"/>
                    <a:pt x="0" y="10800"/>
                  </a:cubicBezTo>
                  <a:close/>
                </a:path>
              </a:pathLst>
            </a:custGeom>
            <a:solidFill>
              <a:schemeClr val="accent1"/>
            </a:solidFill>
            <a:ln w="9525" algn="ctr">
              <a:noFill/>
              <a:miter lim="800000"/>
              <a:headEnd/>
              <a:tailEnd/>
            </a:ln>
          </p:spPr>
          <p:txBody>
            <a:bodyPr wrap="none" anchor="ctr"/>
            <a:lstStyle/>
            <a:p>
              <a:endParaRPr lang="en-US" dirty="0">
                <a:latin typeface="Courier New" pitchFamily="49" charset="0"/>
              </a:endParaRPr>
            </a:p>
          </p:txBody>
        </p:sp>
      </p:grpSp>
      <p:grpSp>
        <p:nvGrpSpPr>
          <p:cNvPr id="78864" name="Group 33"/>
          <p:cNvGrpSpPr>
            <a:grpSpLocks/>
          </p:cNvGrpSpPr>
          <p:nvPr/>
        </p:nvGrpSpPr>
        <p:grpSpPr bwMode="auto">
          <a:xfrm>
            <a:off x="3862388" y="5026025"/>
            <a:ext cx="1447800" cy="1295400"/>
            <a:chOff x="1584" y="816"/>
            <a:chExt cx="912" cy="816"/>
          </a:xfrm>
        </p:grpSpPr>
        <p:sp>
          <p:nvSpPr>
            <p:cNvPr id="78872" name="Freeform 34"/>
            <p:cNvSpPr>
              <a:spLocks/>
            </p:cNvSpPr>
            <p:nvPr/>
          </p:nvSpPr>
          <p:spPr bwMode="auto">
            <a:xfrm>
              <a:off x="2352" y="1056"/>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tx1"/>
              </a:solidFill>
              <a:round/>
              <a:headEnd/>
              <a:tailEnd/>
            </a:ln>
          </p:spPr>
          <p:txBody>
            <a:bodyPr wrap="none" anchor="ctr"/>
            <a:lstStyle/>
            <a:p>
              <a:endParaRPr lang="en-US" dirty="0">
                <a:latin typeface="Courier New" pitchFamily="49" charset="0"/>
              </a:endParaRPr>
            </a:p>
          </p:txBody>
        </p:sp>
        <p:sp>
          <p:nvSpPr>
            <p:cNvPr id="78873" name="Freeform 35"/>
            <p:cNvSpPr>
              <a:spLocks/>
            </p:cNvSpPr>
            <p:nvPr/>
          </p:nvSpPr>
          <p:spPr bwMode="auto">
            <a:xfrm>
              <a:off x="2160" y="912"/>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tx1"/>
              </a:solidFill>
              <a:round/>
              <a:headEnd/>
              <a:tailEnd/>
            </a:ln>
          </p:spPr>
          <p:txBody>
            <a:bodyPr wrap="none" anchor="ctr"/>
            <a:lstStyle/>
            <a:p>
              <a:endParaRPr lang="en-US" dirty="0">
                <a:latin typeface="Courier New" pitchFamily="49" charset="0"/>
              </a:endParaRPr>
            </a:p>
          </p:txBody>
        </p:sp>
        <p:sp>
          <p:nvSpPr>
            <p:cNvPr id="78874" name="Freeform 36"/>
            <p:cNvSpPr>
              <a:spLocks/>
            </p:cNvSpPr>
            <p:nvPr/>
          </p:nvSpPr>
          <p:spPr bwMode="auto">
            <a:xfrm>
              <a:off x="1920" y="816"/>
              <a:ext cx="144" cy="288"/>
            </a:xfrm>
            <a:custGeom>
              <a:avLst/>
              <a:gdLst>
                <a:gd name="T0" fmla="*/ 0 w 144"/>
                <a:gd name="T1" fmla="*/ 22 h 336"/>
                <a:gd name="T2" fmla="*/ 96 w 144"/>
                <a:gd name="T3" fmla="*/ 0 h 336"/>
                <a:gd name="T4" fmla="*/ 144 w 144"/>
                <a:gd name="T5" fmla="*/ 22 h 336"/>
                <a:gd name="T6" fmla="*/ 144 w 144"/>
                <a:gd name="T7" fmla="*/ 156 h 336"/>
                <a:gd name="T8" fmla="*/ 96 w 144"/>
                <a:gd name="T9" fmla="*/ 134 h 336"/>
                <a:gd name="T10" fmla="*/ 96 w 144"/>
                <a:gd name="T11" fmla="*/ 44 h 336"/>
                <a:gd name="T12" fmla="*/ 0 w 144"/>
                <a:gd name="T13" fmla="*/ 66 h 336"/>
                <a:gd name="T14" fmla="*/ 0 w 144"/>
                <a:gd name="T15" fmla="*/ 22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tx1"/>
              </a:solidFill>
              <a:round/>
              <a:headEnd/>
              <a:tailEnd/>
            </a:ln>
          </p:spPr>
          <p:txBody>
            <a:bodyPr wrap="none" anchor="ctr"/>
            <a:lstStyle/>
            <a:p>
              <a:endParaRPr lang="en-US" dirty="0">
                <a:latin typeface="Courier New" pitchFamily="49" charset="0"/>
              </a:endParaRPr>
            </a:p>
          </p:txBody>
        </p:sp>
        <p:sp>
          <p:nvSpPr>
            <p:cNvPr id="78875" name="Freeform 37"/>
            <p:cNvSpPr>
              <a:spLocks/>
            </p:cNvSpPr>
            <p:nvPr/>
          </p:nvSpPr>
          <p:spPr bwMode="auto">
            <a:xfrm>
              <a:off x="1659" y="816"/>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 name="T10" fmla="*/ 0 60000 65536"/>
                <a:gd name="T11" fmla="*/ 0 60000 65536"/>
                <a:gd name="T12" fmla="*/ 0 60000 65536"/>
                <a:gd name="T13" fmla="*/ 0 60000 65536"/>
                <a:gd name="T14" fmla="*/ 0 60000 65536"/>
                <a:gd name="T15" fmla="*/ 0 w 789"/>
                <a:gd name="T16" fmla="*/ 0 h 535"/>
                <a:gd name="T17" fmla="*/ 789 w 789"/>
                <a:gd name="T18" fmla="*/ 535 h 535"/>
              </a:gdLst>
              <a:ahLst/>
              <a:cxnLst>
                <a:cxn ang="T10">
                  <a:pos x="T0" y="T1"/>
                </a:cxn>
                <a:cxn ang="T11">
                  <a:pos x="T2" y="T3"/>
                </a:cxn>
                <a:cxn ang="T12">
                  <a:pos x="T4" y="T5"/>
                </a:cxn>
                <a:cxn ang="T13">
                  <a:pos x="T6" y="T7"/>
                </a:cxn>
                <a:cxn ang="T14">
                  <a:pos x="T8" y="T9"/>
                </a:cxn>
              </a:cxnLst>
              <a:rect l="T15" t="T16" r="T17" b="T18"/>
              <a:pathLst>
                <a:path w="789" h="535">
                  <a:moveTo>
                    <a:pt x="261" y="0"/>
                  </a:moveTo>
                  <a:lnTo>
                    <a:pt x="789" y="336"/>
                  </a:lnTo>
                  <a:lnTo>
                    <a:pt x="494" y="535"/>
                  </a:lnTo>
                  <a:lnTo>
                    <a:pt x="0" y="96"/>
                  </a:lnTo>
                  <a:lnTo>
                    <a:pt x="261" y="0"/>
                  </a:lnTo>
                  <a:close/>
                </a:path>
              </a:pathLst>
            </a:custGeom>
            <a:solidFill>
              <a:schemeClr val="accent1"/>
            </a:solidFill>
            <a:ln w="38100">
              <a:solidFill>
                <a:schemeClr val="tx1"/>
              </a:solidFill>
              <a:round/>
              <a:headEnd/>
              <a:tailEnd/>
            </a:ln>
          </p:spPr>
          <p:txBody>
            <a:bodyPr wrap="none" anchor="ctr"/>
            <a:lstStyle/>
            <a:p>
              <a:endParaRPr lang="en-US" dirty="0">
                <a:latin typeface="Courier New" pitchFamily="49" charset="0"/>
              </a:endParaRPr>
            </a:p>
          </p:txBody>
        </p:sp>
        <p:sp>
          <p:nvSpPr>
            <p:cNvPr id="78876" name="Freeform 38"/>
            <p:cNvSpPr>
              <a:spLocks/>
            </p:cNvSpPr>
            <p:nvPr/>
          </p:nvSpPr>
          <p:spPr bwMode="auto">
            <a:xfrm>
              <a:off x="1669" y="912"/>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 name="T10" fmla="*/ 0 60000 65536"/>
                <a:gd name="T11" fmla="*/ 0 60000 65536"/>
                <a:gd name="T12" fmla="*/ 0 60000 65536"/>
                <a:gd name="T13" fmla="*/ 0 60000 65536"/>
                <a:gd name="T14" fmla="*/ 0 60000 65536"/>
                <a:gd name="T15" fmla="*/ 0 w 491"/>
                <a:gd name="T16" fmla="*/ 0 h 567"/>
                <a:gd name="T17" fmla="*/ 491 w 491"/>
                <a:gd name="T18" fmla="*/ 567 h 567"/>
              </a:gdLst>
              <a:ahLst/>
              <a:cxnLst>
                <a:cxn ang="T10">
                  <a:pos x="T0" y="T1"/>
                </a:cxn>
                <a:cxn ang="T11">
                  <a:pos x="T2" y="T3"/>
                </a:cxn>
                <a:cxn ang="T12">
                  <a:pos x="T4" y="T5"/>
                </a:cxn>
                <a:cxn ang="T13">
                  <a:pos x="T6" y="T7"/>
                </a:cxn>
                <a:cxn ang="T14">
                  <a:pos x="T8" y="T9"/>
                </a:cxn>
              </a:cxnLst>
              <a:rect l="T15" t="T16" r="T17" b="T18"/>
              <a:pathLst>
                <a:path w="491" h="567">
                  <a:moveTo>
                    <a:pt x="11" y="0"/>
                  </a:moveTo>
                  <a:lnTo>
                    <a:pt x="491" y="432"/>
                  </a:lnTo>
                  <a:lnTo>
                    <a:pt x="484" y="567"/>
                  </a:lnTo>
                  <a:lnTo>
                    <a:pt x="0" y="119"/>
                  </a:lnTo>
                  <a:lnTo>
                    <a:pt x="11" y="0"/>
                  </a:lnTo>
                  <a:close/>
                </a:path>
              </a:pathLst>
            </a:custGeom>
            <a:solidFill>
              <a:schemeClr val="accent1"/>
            </a:solidFill>
            <a:ln w="38100">
              <a:solidFill>
                <a:schemeClr val="tx1"/>
              </a:solidFill>
              <a:round/>
              <a:headEnd/>
              <a:tailEnd/>
            </a:ln>
          </p:spPr>
          <p:txBody>
            <a:bodyPr wrap="none" anchor="ctr"/>
            <a:lstStyle/>
            <a:p>
              <a:endParaRPr lang="en-US" dirty="0">
                <a:latin typeface="Courier New" pitchFamily="49" charset="0"/>
              </a:endParaRPr>
            </a:p>
          </p:txBody>
        </p:sp>
        <p:sp>
          <p:nvSpPr>
            <p:cNvPr id="78877" name="Freeform 39"/>
            <p:cNvSpPr>
              <a:spLocks/>
            </p:cNvSpPr>
            <p:nvPr/>
          </p:nvSpPr>
          <p:spPr bwMode="auto">
            <a:xfrm>
              <a:off x="2144" y="1152"/>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 name="T10" fmla="*/ 0 60000 65536"/>
                <a:gd name="T11" fmla="*/ 0 60000 65536"/>
                <a:gd name="T12" fmla="*/ 0 60000 65536"/>
                <a:gd name="T13" fmla="*/ 0 60000 65536"/>
                <a:gd name="T14" fmla="*/ 0 60000 65536"/>
                <a:gd name="T15" fmla="*/ 0 w 304"/>
                <a:gd name="T16" fmla="*/ 0 h 327"/>
                <a:gd name="T17" fmla="*/ 304 w 304"/>
                <a:gd name="T18" fmla="*/ 327 h 327"/>
              </a:gdLst>
              <a:ahLst/>
              <a:cxnLst>
                <a:cxn ang="T10">
                  <a:pos x="T0" y="T1"/>
                </a:cxn>
                <a:cxn ang="T11">
                  <a:pos x="T2" y="T3"/>
                </a:cxn>
                <a:cxn ang="T12">
                  <a:pos x="T4" y="T5"/>
                </a:cxn>
                <a:cxn ang="T13">
                  <a:pos x="T6" y="T7"/>
                </a:cxn>
                <a:cxn ang="T14">
                  <a:pos x="T8" y="T9"/>
                </a:cxn>
              </a:cxnLst>
              <a:rect l="T15" t="T16" r="T17" b="T18"/>
              <a:pathLst>
                <a:path w="304" h="327">
                  <a:moveTo>
                    <a:pt x="304" y="0"/>
                  </a:moveTo>
                  <a:lnTo>
                    <a:pt x="304" y="96"/>
                  </a:lnTo>
                  <a:lnTo>
                    <a:pt x="0" y="327"/>
                  </a:lnTo>
                  <a:lnTo>
                    <a:pt x="18" y="181"/>
                  </a:lnTo>
                  <a:lnTo>
                    <a:pt x="304" y="0"/>
                  </a:lnTo>
                  <a:close/>
                </a:path>
              </a:pathLst>
            </a:custGeom>
            <a:solidFill>
              <a:schemeClr val="accent1"/>
            </a:solidFill>
            <a:ln w="38100">
              <a:solidFill>
                <a:schemeClr val="tx1"/>
              </a:solidFill>
              <a:round/>
              <a:headEnd/>
              <a:tailEnd/>
            </a:ln>
          </p:spPr>
          <p:txBody>
            <a:bodyPr wrap="none" anchor="ctr"/>
            <a:lstStyle/>
            <a:p>
              <a:endParaRPr lang="en-US" dirty="0">
                <a:latin typeface="Courier New" pitchFamily="49" charset="0"/>
              </a:endParaRPr>
            </a:p>
          </p:txBody>
        </p:sp>
        <p:sp>
          <p:nvSpPr>
            <p:cNvPr id="78878" name="Freeform 40"/>
            <p:cNvSpPr>
              <a:spLocks/>
            </p:cNvSpPr>
            <p:nvPr/>
          </p:nvSpPr>
          <p:spPr bwMode="auto">
            <a:xfrm>
              <a:off x="1920" y="1296"/>
              <a:ext cx="240" cy="336"/>
            </a:xfrm>
            <a:custGeom>
              <a:avLst/>
              <a:gdLst>
                <a:gd name="T0" fmla="*/ 36 w 336"/>
                <a:gd name="T1" fmla="*/ 0 h 432"/>
                <a:gd name="T2" fmla="*/ 62 w 336"/>
                <a:gd name="T3" fmla="*/ 27 h 432"/>
                <a:gd name="T4" fmla="*/ 18 w 336"/>
                <a:gd name="T5" fmla="*/ 41 h 432"/>
                <a:gd name="T6" fmla="*/ 18 w 336"/>
                <a:gd name="T7" fmla="*/ 123 h 432"/>
                <a:gd name="T8" fmla="*/ 0 w 336"/>
                <a:gd name="T9" fmla="*/ 96 h 432"/>
                <a:gd name="T10" fmla="*/ 0 w 336"/>
                <a:gd name="T11" fmla="*/ 14 h 432"/>
                <a:gd name="T12" fmla="*/ 36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tx1"/>
              </a:solidFill>
              <a:round/>
              <a:headEnd/>
              <a:tailEnd/>
            </a:ln>
          </p:spPr>
          <p:txBody>
            <a:bodyPr wrap="none" anchor="ctr"/>
            <a:lstStyle/>
            <a:p>
              <a:endParaRPr lang="en-US" dirty="0">
                <a:latin typeface="Courier New" pitchFamily="49" charset="0"/>
              </a:endParaRPr>
            </a:p>
          </p:txBody>
        </p:sp>
        <p:sp>
          <p:nvSpPr>
            <p:cNvPr id="78879" name="Freeform 41"/>
            <p:cNvSpPr>
              <a:spLocks/>
            </p:cNvSpPr>
            <p:nvPr/>
          </p:nvSpPr>
          <p:spPr bwMode="auto">
            <a:xfrm>
              <a:off x="1728" y="1152"/>
              <a:ext cx="240" cy="288"/>
            </a:xfrm>
            <a:custGeom>
              <a:avLst/>
              <a:gdLst>
                <a:gd name="T0" fmla="*/ 36 w 336"/>
                <a:gd name="T1" fmla="*/ 0 h 432"/>
                <a:gd name="T2" fmla="*/ 62 w 336"/>
                <a:gd name="T3" fmla="*/ 13 h 432"/>
                <a:gd name="T4" fmla="*/ 18 w 336"/>
                <a:gd name="T5" fmla="*/ 19 h 432"/>
                <a:gd name="T6" fmla="*/ 18 w 336"/>
                <a:gd name="T7" fmla="*/ 57 h 432"/>
                <a:gd name="T8" fmla="*/ 0 w 336"/>
                <a:gd name="T9" fmla="*/ 44 h 432"/>
                <a:gd name="T10" fmla="*/ 0 w 336"/>
                <a:gd name="T11" fmla="*/ 6 h 432"/>
                <a:gd name="T12" fmla="*/ 36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tx1"/>
              </a:solidFill>
              <a:round/>
              <a:headEnd/>
              <a:tailEnd/>
            </a:ln>
          </p:spPr>
          <p:txBody>
            <a:bodyPr wrap="none" anchor="ctr"/>
            <a:lstStyle/>
            <a:p>
              <a:endParaRPr lang="en-US" dirty="0">
                <a:latin typeface="Courier New" pitchFamily="49" charset="0"/>
              </a:endParaRPr>
            </a:p>
          </p:txBody>
        </p:sp>
        <p:sp>
          <p:nvSpPr>
            <p:cNvPr id="78880" name="Freeform 42"/>
            <p:cNvSpPr>
              <a:spLocks/>
            </p:cNvSpPr>
            <p:nvPr/>
          </p:nvSpPr>
          <p:spPr bwMode="auto">
            <a:xfrm>
              <a:off x="1584" y="1008"/>
              <a:ext cx="192" cy="288"/>
            </a:xfrm>
            <a:custGeom>
              <a:avLst/>
              <a:gdLst>
                <a:gd name="T0" fmla="*/ 12 w 336"/>
                <a:gd name="T1" fmla="*/ 0 h 432"/>
                <a:gd name="T2" fmla="*/ 21 w 336"/>
                <a:gd name="T3" fmla="*/ 13 h 432"/>
                <a:gd name="T4" fmla="*/ 6 w 336"/>
                <a:gd name="T5" fmla="*/ 19 h 432"/>
                <a:gd name="T6" fmla="*/ 6 w 336"/>
                <a:gd name="T7" fmla="*/ 57 h 432"/>
                <a:gd name="T8" fmla="*/ 0 w 336"/>
                <a:gd name="T9" fmla="*/ 44 h 432"/>
                <a:gd name="T10" fmla="*/ 0 w 336"/>
                <a:gd name="T11" fmla="*/ 6 h 432"/>
                <a:gd name="T12" fmla="*/ 12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tx1"/>
              </a:solidFill>
              <a:round/>
              <a:headEnd/>
              <a:tailEnd/>
            </a:ln>
          </p:spPr>
          <p:txBody>
            <a:bodyPr wrap="none" anchor="ctr"/>
            <a:lstStyle/>
            <a:p>
              <a:endParaRPr lang="en-US" dirty="0">
                <a:latin typeface="Courier New" pitchFamily="49" charset="0"/>
              </a:endParaRPr>
            </a:p>
          </p:txBody>
        </p:sp>
      </p:grpSp>
      <p:sp>
        <p:nvSpPr>
          <p:cNvPr id="52" name="Line 16"/>
          <p:cNvSpPr>
            <a:spLocks noChangeShapeType="1"/>
          </p:cNvSpPr>
          <p:nvPr/>
        </p:nvSpPr>
        <p:spPr bwMode="auto">
          <a:xfrm>
            <a:off x="8113711" y="3218796"/>
            <a:ext cx="750887" cy="0"/>
          </a:xfrm>
          <a:prstGeom prst="line">
            <a:avLst/>
          </a:prstGeom>
          <a:noFill/>
          <a:ln w="76200">
            <a:solidFill>
              <a:schemeClr val="tx1"/>
            </a:solidFill>
            <a:round/>
            <a:headEnd/>
            <a:tailEnd type="triangle" w="med" len="med"/>
          </a:ln>
        </p:spPr>
        <p:txBody>
          <a:bodyPr wrap="none" anchor="ctr"/>
          <a:lstStyle/>
          <a:p>
            <a:endParaRPr lang="en-US" dirty="0">
              <a:latin typeface="Courier New" pitchFamily="49" charset="0"/>
            </a:endParaRPr>
          </a:p>
        </p:txBody>
      </p:sp>
      <p:sp>
        <p:nvSpPr>
          <p:cNvPr id="2" name="Right Arrow 1"/>
          <p:cNvSpPr/>
          <p:nvPr/>
        </p:nvSpPr>
        <p:spPr bwMode="auto">
          <a:xfrm>
            <a:off x="3087688" y="2523490"/>
            <a:ext cx="3673475" cy="1530350"/>
          </a:xfrm>
          <a:prstGeom prst="rightArrow">
            <a:avLst/>
          </a:prstGeom>
          <a:solidFill>
            <a:srgbClr val="FFFF00"/>
          </a:solidFill>
          <a:ln w="3810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1" compatLnSpc="1">
            <a:prstTxWarp prst="textNoShape">
              <a:avLst/>
            </a:prstTxWarp>
            <a:noAutofit/>
          </a:bodyPr>
          <a:lstStyle/>
          <a:p>
            <a:pPr marL="0" marR="0" indent="0" algn="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rgbClr val="0000FF"/>
                </a:solidFill>
                <a:effectLst/>
                <a:latin typeface="Arial" panose="020B0604020202020204" pitchFamily="34" charset="0"/>
                <a:cs typeface="Arial" panose="020B0604020202020204" pitchFamily="34" charset="0"/>
              </a:rPr>
              <a:t>read transaction</a:t>
            </a:r>
          </a:p>
        </p:txBody>
      </p:sp>
      <p:sp>
        <p:nvSpPr>
          <p:cNvPr id="47" name="TextBox 46">
            <a:extLst>
              <a:ext uri="{FF2B5EF4-FFF2-40B4-BE49-F238E27FC236}">
                <a16:creationId xmlns:a16="http://schemas.microsoft.com/office/drawing/2014/main" id="{A0796767-371B-4278-8DEE-5A139CB3FBA1}"/>
              </a:ext>
            </a:extLst>
          </p:cNvPr>
          <p:cNvSpPr txBox="1"/>
          <p:nvPr/>
        </p:nvSpPr>
        <p:spPr bwMode="auto">
          <a:xfrm>
            <a:off x="368981" y="312546"/>
            <a:ext cx="3099118" cy="523220"/>
          </a:xfrm>
          <a:prstGeom prst="rect">
            <a:avLst/>
          </a:prstGeom>
          <a:solidFill>
            <a:schemeClr val="bg1"/>
          </a:solidFill>
          <a:ln w="76200">
            <a:solidFill>
              <a:schemeClr val="tx1">
                <a:lumMod val="85000"/>
              </a:schemeClr>
            </a:solid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2800" dirty="0">
                <a:solidFill>
                  <a:srgbClr val="FFFF00"/>
                </a:solidFill>
                <a:latin typeface="Arial" panose="020B0604020202020204" pitchFamily="34" charset="0"/>
                <a:cs typeface="Arial" panose="020B0604020202020204" pitchFamily="34" charset="0"/>
              </a:rPr>
              <a:t>Lock Teleportation</a:t>
            </a:r>
          </a:p>
        </p:txBody>
      </p:sp>
    </p:spTree>
    <p:extLst>
      <p:ext uri="{BB962C8B-B14F-4D97-AF65-F5344CB8AC3E}">
        <p14:creationId xmlns:p14="http://schemas.microsoft.com/office/powerpoint/2010/main" val="3878126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8.05556E-6 -1.11111E-6 L 0.33837 -0.07337 L 0.69167 0.04005 " pathEditMode="relative" ptsTypes="AAA">
                                      <p:cBhvr>
                                        <p:cTn id="6" dur="2000" fill="hold"/>
                                        <p:tgtEl>
                                          <p:spTgt spid="78863"/>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Footer Placeholder 3"/>
          <p:cNvSpPr>
            <a:spLocks noGrp="1"/>
          </p:cNvSpPr>
          <p:nvPr>
            <p:ph type="ftr" sz="quarter" idx="10"/>
          </p:nvPr>
        </p:nvSpPr>
        <p:spPr/>
        <p:txBody>
          <a:bodyPr/>
          <a:lstStyle/>
          <a:p>
            <a:pPr>
              <a:defRPr/>
            </a:pPr>
            <a:endParaRPr lang="en-US" dirty="0"/>
          </a:p>
        </p:txBody>
      </p:sp>
      <p:sp>
        <p:nvSpPr>
          <p:cNvPr id="51" name="Slide Number Placeholder 4"/>
          <p:cNvSpPr>
            <a:spLocks noGrp="1"/>
          </p:cNvSpPr>
          <p:nvPr>
            <p:ph type="sldNum" sz="quarter" idx="4294967295"/>
          </p:nvPr>
        </p:nvSpPr>
        <p:spPr>
          <a:xfrm>
            <a:off x="6553200" y="6248400"/>
            <a:ext cx="1905000" cy="457200"/>
          </a:xfrm>
          <a:prstGeom prst="rect">
            <a:avLst/>
          </a:prstGeom>
        </p:spPr>
        <p:txBody>
          <a:bodyPr/>
          <a:lstStyle/>
          <a:p>
            <a:pPr>
              <a:defRPr/>
            </a:pPr>
            <a:endParaRPr lang="en-US" dirty="0"/>
          </a:p>
        </p:txBody>
      </p:sp>
      <p:grpSp>
        <p:nvGrpSpPr>
          <p:cNvPr id="78853" name="Group 3"/>
          <p:cNvGrpSpPr>
            <a:grpSpLocks/>
          </p:cNvGrpSpPr>
          <p:nvPr/>
        </p:nvGrpSpPr>
        <p:grpSpPr bwMode="auto">
          <a:xfrm>
            <a:off x="1098550" y="2924175"/>
            <a:ext cx="866775" cy="582613"/>
            <a:chOff x="596" y="1599"/>
            <a:chExt cx="546" cy="367"/>
          </a:xfrm>
        </p:grpSpPr>
        <p:sp>
          <p:nvSpPr>
            <p:cNvPr id="78897" name="AutoShape 4"/>
            <p:cNvSpPr>
              <a:spLocks noChangeArrowheads="1"/>
            </p:cNvSpPr>
            <p:nvPr/>
          </p:nvSpPr>
          <p:spPr bwMode="auto">
            <a:xfrm>
              <a:off x="596" y="1604"/>
              <a:ext cx="546" cy="357"/>
            </a:xfrm>
            <a:prstGeom prst="roundRect">
              <a:avLst>
                <a:gd name="adj" fmla="val 16667"/>
              </a:avLst>
            </a:prstGeom>
            <a:solidFill>
              <a:srgbClr val="CCFFFF"/>
            </a:solidFill>
            <a:ln w="38100">
              <a:solidFill>
                <a:schemeClr val="tx1"/>
              </a:solidFill>
              <a:round/>
              <a:headEnd/>
              <a:tailEnd/>
            </a:ln>
          </p:spPr>
          <p:txBody>
            <a:bodyPr wrap="none" anchor="ctr"/>
            <a:lstStyle/>
            <a:p>
              <a:endParaRPr lang="en-US" dirty="0">
                <a:latin typeface="Courier New" pitchFamily="49" charset="0"/>
              </a:endParaRPr>
            </a:p>
          </p:txBody>
        </p:sp>
        <p:sp>
          <p:nvSpPr>
            <p:cNvPr id="78898" name="Line 5"/>
            <p:cNvSpPr>
              <a:spLocks noChangeShapeType="1"/>
            </p:cNvSpPr>
            <p:nvPr/>
          </p:nvSpPr>
          <p:spPr bwMode="auto">
            <a:xfrm>
              <a:off x="874" y="1599"/>
              <a:ext cx="0" cy="367"/>
            </a:xfrm>
            <a:prstGeom prst="line">
              <a:avLst/>
            </a:prstGeom>
            <a:noFill/>
            <a:ln w="38100">
              <a:solidFill>
                <a:schemeClr val="tx1"/>
              </a:solidFill>
              <a:round/>
              <a:headEnd/>
              <a:tailEnd/>
            </a:ln>
          </p:spPr>
          <p:txBody>
            <a:bodyPr wrap="none" anchor="ctr"/>
            <a:lstStyle/>
            <a:p>
              <a:endParaRPr lang="en-US" dirty="0">
                <a:latin typeface="Courier New" pitchFamily="49" charset="0"/>
              </a:endParaRPr>
            </a:p>
          </p:txBody>
        </p:sp>
        <p:sp>
          <p:nvSpPr>
            <p:cNvPr id="78899" name="Text Box 6"/>
            <p:cNvSpPr txBox="1">
              <a:spLocks noChangeArrowheads="1"/>
            </p:cNvSpPr>
            <p:nvPr/>
          </p:nvSpPr>
          <p:spPr bwMode="auto">
            <a:xfrm>
              <a:off x="727" y="1619"/>
              <a:ext cx="116" cy="327"/>
            </a:xfrm>
            <a:prstGeom prst="rect">
              <a:avLst/>
            </a:prstGeom>
            <a:noFill/>
            <a:ln w="9525">
              <a:noFill/>
              <a:miter lim="800000"/>
              <a:headEnd/>
              <a:tailEnd/>
            </a:ln>
          </p:spPr>
          <p:txBody>
            <a:bodyPr wrap="none">
              <a:spAutoFit/>
            </a:bodyPr>
            <a:lstStyle/>
            <a:p>
              <a:endParaRPr lang="en-US" sz="2800" b="1" dirty="0">
                <a:latin typeface="Arial" panose="020B0604020202020204" pitchFamily="34" charset="0"/>
              </a:endParaRPr>
            </a:p>
          </p:txBody>
        </p:sp>
      </p:grpSp>
      <p:grpSp>
        <p:nvGrpSpPr>
          <p:cNvPr id="78854" name="Group 7"/>
          <p:cNvGrpSpPr>
            <a:grpSpLocks/>
          </p:cNvGrpSpPr>
          <p:nvPr/>
        </p:nvGrpSpPr>
        <p:grpSpPr bwMode="auto">
          <a:xfrm>
            <a:off x="2695575" y="2924175"/>
            <a:ext cx="866775" cy="582613"/>
            <a:chOff x="596" y="1599"/>
            <a:chExt cx="546" cy="367"/>
          </a:xfrm>
        </p:grpSpPr>
        <p:sp>
          <p:nvSpPr>
            <p:cNvPr id="78894" name="AutoShape 8"/>
            <p:cNvSpPr>
              <a:spLocks noChangeArrowheads="1"/>
            </p:cNvSpPr>
            <p:nvPr/>
          </p:nvSpPr>
          <p:spPr bwMode="auto">
            <a:xfrm>
              <a:off x="596" y="1604"/>
              <a:ext cx="546" cy="357"/>
            </a:xfrm>
            <a:prstGeom prst="roundRect">
              <a:avLst>
                <a:gd name="adj" fmla="val 16667"/>
              </a:avLst>
            </a:prstGeom>
            <a:solidFill>
              <a:srgbClr val="FFCCCC"/>
            </a:solidFill>
            <a:ln w="38100">
              <a:solidFill>
                <a:schemeClr val="tx1"/>
              </a:solidFill>
              <a:round/>
              <a:headEnd/>
              <a:tailEnd/>
            </a:ln>
          </p:spPr>
          <p:txBody>
            <a:bodyPr wrap="none" anchor="ctr"/>
            <a:lstStyle/>
            <a:p>
              <a:endParaRPr lang="en-US" dirty="0">
                <a:latin typeface="Courier New" pitchFamily="49" charset="0"/>
              </a:endParaRPr>
            </a:p>
          </p:txBody>
        </p:sp>
        <p:sp>
          <p:nvSpPr>
            <p:cNvPr id="78895" name="Line 9"/>
            <p:cNvSpPr>
              <a:spLocks noChangeShapeType="1"/>
            </p:cNvSpPr>
            <p:nvPr/>
          </p:nvSpPr>
          <p:spPr bwMode="auto">
            <a:xfrm>
              <a:off x="874" y="1599"/>
              <a:ext cx="0" cy="367"/>
            </a:xfrm>
            <a:prstGeom prst="line">
              <a:avLst/>
            </a:prstGeom>
            <a:noFill/>
            <a:ln w="38100">
              <a:solidFill>
                <a:schemeClr val="tx1"/>
              </a:solidFill>
              <a:round/>
              <a:headEnd/>
              <a:tailEnd/>
            </a:ln>
          </p:spPr>
          <p:txBody>
            <a:bodyPr wrap="none" anchor="ctr"/>
            <a:lstStyle/>
            <a:p>
              <a:endParaRPr lang="en-US" dirty="0">
                <a:latin typeface="Courier New" pitchFamily="49" charset="0"/>
              </a:endParaRPr>
            </a:p>
          </p:txBody>
        </p:sp>
        <p:sp>
          <p:nvSpPr>
            <p:cNvPr id="78896" name="Text Box 10"/>
            <p:cNvSpPr txBox="1">
              <a:spLocks noChangeArrowheads="1"/>
            </p:cNvSpPr>
            <p:nvPr/>
          </p:nvSpPr>
          <p:spPr bwMode="auto">
            <a:xfrm>
              <a:off x="600" y="1619"/>
              <a:ext cx="243" cy="330"/>
            </a:xfrm>
            <a:prstGeom prst="rect">
              <a:avLst/>
            </a:prstGeom>
            <a:noFill/>
            <a:ln w="9525">
              <a:noFill/>
              <a:miter lim="800000"/>
              <a:headEnd/>
              <a:tailEnd/>
            </a:ln>
          </p:spPr>
          <p:txBody>
            <a:bodyPr wrap="none">
              <a:spAutoFit/>
            </a:bodyPr>
            <a:lstStyle/>
            <a:p>
              <a:r>
                <a:rPr lang="en-US" sz="2800" b="1" dirty="0">
                  <a:latin typeface="Arial" panose="020B0604020202020204" pitchFamily="34" charset="0"/>
                </a:rPr>
                <a:t>a</a:t>
              </a:r>
            </a:p>
          </p:txBody>
        </p:sp>
      </p:grpSp>
      <p:grpSp>
        <p:nvGrpSpPr>
          <p:cNvPr id="78855" name="Group 11"/>
          <p:cNvGrpSpPr>
            <a:grpSpLocks/>
          </p:cNvGrpSpPr>
          <p:nvPr/>
        </p:nvGrpSpPr>
        <p:grpSpPr bwMode="auto">
          <a:xfrm>
            <a:off x="4284663" y="2924175"/>
            <a:ext cx="879475" cy="582613"/>
            <a:chOff x="588" y="1599"/>
            <a:chExt cx="554" cy="367"/>
          </a:xfrm>
        </p:grpSpPr>
        <p:sp>
          <p:nvSpPr>
            <p:cNvPr id="78891" name="AutoShape 12"/>
            <p:cNvSpPr>
              <a:spLocks noChangeArrowheads="1"/>
            </p:cNvSpPr>
            <p:nvPr/>
          </p:nvSpPr>
          <p:spPr bwMode="auto">
            <a:xfrm>
              <a:off x="596" y="1604"/>
              <a:ext cx="546" cy="357"/>
            </a:xfrm>
            <a:prstGeom prst="roundRect">
              <a:avLst>
                <a:gd name="adj" fmla="val 16667"/>
              </a:avLst>
            </a:prstGeom>
            <a:solidFill>
              <a:srgbClr val="FFCCCC"/>
            </a:solidFill>
            <a:ln w="38100">
              <a:solidFill>
                <a:schemeClr val="tx1"/>
              </a:solidFill>
              <a:round/>
              <a:headEnd/>
              <a:tailEnd/>
            </a:ln>
          </p:spPr>
          <p:txBody>
            <a:bodyPr wrap="none" anchor="ctr"/>
            <a:lstStyle/>
            <a:p>
              <a:endParaRPr lang="en-US" dirty="0">
                <a:latin typeface="Courier New" pitchFamily="49" charset="0"/>
              </a:endParaRPr>
            </a:p>
          </p:txBody>
        </p:sp>
        <p:sp>
          <p:nvSpPr>
            <p:cNvPr id="78892" name="Line 13"/>
            <p:cNvSpPr>
              <a:spLocks noChangeShapeType="1"/>
            </p:cNvSpPr>
            <p:nvPr/>
          </p:nvSpPr>
          <p:spPr bwMode="auto">
            <a:xfrm>
              <a:off x="874" y="1599"/>
              <a:ext cx="0" cy="367"/>
            </a:xfrm>
            <a:prstGeom prst="line">
              <a:avLst/>
            </a:prstGeom>
            <a:noFill/>
            <a:ln w="38100">
              <a:solidFill>
                <a:schemeClr val="tx1"/>
              </a:solidFill>
              <a:round/>
              <a:headEnd/>
              <a:tailEnd/>
            </a:ln>
          </p:spPr>
          <p:txBody>
            <a:bodyPr wrap="none" anchor="ctr"/>
            <a:lstStyle/>
            <a:p>
              <a:endParaRPr lang="en-US" dirty="0">
                <a:latin typeface="Courier New" pitchFamily="49" charset="0"/>
              </a:endParaRPr>
            </a:p>
          </p:txBody>
        </p:sp>
        <p:sp>
          <p:nvSpPr>
            <p:cNvPr id="78893" name="Text Box 14"/>
            <p:cNvSpPr txBox="1">
              <a:spLocks noChangeArrowheads="1"/>
            </p:cNvSpPr>
            <p:nvPr/>
          </p:nvSpPr>
          <p:spPr bwMode="auto">
            <a:xfrm>
              <a:off x="588" y="1619"/>
              <a:ext cx="255" cy="330"/>
            </a:xfrm>
            <a:prstGeom prst="rect">
              <a:avLst/>
            </a:prstGeom>
            <a:noFill/>
            <a:ln w="9525">
              <a:noFill/>
              <a:miter lim="800000"/>
              <a:headEnd/>
              <a:tailEnd/>
            </a:ln>
          </p:spPr>
          <p:txBody>
            <a:bodyPr wrap="none">
              <a:spAutoFit/>
            </a:bodyPr>
            <a:lstStyle/>
            <a:p>
              <a:r>
                <a:rPr lang="en-US" sz="2800" b="1" dirty="0">
                  <a:latin typeface="Arial" panose="020B0604020202020204" pitchFamily="34" charset="0"/>
                </a:rPr>
                <a:t>b</a:t>
              </a:r>
            </a:p>
          </p:txBody>
        </p:sp>
      </p:grpSp>
      <p:grpSp>
        <p:nvGrpSpPr>
          <p:cNvPr id="78856" name="Group 15"/>
          <p:cNvGrpSpPr>
            <a:grpSpLocks/>
          </p:cNvGrpSpPr>
          <p:nvPr/>
        </p:nvGrpSpPr>
        <p:grpSpPr bwMode="auto">
          <a:xfrm>
            <a:off x="5894388" y="2924175"/>
            <a:ext cx="866775" cy="582613"/>
            <a:chOff x="596" y="1599"/>
            <a:chExt cx="546" cy="367"/>
          </a:xfrm>
        </p:grpSpPr>
        <p:sp>
          <p:nvSpPr>
            <p:cNvPr id="78888" name="AutoShape 16"/>
            <p:cNvSpPr>
              <a:spLocks noChangeArrowheads="1"/>
            </p:cNvSpPr>
            <p:nvPr/>
          </p:nvSpPr>
          <p:spPr bwMode="auto">
            <a:xfrm>
              <a:off x="596" y="1604"/>
              <a:ext cx="546" cy="357"/>
            </a:xfrm>
            <a:prstGeom prst="roundRect">
              <a:avLst>
                <a:gd name="adj" fmla="val 16667"/>
              </a:avLst>
            </a:prstGeom>
            <a:solidFill>
              <a:srgbClr val="FFCCCC"/>
            </a:solidFill>
            <a:ln w="38100">
              <a:solidFill>
                <a:schemeClr val="tx1"/>
              </a:solidFill>
              <a:round/>
              <a:headEnd/>
              <a:tailEnd/>
            </a:ln>
          </p:spPr>
          <p:txBody>
            <a:bodyPr wrap="none" anchor="ctr"/>
            <a:lstStyle/>
            <a:p>
              <a:endParaRPr lang="en-US" dirty="0">
                <a:latin typeface="Courier New" pitchFamily="49" charset="0"/>
              </a:endParaRPr>
            </a:p>
          </p:txBody>
        </p:sp>
        <p:sp>
          <p:nvSpPr>
            <p:cNvPr id="78889" name="Line 17"/>
            <p:cNvSpPr>
              <a:spLocks noChangeShapeType="1"/>
            </p:cNvSpPr>
            <p:nvPr/>
          </p:nvSpPr>
          <p:spPr bwMode="auto">
            <a:xfrm>
              <a:off x="874" y="1599"/>
              <a:ext cx="0" cy="367"/>
            </a:xfrm>
            <a:prstGeom prst="line">
              <a:avLst/>
            </a:prstGeom>
            <a:noFill/>
            <a:ln w="38100">
              <a:solidFill>
                <a:schemeClr val="tx1"/>
              </a:solidFill>
              <a:round/>
              <a:headEnd/>
              <a:tailEnd/>
            </a:ln>
          </p:spPr>
          <p:txBody>
            <a:bodyPr wrap="none" anchor="ctr"/>
            <a:lstStyle/>
            <a:p>
              <a:endParaRPr lang="en-US" dirty="0">
                <a:latin typeface="Courier New" pitchFamily="49" charset="0"/>
              </a:endParaRPr>
            </a:p>
          </p:txBody>
        </p:sp>
        <p:sp>
          <p:nvSpPr>
            <p:cNvPr id="78890" name="Text Box 18"/>
            <p:cNvSpPr txBox="1">
              <a:spLocks noChangeArrowheads="1"/>
            </p:cNvSpPr>
            <p:nvPr/>
          </p:nvSpPr>
          <p:spPr bwMode="auto">
            <a:xfrm>
              <a:off x="600" y="1619"/>
              <a:ext cx="243" cy="330"/>
            </a:xfrm>
            <a:prstGeom prst="rect">
              <a:avLst/>
            </a:prstGeom>
            <a:noFill/>
            <a:ln w="9525">
              <a:noFill/>
              <a:miter lim="800000"/>
              <a:headEnd/>
              <a:tailEnd/>
            </a:ln>
          </p:spPr>
          <p:txBody>
            <a:bodyPr wrap="none">
              <a:spAutoFit/>
            </a:bodyPr>
            <a:lstStyle/>
            <a:p>
              <a:r>
                <a:rPr lang="en-US" sz="2800" b="1" dirty="0">
                  <a:latin typeface="Arial" panose="020B0604020202020204" pitchFamily="34" charset="0"/>
                </a:rPr>
                <a:t>c</a:t>
              </a:r>
            </a:p>
          </p:txBody>
        </p:sp>
      </p:grpSp>
      <p:sp>
        <p:nvSpPr>
          <p:cNvPr id="78857" name="Line 19"/>
          <p:cNvSpPr>
            <a:spLocks noChangeShapeType="1"/>
          </p:cNvSpPr>
          <p:nvPr/>
        </p:nvSpPr>
        <p:spPr bwMode="auto">
          <a:xfrm>
            <a:off x="1744663" y="3216275"/>
            <a:ext cx="866775" cy="0"/>
          </a:xfrm>
          <a:prstGeom prst="line">
            <a:avLst/>
          </a:prstGeom>
          <a:noFill/>
          <a:ln w="76200">
            <a:solidFill>
              <a:schemeClr val="tx1"/>
            </a:solidFill>
            <a:round/>
            <a:headEnd/>
            <a:tailEnd type="triangle" w="med" len="med"/>
          </a:ln>
        </p:spPr>
        <p:txBody>
          <a:bodyPr wrap="none" anchor="ctr"/>
          <a:lstStyle/>
          <a:p>
            <a:endParaRPr lang="en-US" dirty="0">
              <a:latin typeface="Courier New" pitchFamily="49" charset="0"/>
            </a:endParaRPr>
          </a:p>
        </p:txBody>
      </p:sp>
      <p:sp>
        <p:nvSpPr>
          <p:cNvPr id="78858" name="Line 20"/>
          <p:cNvSpPr>
            <a:spLocks noChangeShapeType="1"/>
          </p:cNvSpPr>
          <p:nvPr/>
        </p:nvSpPr>
        <p:spPr bwMode="auto">
          <a:xfrm>
            <a:off x="3359150" y="3216275"/>
            <a:ext cx="866775" cy="0"/>
          </a:xfrm>
          <a:prstGeom prst="line">
            <a:avLst/>
          </a:prstGeom>
          <a:noFill/>
          <a:ln w="76200">
            <a:solidFill>
              <a:schemeClr val="tx1"/>
            </a:solidFill>
            <a:round/>
            <a:headEnd/>
            <a:tailEnd type="triangle" w="med" len="med"/>
          </a:ln>
        </p:spPr>
        <p:txBody>
          <a:bodyPr wrap="none" anchor="ctr"/>
          <a:lstStyle/>
          <a:p>
            <a:endParaRPr lang="en-US" dirty="0">
              <a:latin typeface="Courier New" pitchFamily="49" charset="0"/>
            </a:endParaRPr>
          </a:p>
        </p:txBody>
      </p:sp>
      <p:grpSp>
        <p:nvGrpSpPr>
          <p:cNvPr id="78860" name="Group 22"/>
          <p:cNvGrpSpPr>
            <a:grpSpLocks/>
          </p:cNvGrpSpPr>
          <p:nvPr/>
        </p:nvGrpSpPr>
        <p:grpSpPr bwMode="auto">
          <a:xfrm>
            <a:off x="7481888" y="2925763"/>
            <a:ext cx="879476" cy="582612"/>
            <a:chOff x="588" y="1599"/>
            <a:chExt cx="554" cy="367"/>
          </a:xfrm>
        </p:grpSpPr>
        <p:sp>
          <p:nvSpPr>
            <p:cNvPr id="78885" name="AutoShape 23"/>
            <p:cNvSpPr>
              <a:spLocks noChangeArrowheads="1"/>
            </p:cNvSpPr>
            <p:nvPr/>
          </p:nvSpPr>
          <p:spPr bwMode="auto">
            <a:xfrm>
              <a:off x="596" y="1604"/>
              <a:ext cx="546" cy="357"/>
            </a:xfrm>
            <a:prstGeom prst="roundRect">
              <a:avLst>
                <a:gd name="adj" fmla="val 16667"/>
              </a:avLst>
            </a:prstGeom>
            <a:solidFill>
              <a:srgbClr val="FFCCCC"/>
            </a:solidFill>
            <a:ln w="38100">
              <a:solidFill>
                <a:schemeClr val="tx1"/>
              </a:solidFill>
              <a:round/>
              <a:headEnd/>
              <a:tailEnd/>
            </a:ln>
          </p:spPr>
          <p:txBody>
            <a:bodyPr wrap="none" anchor="ctr"/>
            <a:lstStyle/>
            <a:p>
              <a:endParaRPr lang="en-US" dirty="0">
                <a:latin typeface="Courier New" pitchFamily="49" charset="0"/>
              </a:endParaRPr>
            </a:p>
          </p:txBody>
        </p:sp>
        <p:sp>
          <p:nvSpPr>
            <p:cNvPr id="78886" name="Line 24"/>
            <p:cNvSpPr>
              <a:spLocks noChangeShapeType="1"/>
            </p:cNvSpPr>
            <p:nvPr/>
          </p:nvSpPr>
          <p:spPr bwMode="auto">
            <a:xfrm>
              <a:off x="874" y="1599"/>
              <a:ext cx="0" cy="367"/>
            </a:xfrm>
            <a:prstGeom prst="line">
              <a:avLst/>
            </a:prstGeom>
            <a:noFill/>
            <a:ln w="38100">
              <a:solidFill>
                <a:schemeClr val="tx1"/>
              </a:solidFill>
              <a:round/>
              <a:headEnd/>
              <a:tailEnd/>
            </a:ln>
          </p:spPr>
          <p:txBody>
            <a:bodyPr wrap="none" anchor="ctr"/>
            <a:lstStyle/>
            <a:p>
              <a:endParaRPr lang="en-US" dirty="0">
                <a:latin typeface="Courier New" pitchFamily="49" charset="0"/>
              </a:endParaRPr>
            </a:p>
          </p:txBody>
        </p:sp>
        <p:sp>
          <p:nvSpPr>
            <p:cNvPr id="78887" name="Text Box 25"/>
            <p:cNvSpPr txBox="1">
              <a:spLocks noChangeArrowheads="1"/>
            </p:cNvSpPr>
            <p:nvPr/>
          </p:nvSpPr>
          <p:spPr bwMode="auto">
            <a:xfrm>
              <a:off x="588" y="1619"/>
              <a:ext cx="255" cy="330"/>
            </a:xfrm>
            <a:prstGeom prst="rect">
              <a:avLst/>
            </a:prstGeom>
            <a:noFill/>
            <a:ln w="9525">
              <a:noFill/>
              <a:miter lim="800000"/>
              <a:headEnd/>
              <a:tailEnd/>
            </a:ln>
          </p:spPr>
          <p:txBody>
            <a:bodyPr wrap="none">
              <a:spAutoFit/>
            </a:bodyPr>
            <a:lstStyle/>
            <a:p>
              <a:r>
                <a:rPr lang="en-US" sz="2800" b="1" dirty="0">
                  <a:latin typeface="Arial" panose="020B0604020202020204" pitchFamily="34" charset="0"/>
                </a:rPr>
                <a:t>d</a:t>
              </a:r>
            </a:p>
          </p:txBody>
        </p:sp>
      </p:grpSp>
      <p:sp>
        <p:nvSpPr>
          <p:cNvPr id="78861" name="Line 26"/>
          <p:cNvSpPr>
            <a:spLocks noChangeShapeType="1"/>
          </p:cNvSpPr>
          <p:nvPr/>
        </p:nvSpPr>
        <p:spPr bwMode="auto">
          <a:xfrm>
            <a:off x="4946650" y="3216275"/>
            <a:ext cx="866775" cy="0"/>
          </a:xfrm>
          <a:prstGeom prst="line">
            <a:avLst/>
          </a:prstGeom>
          <a:noFill/>
          <a:ln w="76200">
            <a:solidFill>
              <a:schemeClr val="tx1"/>
            </a:solidFill>
            <a:round/>
            <a:headEnd/>
            <a:tailEnd type="triangle" w="med" len="med"/>
          </a:ln>
        </p:spPr>
        <p:txBody>
          <a:bodyPr wrap="none" anchor="ctr"/>
          <a:lstStyle/>
          <a:p>
            <a:endParaRPr lang="en-US" dirty="0">
              <a:latin typeface="Courier New" pitchFamily="49" charset="0"/>
            </a:endParaRPr>
          </a:p>
        </p:txBody>
      </p:sp>
      <p:sp>
        <p:nvSpPr>
          <p:cNvPr id="78862" name="Line 27"/>
          <p:cNvSpPr>
            <a:spLocks noChangeShapeType="1"/>
          </p:cNvSpPr>
          <p:nvPr/>
        </p:nvSpPr>
        <p:spPr bwMode="auto">
          <a:xfrm>
            <a:off x="6565900" y="3216275"/>
            <a:ext cx="866775" cy="0"/>
          </a:xfrm>
          <a:prstGeom prst="line">
            <a:avLst/>
          </a:prstGeom>
          <a:noFill/>
          <a:ln w="76200">
            <a:solidFill>
              <a:schemeClr val="tx1"/>
            </a:solidFill>
            <a:round/>
            <a:headEnd/>
            <a:tailEnd type="triangle" w="med" len="med"/>
          </a:ln>
        </p:spPr>
        <p:txBody>
          <a:bodyPr wrap="none" anchor="ctr"/>
          <a:lstStyle/>
          <a:p>
            <a:endParaRPr lang="en-US" dirty="0">
              <a:latin typeface="Courier New" pitchFamily="49" charset="0"/>
            </a:endParaRPr>
          </a:p>
        </p:txBody>
      </p:sp>
      <p:grpSp>
        <p:nvGrpSpPr>
          <p:cNvPr id="78863" name="Group 28"/>
          <p:cNvGrpSpPr>
            <a:grpSpLocks/>
          </p:cNvGrpSpPr>
          <p:nvPr/>
        </p:nvGrpSpPr>
        <p:grpSpPr bwMode="auto">
          <a:xfrm>
            <a:off x="7519989" y="2327275"/>
            <a:ext cx="427038" cy="622300"/>
            <a:chOff x="2208" y="1920"/>
            <a:chExt cx="1152" cy="1680"/>
          </a:xfrm>
        </p:grpSpPr>
        <p:sp>
          <p:nvSpPr>
            <p:cNvPr id="78881" name="Oval 29"/>
            <p:cNvSpPr>
              <a:spLocks noChangeArrowheads="1"/>
            </p:cNvSpPr>
            <p:nvPr/>
          </p:nvSpPr>
          <p:spPr bwMode="auto">
            <a:xfrm>
              <a:off x="2208" y="2448"/>
              <a:ext cx="1152" cy="1152"/>
            </a:xfrm>
            <a:prstGeom prst="ellipse">
              <a:avLst/>
            </a:prstGeom>
            <a:solidFill>
              <a:schemeClr val="accent1"/>
            </a:solidFill>
            <a:ln w="9525" algn="ctr">
              <a:noFill/>
              <a:round/>
              <a:headEnd/>
              <a:tailEnd/>
            </a:ln>
          </p:spPr>
          <p:txBody>
            <a:bodyPr wrap="none" anchor="ctr"/>
            <a:lstStyle/>
            <a:p>
              <a:endParaRPr lang="en-US" dirty="0">
                <a:latin typeface="Courier New" pitchFamily="49" charset="0"/>
              </a:endParaRPr>
            </a:p>
          </p:txBody>
        </p:sp>
        <p:sp>
          <p:nvSpPr>
            <p:cNvPr id="78882" name="Oval 30"/>
            <p:cNvSpPr>
              <a:spLocks noChangeArrowheads="1"/>
            </p:cNvSpPr>
            <p:nvPr/>
          </p:nvSpPr>
          <p:spPr bwMode="auto">
            <a:xfrm>
              <a:off x="2640" y="2688"/>
              <a:ext cx="288" cy="288"/>
            </a:xfrm>
            <a:prstGeom prst="ellipse">
              <a:avLst/>
            </a:prstGeom>
            <a:solidFill>
              <a:schemeClr val="bg1"/>
            </a:solidFill>
            <a:ln w="9525" algn="ctr">
              <a:noFill/>
              <a:round/>
              <a:headEnd/>
              <a:tailEnd/>
            </a:ln>
          </p:spPr>
          <p:txBody>
            <a:bodyPr wrap="none" anchor="ctr"/>
            <a:lstStyle/>
            <a:p>
              <a:endParaRPr lang="en-US" dirty="0">
                <a:latin typeface="Courier New" pitchFamily="49" charset="0"/>
              </a:endParaRPr>
            </a:p>
          </p:txBody>
        </p:sp>
        <p:sp>
          <p:nvSpPr>
            <p:cNvPr id="78883" name="AutoShape 31"/>
            <p:cNvSpPr>
              <a:spLocks noChangeArrowheads="1"/>
            </p:cNvSpPr>
            <p:nvPr/>
          </p:nvSpPr>
          <p:spPr bwMode="auto">
            <a:xfrm flipV="1">
              <a:off x="2616" y="2880"/>
              <a:ext cx="336" cy="43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chemeClr val="bg1"/>
            </a:solidFill>
            <a:ln w="9525" algn="ctr">
              <a:noFill/>
              <a:miter lim="800000"/>
              <a:headEnd/>
              <a:tailEnd/>
            </a:ln>
          </p:spPr>
          <p:txBody>
            <a:bodyPr wrap="none" anchor="ctr"/>
            <a:lstStyle/>
            <a:p>
              <a:endParaRPr lang="en-US" dirty="0">
                <a:latin typeface="Courier New" pitchFamily="49" charset="0"/>
              </a:endParaRPr>
            </a:p>
          </p:txBody>
        </p:sp>
        <p:sp>
          <p:nvSpPr>
            <p:cNvPr id="78884" name="AutoShape 32"/>
            <p:cNvSpPr>
              <a:spLocks noChangeArrowheads="1"/>
            </p:cNvSpPr>
            <p:nvPr/>
          </p:nvSpPr>
          <p:spPr bwMode="auto">
            <a:xfrm>
              <a:off x="2448" y="1920"/>
              <a:ext cx="624" cy="139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712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399"/>
                    <a:pt x="16199" y="7817"/>
                    <a:pt x="16200" y="10799"/>
                  </a:cubicBezTo>
                  <a:lnTo>
                    <a:pt x="21600" y="10800"/>
                  </a:lnTo>
                  <a:cubicBezTo>
                    <a:pt x="21600" y="4835"/>
                    <a:pt x="16764" y="0"/>
                    <a:pt x="10800" y="0"/>
                  </a:cubicBezTo>
                  <a:cubicBezTo>
                    <a:pt x="4835" y="0"/>
                    <a:pt x="0" y="4835"/>
                    <a:pt x="0" y="10800"/>
                  </a:cubicBezTo>
                  <a:close/>
                </a:path>
              </a:pathLst>
            </a:custGeom>
            <a:solidFill>
              <a:schemeClr val="accent1"/>
            </a:solidFill>
            <a:ln w="9525" algn="ctr">
              <a:noFill/>
              <a:miter lim="800000"/>
              <a:headEnd/>
              <a:tailEnd/>
            </a:ln>
          </p:spPr>
          <p:txBody>
            <a:bodyPr wrap="none" anchor="ctr"/>
            <a:lstStyle/>
            <a:p>
              <a:endParaRPr lang="en-US" dirty="0">
                <a:latin typeface="Courier New" pitchFamily="49" charset="0"/>
              </a:endParaRPr>
            </a:p>
          </p:txBody>
        </p:sp>
      </p:grpSp>
      <p:grpSp>
        <p:nvGrpSpPr>
          <p:cNvPr id="78864" name="Group 33"/>
          <p:cNvGrpSpPr>
            <a:grpSpLocks/>
          </p:cNvGrpSpPr>
          <p:nvPr/>
        </p:nvGrpSpPr>
        <p:grpSpPr bwMode="auto">
          <a:xfrm>
            <a:off x="3862388" y="5026025"/>
            <a:ext cx="1447800" cy="1295400"/>
            <a:chOff x="1584" y="816"/>
            <a:chExt cx="912" cy="816"/>
          </a:xfrm>
        </p:grpSpPr>
        <p:sp>
          <p:nvSpPr>
            <p:cNvPr id="78872" name="Freeform 34"/>
            <p:cNvSpPr>
              <a:spLocks/>
            </p:cNvSpPr>
            <p:nvPr/>
          </p:nvSpPr>
          <p:spPr bwMode="auto">
            <a:xfrm>
              <a:off x="2352" y="1056"/>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tx1"/>
              </a:solidFill>
              <a:round/>
              <a:headEnd/>
              <a:tailEnd/>
            </a:ln>
          </p:spPr>
          <p:txBody>
            <a:bodyPr wrap="none" anchor="ctr"/>
            <a:lstStyle/>
            <a:p>
              <a:endParaRPr lang="en-US" dirty="0">
                <a:latin typeface="Courier New" pitchFamily="49" charset="0"/>
              </a:endParaRPr>
            </a:p>
          </p:txBody>
        </p:sp>
        <p:sp>
          <p:nvSpPr>
            <p:cNvPr id="78873" name="Freeform 35"/>
            <p:cNvSpPr>
              <a:spLocks/>
            </p:cNvSpPr>
            <p:nvPr/>
          </p:nvSpPr>
          <p:spPr bwMode="auto">
            <a:xfrm>
              <a:off x="2160" y="912"/>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tx1"/>
              </a:solidFill>
              <a:round/>
              <a:headEnd/>
              <a:tailEnd/>
            </a:ln>
          </p:spPr>
          <p:txBody>
            <a:bodyPr wrap="none" anchor="ctr"/>
            <a:lstStyle/>
            <a:p>
              <a:endParaRPr lang="en-US" dirty="0">
                <a:latin typeface="Courier New" pitchFamily="49" charset="0"/>
              </a:endParaRPr>
            </a:p>
          </p:txBody>
        </p:sp>
        <p:sp>
          <p:nvSpPr>
            <p:cNvPr id="78874" name="Freeform 36"/>
            <p:cNvSpPr>
              <a:spLocks/>
            </p:cNvSpPr>
            <p:nvPr/>
          </p:nvSpPr>
          <p:spPr bwMode="auto">
            <a:xfrm>
              <a:off x="1920" y="816"/>
              <a:ext cx="144" cy="288"/>
            </a:xfrm>
            <a:custGeom>
              <a:avLst/>
              <a:gdLst>
                <a:gd name="T0" fmla="*/ 0 w 144"/>
                <a:gd name="T1" fmla="*/ 22 h 336"/>
                <a:gd name="T2" fmla="*/ 96 w 144"/>
                <a:gd name="T3" fmla="*/ 0 h 336"/>
                <a:gd name="T4" fmla="*/ 144 w 144"/>
                <a:gd name="T5" fmla="*/ 22 h 336"/>
                <a:gd name="T6" fmla="*/ 144 w 144"/>
                <a:gd name="T7" fmla="*/ 156 h 336"/>
                <a:gd name="T8" fmla="*/ 96 w 144"/>
                <a:gd name="T9" fmla="*/ 134 h 336"/>
                <a:gd name="T10" fmla="*/ 96 w 144"/>
                <a:gd name="T11" fmla="*/ 44 h 336"/>
                <a:gd name="T12" fmla="*/ 0 w 144"/>
                <a:gd name="T13" fmla="*/ 66 h 336"/>
                <a:gd name="T14" fmla="*/ 0 w 144"/>
                <a:gd name="T15" fmla="*/ 22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tx1"/>
              </a:solidFill>
              <a:round/>
              <a:headEnd/>
              <a:tailEnd/>
            </a:ln>
          </p:spPr>
          <p:txBody>
            <a:bodyPr wrap="none" anchor="ctr"/>
            <a:lstStyle/>
            <a:p>
              <a:endParaRPr lang="en-US" dirty="0">
                <a:latin typeface="Courier New" pitchFamily="49" charset="0"/>
              </a:endParaRPr>
            </a:p>
          </p:txBody>
        </p:sp>
        <p:sp>
          <p:nvSpPr>
            <p:cNvPr id="78875" name="Freeform 37"/>
            <p:cNvSpPr>
              <a:spLocks/>
            </p:cNvSpPr>
            <p:nvPr/>
          </p:nvSpPr>
          <p:spPr bwMode="auto">
            <a:xfrm>
              <a:off x="1659" y="816"/>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 name="T10" fmla="*/ 0 60000 65536"/>
                <a:gd name="T11" fmla="*/ 0 60000 65536"/>
                <a:gd name="T12" fmla="*/ 0 60000 65536"/>
                <a:gd name="T13" fmla="*/ 0 60000 65536"/>
                <a:gd name="T14" fmla="*/ 0 60000 65536"/>
                <a:gd name="T15" fmla="*/ 0 w 789"/>
                <a:gd name="T16" fmla="*/ 0 h 535"/>
                <a:gd name="T17" fmla="*/ 789 w 789"/>
                <a:gd name="T18" fmla="*/ 535 h 535"/>
              </a:gdLst>
              <a:ahLst/>
              <a:cxnLst>
                <a:cxn ang="T10">
                  <a:pos x="T0" y="T1"/>
                </a:cxn>
                <a:cxn ang="T11">
                  <a:pos x="T2" y="T3"/>
                </a:cxn>
                <a:cxn ang="T12">
                  <a:pos x="T4" y="T5"/>
                </a:cxn>
                <a:cxn ang="T13">
                  <a:pos x="T6" y="T7"/>
                </a:cxn>
                <a:cxn ang="T14">
                  <a:pos x="T8" y="T9"/>
                </a:cxn>
              </a:cxnLst>
              <a:rect l="T15" t="T16" r="T17" b="T18"/>
              <a:pathLst>
                <a:path w="789" h="535">
                  <a:moveTo>
                    <a:pt x="261" y="0"/>
                  </a:moveTo>
                  <a:lnTo>
                    <a:pt x="789" y="336"/>
                  </a:lnTo>
                  <a:lnTo>
                    <a:pt x="494" y="535"/>
                  </a:lnTo>
                  <a:lnTo>
                    <a:pt x="0" y="96"/>
                  </a:lnTo>
                  <a:lnTo>
                    <a:pt x="261" y="0"/>
                  </a:lnTo>
                  <a:close/>
                </a:path>
              </a:pathLst>
            </a:custGeom>
            <a:solidFill>
              <a:schemeClr val="accent1"/>
            </a:solidFill>
            <a:ln w="38100">
              <a:solidFill>
                <a:schemeClr val="tx1"/>
              </a:solidFill>
              <a:round/>
              <a:headEnd/>
              <a:tailEnd/>
            </a:ln>
          </p:spPr>
          <p:txBody>
            <a:bodyPr wrap="none" anchor="ctr"/>
            <a:lstStyle/>
            <a:p>
              <a:endParaRPr lang="en-US" dirty="0">
                <a:latin typeface="Courier New" pitchFamily="49" charset="0"/>
              </a:endParaRPr>
            </a:p>
          </p:txBody>
        </p:sp>
        <p:sp>
          <p:nvSpPr>
            <p:cNvPr id="78876" name="Freeform 38"/>
            <p:cNvSpPr>
              <a:spLocks/>
            </p:cNvSpPr>
            <p:nvPr/>
          </p:nvSpPr>
          <p:spPr bwMode="auto">
            <a:xfrm>
              <a:off x="1669" y="912"/>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 name="T10" fmla="*/ 0 60000 65536"/>
                <a:gd name="T11" fmla="*/ 0 60000 65536"/>
                <a:gd name="T12" fmla="*/ 0 60000 65536"/>
                <a:gd name="T13" fmla="*/ 0 60000 65536"/>
                <a:gd name="T14" fmla="*/ 0 60000 65536"/>
                <a:gd name="T15" fmla="*/ 0 w 491"/>
                <a:gd name="T16" fmla="*/ 0 h 567"/>
                <a:gd name="T17" fmla="*/ 491 w 491"/>
                <a:gd name="T18" fmla="*/ 567 h 567"/>
              </a:gdLst>
              <a:ahLst/>
              <a:cxnLst>
                <a:cxn ang="T10">
                  <a:pos x="T0" y="T1"/>
                </a:cxn>
                <a:cxn ang="T11">
                  <a:pos x="T2" y="T3"/>
                </a:cxn>
                <a:cxn ang="T12">
                  <a:pos x="T4" y="T5"/>
                </a:cxn>
                <a:cxn ang="T13">
                  <a:pos x="T6" y="T7"/>
                </a:cxn>
                <a:cxn ang="T14">
                  <a:pos x="T8" y="T9"/>
                </a:cxn>
              </a:cxnLst>
              <a:rect l="T15" t="T16" r="T17" b="T18"/>
              <a:pathLst>
                <a:path w="491" h="567">
                  <a:moveTo>
                    <a:pt x="11" y="0"/>
                  </a:moveTo>
                  <a:lnTo>
                    <a:pt x="491" y="432"/>
                  </a:lnTo>
                  <a:lnTo>
                    <a:pt x="484" y="567"/>
                  </a:lnTo>
                  <a:lnTo>
                    <a:pt x="0" y="119"/>
                  </a:lnTo>
                  <a:lnTo>
                    <a:pt x="11" y="0"/>
                  </a:lnTo>
                  <a:close/>
                </a:path>
              </a:pathLst>
            </a:custGeom>
            <a:solidFill>
              <a:schemeClr val="accent1"/>
            </a:solidFill>
            <a:ln w="38100">
              <a:solidFill>
                <a:schemeClr val="tx1"/>
              </a:solidFill>
              <a:round/>
              <a:headEnd/>
              <a:tailEnd/>
            </a:ln>
          </p:spPr>
          <p:txBody>
            <a:bodyPr wrap="none" anchor="ctr"/>
            <a:lstStyle/>
            <a:p>
              <a:endParaRPr lang="en-US" dirty="0">
                <a:latin typeface="Courier New" pitchFamily="49" charset="0"/>
              </a:endParaRPr>
            </a:p>
          </p:txBody>
        </p:sp>
        <p:sp>
          <p:nvSpPr>
            <p:cNvPr id="78877" name="Freeform 39"/>
            <p:cNvSpPr>
              <a:spLocks/>
            </p:cNvSpPr>
            <p:nvPr/>
          </p:nvSpPr>
          <p:spPr bwMode="auto">
            <a:xfrm>
              <a:off x="2144" y="1152"/>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 name="T10" fmla="*/ 0 60000 65536"/>
                <a:gd name="T11" fmla="*/ 0 60000 65536"/>
                <a:gd name="T12" fmla="*/ 0 60000 65536"/>
                <a:gd name="T13" fmla="*/ 0 60000 65536"/>
                <a:gd name="T14" fmla="*/ 0 60000 65536"/>
                <a:gd name="T15" fmla="*/ 0 w 304"/>
                <a:gd name="T16" fmla="*/ 0 h 327"/>
                <a:gd name="T17" fmla="*/ 304 w 304"/>
                <a:gd name="T18" fmla="*/ 327 h 327"/>
              </a:gdLst>
              <a:ahLst/>
              <a:cxnLst>
                <a:cxn ang="T10">
                  <a:pos x="T0" y="T1"/>
                </a:cxn>
                <a:cxn ang="T11">
                  <a:pos x="T2" y="T3"/>
                </a:cxn>
                <a:cxn ang="T12">
                  <a:pos x="T4" y="T5"/>
                </a:cxn>
                <a:cxn ang="T13">
                  <a:pos x="T6" y="T7"/>
                </a:cxn>
                <a:cxn ang="T14">
                  <a:pos x="T8" y="T9"/>
                </a:cxn>
              </a:cxnLst>
              <a:rect l="T15" t="T16" r="T17" b="T18"/>
              <a:pathLst>
                <a:path w="304" h="327">
                  <a:moveTo>
                    <a:pt x="304" y="0"/>
                  </a:moveTo>
                  <a:lnTo>
                    <a:pt x="304" y="96"/>
                  </a:lnTo>
                  <a:lnTo>
                    <a:pt x="0" y="327"/>
                  </a:lnTo>
                  <a:lnTo>
                    <a:pt x="18" y="181"/>
                  </a:lnTo>
                  <a:lnTo>
                    <a:pt x="304" y="0"/>
                  </a:lnTo>
                  <a:close/>
                </a:path>
              </a:pathLst>
            </a:custGeom>
            <a:solidFill>
              <a:schemeClr val="accent1"/>
            </a:solidFill>
            <a:ln w="38100">
              <a:solidFill>
                <a:schemeClr val="tx1"/>
              </a:solidFill>
              <a:round/>
              <a:headEnd/>
              <a:tailEnd/>
            </a:ln>
          </p:spPr>
          <p:txBody>
            <a:bodyPr wrap="none" anchor="ctr"/>
            <a:lstStyle/>
            <a:p>
              <a:endParaRPr lang="en-US" dirty="0">
                <a:latin typeface="Courier New" pitchFamily="49" charset="0"/>
              </a:endParaRPr>
            </a:p>
          </p:txBody>
        </p:sp>
        <p:sp>
          <p:nvSpPr>
            <p:cNvPr id="78878" name="Freeform 40"/>
            <p:cNvSpPr>
              <a:spLocks/>
            </p:cNvSpPr>
            <p:nvPr/>
          </p:nvSpPr>
          <p:spPr bwMode="auto">
            <a:xfrm>
              <a:off x="1920" y="1296"/>
              <a:ext cx="240" cy="336"/>
            </a:xfrm>
            <a:custGeom>
              <a:avLst/>
              <a:gdLst>
                <a:gd name="T0" fmla="*/ 36 w 336"/>
                <a:gd name="T1" fmla="*/ 0 h 432"/>
                <a:gd name="T2" fmla="*/ 62 w 336"/>
                <a:gd name="T3" fmla="*/ 27 h 432"/>
                <a:gd name="T4" fmla="*/ 18 w 336"/>
                <a:gd name="T5" fmla="*/ 41 h 432"/>
                <a:gd name="T6" fmla="*/ 18 w 336"/>
                <a:gd name="T7" fmla="*/ 123 h 432"/>
                <a:gd name="T8" fmla="*/ 0 w 336"/>
                <a:gd name="T9" fmla="*/ 96 h 432"/>
                <a:gd name="T10" fmla="*/ 0 w 336"/>
                <a:gd name="T11" fmla="*/ 14 h 432"/>
                <a:gd name="T12" fmla="*/ 36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tx1"/>
              </a:solidFill>
              <a:round/>
              <a:headEnd/>
              <a:tailEnd/>
            </a:ln>
          </p:spPr>
          <p:txBody>
            <a:bodyPr wrap="none" anchor="ctr"/>
            <a:lstStyle/>
            <a:p>
              <a:endParaRPr lang="en-US" dirty="0">
                <a:latin typeface="Courier New" pitchFamily="49" charset="0"/>
              </a:endParaRPr>
            </a:p>
          </p:txBody>
        </p:sp>
        <p:sp>
          <p:nvSpPr>
            <p:cNvPr id="78879" name="Freeform 41"/>
            <p:cNvSpPr>
              <a:spLocks/>
            </p:cNvSpPr>
            <p:nvPr/>
          </p:nvSpPr>
          <p:spPr bwMode="auto">
            <a:xfrm>
              <a:off x="1728" y="1152"/>
              <a:ext cx="240" cy="288"/>
            </a:xfrm>
            <a:custGeom>
              <a:avLst/>
              <a:gdLst>
                <a:gd name="T0" fmla="*/ 36 w 336"/>
                <a:gd name="T1" fmla="*/ 0 h 432"/>
                <a:gd name="T2" fmla="*/ 62 w 336"/>
                <a:gd name="T3" fmla="*/ 13 h 432"/>
                <a:gd name="T4" fmla="*/ 18 w 336"/>
                <a:gd name="T5" fmla="*/ 19 h 432"/>
                <a:gd name="T6" fmla="*/ 18 w 336"/>
                <a:gd name="T7" fmla="*/ 57 h 432"/>
                <a:gd name="T8" fmla="*/ 0 w 336"/>
                <a:gd name="T9" fmla="*/ 44 h 432"/>
                <a:gd name="T10" fmla="*/ 0 w 336"/>
                <a:gd name="T11" fmla="*/ 6 h 432"/>
                <a:gd name="T12" fmla="*/ 36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tx1"/>
              </a:solidFill>
              <a:round/>
              <a:headEnd/>
              <a:tailEnd/>
            </a:ln>
          </p:spPr>
          <p:txBody>
            <a:bodyPr wrap="none" anchor="ctr"/>
            <a:lstStyle/>
            <a:p>
              <a:endParaRPr lang="en-US" dirty="0">
                <a:latin typeface="Courier New" pitchFamily="49" charset="0"/>
              </a:endParaRPr>
            </a:p>
          </p:txBody>
        </p:sp>
        <p:sp>
          <p:nvSpPr>
            <p:cNvPr id="78880" name="Freeform 42"/>
            <p:cNvSpPr>
              <a:spLocks/>
            </p:cNvSpPr>
            <p:nvPr/>
          </p:nvSpPr>
          <p:spPr bwMode="auto">
            <a:xfrm>
              <a:off x="1584" y="1008"/>
              <a:ext cx="192" cy="288"/>
            </a:xfrm>
            <a:custGeom>
              <a:avLst/>
              <a:gdLst>
                <a:gd name="T0" fmla="*/ 12 w 336"/>
                <a:gd name="T1" fmla="*/ 0 h 432"/>
                <a:gd name="T2" fmla="*/ 21 w 336"/>
                <a:gd name="T3" fmla="*/ 13 h 432"/>
                <a:gd name="T4" fmla="*/ 6 w 336"/>
                <a:gd name="T5" fmla="*/ 19 h 432"/>
                <a:gd name="T6" fmla="*/ 6 w 336"/>
                <a:gd name="T7" fmla="*/ 57 h 432"/>
                <a:gd name="T8" fmla="*/ 0 w 336"/>
                <a:gd name="T9" fmla="*/ 44 h 432"/>
                <a:gd name="T10" fmla="*/ 0 w 336"/>
                <a:gd name="T11" fmla="*/ 6 h 432"/>
                <a:gd name="T12" fmla="*/ 12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tx1"/>
              </a:solidFill>
              <a:round/>
              <a:headEnd/>
              <a:tailEnd/>
            </a:ln>
          </p:spPr>
          <p:txBody>
            <a:bodyPr wrap="none" anchor="ctr"/>
            <a:lstStyle/>
            <a:p>
              <a:endParaRPr lang="en-US" dirty="0">
                <a:latin typeface="Courier New" pitchFamily="49" charset="0"/>
              </a:endParaRPr>
            </a:p>
          </p:txBody>
        </p:sp>
      </p:grpSp>
      <p:sp>
        <p:nvSpPr>
          <p:cNvPr id="52" name="Line 16"/>
          <p:cNvSpPr>
            <a:spLocks noChangeShapeType="1"/>
          </p:cNvSpPr>
          <p:nvPr/>
        </p:nvSpPr>
        <p:spPr bwMode="auto">
          <a:xfrm>
            <a:off x="8113711" y="3218796"/>
            <a:ext cx="750887" cy="0"/>
          </a:xfrm>
          <a:prstGeom prst="line">
            <a:avLst/>
          </a:prstGeom>
          <a:noFill/>
          <a:ln w="76200">
            <a:solidFill>
              <a:schemeClr val="tx1"/>
            </a:solidFill>
            <a:round/>
            <a:headEnd/>
            <a:tailEnd type="triangle" w="med" len="med"/>
          </a:ln>
        </p:spPr>
        <p:txBody>
          <a:bodyPr wrap="none" anchor="ctr"/>
          <a:lstStyle/>
          <a:p>
            <a:endParaRPr lang="en-US" dirty="0">
              <a:latin typeface="Courier New" pitchFamily="49" charset="0"/>
            </a:endParaRPr>
          </a:p>
        </p:txBody>
      </p:sp>
      <p:sp>
        <p:nvSpPr>
          <p:cNvPr id="3" name="TextBox 2"/>
          <p:cNvSpPr txBox="1"/>
          <p:nvPr/>
        </p:nvSpPr>
        <p:spPr bwMode="auto">
          <a:xfrm>
            <a:off x="3130592" y="1569770"/>
            <a:ext cx="3241593" cy="523220"/>
          </a:xfrm>
          <a:prstGeom prst="rect">
            <a:avLst/>
          </a:prstGeom>
          <a:noFill/>
          <a:ln w="38100">
            <a:noFill/>
            <a:miter lim="800000"/>
            <a:headEnd/>
            <a:tailEnd/>
          </a:ln>
          <a:effectLst/>
        </p:spPr>
        <p:txBody>
          <a:bodyPr wrap="none" rtlCol="0">
            <a:spAutoFit/>
          </a:bodyPr>
          <a:lstStyle/>
          <a:p>
            <a:pPr algn="ctr"/>
            <a:r>
              <a:rPr lang="en-US" sz="2800" b="1" dirty="0">
                <a:solidFill>
                  <a:srgbClr val="FF0000"/>
                </a:solidFill>
                <a:latin typeface="Arial" panose="020B0604020202020204" pitchFamily="34" charset="0"/>
              </a:rPr>
              <a:t>no locks acquired</a:t>
            </a:r>
          </a:p>
        </p:txBody>
      </p:sp>
      <p:sp>
        <p:nvSpPr>
          <p:cNvPr id="5" name="Rounded Rectangular Callout 4"/>
          <p:cNvSpPr/>
          <p:nvPr/>
        </p:nvSpPr>
        <p:spPr bwMode="auto">
          <a:xfrm>
            <a:off x="2438400" y="2585085"/>
            <a:ext cx="4560887" cy="1388745"/>
          </a:xfrm>
          <a:prstGeom prst="wedgeRoundRectCallout">
            <a:avLst>
              <a:gd name="adj1" fmla="val 10911"/>
              <a:gd name="adj2" fmla="val -74674"/>
              <a:gd name="adj3" fmla="val 16667"/>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FF"/>
              </a:solidFill>
              <a:effectLst/>
              <a:latin typeface="Lucida Console" pitchFamily="49" charset="0"/>
            </a:endParaRPr>
          </a:p>
        </p:txBody>
      </p:sp>
      <p:sp>
        <p:nvSpPr>
          <p:cNvPr id="48" name="TextBox 47">
            <a:extLst>
              <a:ext uri="{FF2B5EF4-FFF2-40B4-BE49-F238E27FC236}">
                <a16:creationId xmlns:a16="http://schemas.microsoft.com/office/drawing/2014/main" id="{6752CBB0-36C2-4190-91E1-6F3B39C96064}"/>
              </a:ext>
            </a:extLst>
          </p:cNvPr>
          <p:cNvSpPr txBox="1"/>
          <p:nvPr/>
        </p:nvSpPr>
        <p:spPr bwMode="auto">
          <a:xfrm>
            <a:off x="368981" y="312546"/>
            <a:ext cx="3099118" cy="523220"/>
          </a:xfrm>
          <a:prstGeom prst="rect">
            <a:avLst/>
          </a:prstGeom>
          <a:solidFill>
            <a:schemeClr val="bg1"/>
          </a:solidFill>
          <a:ln w="76200">
            <a:solidFill>
              <a:schemeClr val="tx1">
                <a:lumMod val="85000"/>
              </a:schemeClr>
            </a:solid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2800" dirty="0">
                <a:solidFill>
                  <a:srgbClr val="FFFF00"/>
                </a:solidFill>
                <a:latin typeface="Arial" panose="020B0604020202020204" pitchFamily="34" charset="0"/>
                <a:cs typeface="Arial" panose="020B0604020202020204" pitchFamily="34" charset="0"/>
              </a:rPr>
              <a:t>Lock Teleportation</a:t>
            </a:r>
          </a:p>
        </p:txBody>
      </p:sp>
    </p:spTree>
    <p:extLst>
      <p:ext uri="{BB962C8B-B14F-4D97-AF65-F5344CB8AC3E}">
        <p14:creationId xmlns:p14="http://schemas.microsoft.com/office/powerpoint/2010/main" val="24635665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a:defRPr/>
            </a:pPr>
            <a:fld id="{EC676077-9BBE-4665-AFEC-9A25D283D224}" type="slidenum">
              <a:rPr lang="he-IL" smtClean="0"/>
              <a:pPr>
                <a:defRPr/>
              </a:pPr>
              <a:t>107</a:t>
            </a:fld>
            <a:endParaRPr lang="en-US" dirty="0"/>
          </a:p>
        </p:txBody>
      </p:sp>
      <p:sp>
        <p:nvSpPr>
          <p:cNvPr id="6" name="Text Box 40"/>
          <p:cNvSpPr txBox="1">
            <a:spLocks noChangeArrowheads="1"/>
          </p:cNvSpPr>
          <p:nvPr/>
        </p:nvSpPr>
        <p:spPr bwMode="auto">
          <a:xfrm>
            <a:off x="1317489" y="1931300"/>
            <a:ext cx="2035109" cy="523220"/>
          </a:xfrm>
          <a:prstGeom prst="rect">
            <a:avLst/>
          </a:prstGeom>
          <a:solidFill>
            <a:schemeClr val="bg1"/>
          </a:solidFill>
          <a:ln w="76200" algn="ctr">
            <a:solidFill>
              <a:srgbClr val="FF66CC"/>
            </a:solidFill>
            <a:miter lim="800000"/>
            <a:headEnd/>
            <a:tailEnd/>
          </a:ln>
          <a:effectLst>
            <a:outerShdw dist="107763" dir="2700000" algn="ctr" rotWithShape="0">
              <a:schemeClr val="bg2">
                <a:alpha val="50000"/>
              </a:schemeClr>
            </a:outerShdw>
          </a:effectLst>
        </p:spPr>
        <p:txBody>
          <a:bodyPr wrap="none">
            <a:spAutoFit/>
          </a:bodyPr>
          <a:lstStyle/>
          <a:p>
            <a:r>
              <a:rPr lang="en-US" sz="2800" b="1" dirty="0">
                <a:solidFill>
                  <a:srgbClr val="FFFF00"/>
                </a:solidFill>
                <a:latin typeface="Arial" panose="020B0604020202020204" pitchFamily="34" charset="0"/>
                <a:cs typeface="Arial" panose="020B0604020202020204" pitchFamily="34" charset="0"/>
              </a:rPr>
              <a:t>Too short?</a:t>
            </a:r>
          </a:p>
        </p:txBody>
      </p:sp>
      <p:sp>
        <p:nvSpPr>
          <p:cNvPr id="7" name="Text Box 40"/>
          <p:cNvSpPr txBox="1">
            <a:spLocks noChangeArrowheads="1"/>
          </p:cNvSpPr>
          <p:nvPr/>
        </p:nvSpPr>
        <p:spPr bwMode="auto">
          <a:xfrm>
            <a:off x="1911276" y="2998215"/>
            <a:ext cx="3501280" cy="523220"/>
          </a:xfrm>
          <a:prstGeom prst="rect">
            <a:avLst/>
          </a:prstGeom>
          <a:solidFill>
            <a:schemeClr val="bg1"/>
          </a:solidFill>
          <a:ln w="76200" algn="ctr">
            <a:solidFill>
              <a:srgbClr val="00FFFF"/>
            </a:solidFill>
            <a:miter lim="800000"/>
            <a:headEnd/>
            <a:tailEnd/>
          </a:ln>
          <a:effectLst>
            <a:outerShdw dist="107763" dir="2700000" algn="ctr" rotWithShape="0">
              <a:schemeClr val="bg2">
                <a:alpha val="50000"/>
              </a:schemeClr>
            </a:outerShdw>
          </a:effectLst>
        </p:spPr>
        <p:txBody>
          <a:bodyPr wrap="none">
            <a:spAutoFit/>
          </a:bodyPr>
          <a:lstStyle/>
          <a:p>
            <a:r>
              <a:rPr lang="en-US" sz="2800" b="1" dirty="0">
                <a:solidFill>
                  <a:srgbClr val="FFFF00"/>
                </a:solidFill>
                <a:latin typeface="Arial" panose="020B0604020202020204" pitchFamily="34" charset="0"/>
                <a:cs typeface="Arial" panose="020B0604020202020204" pitchFamily="34" charset="0"/>
              </a:rPr>
              <a:t>Missed opportunity</a:t>
            </a:r>
          </a:p>
        </p:txBody>
      </p:sp>
      <p:sp>
        <p:nvSpPr>
          <p:cNvPr id="8" name="Text Box 40"/>
          <p:cNvSpPr txBox="1">
            <a:spLocks noChangeArrowheads="1"/>
          </p:cNvSpPr>
          <p:nvPr/>
        </p:nvSpPr>
        <p:spPr bwMode="auto">
          <a:xfrm>
            <a:off x="1317489" y="4065130"/>
            <a:ext cx="1595886" cy="523220"/>
          </a:xfrm>
          <a:prstGeom prst="rect">
            <a:avLst/>
          </a:prstGeom>
          <a:solidFill>
            <a:schemeClr val="bg1"/>
          </a:solidFill>
          <a:ln w="76200" algn="ctr">
            <a:solidFill>
              <a:srgbClr val="FF9900"/>
            </a:solidFill>
            <a:miter lim="800000"/>
            <a:headEnd/>
            <a:tailEnd/>
          </a:ln>
          <a:effectLst>
            <a:outerShdw dist="107763" dir="2700000" algn="ctr" rotWithShape="0">
              <a:schemeClr val="bg2">
                <a:alpha val="50000"/>
              </a:schemeClr>
            </a:outerShdw>
          </a:effectLst>
        </p:spPr>
        <p:txBody>
          <a:bodyPr wrap="none">
            <a:spAutoFit/>
          </a:bodyPr>
          <a:lstStyle/>
          <a:p>
            <a:r>
              <a:rPr lang="en-US" sz="2800" b="1" dirty="0">
                <a:solidFill>
                  <a:srgbClr val="FFFF00"/>
                </a:solidFill>
                <a:latin typeface="Arial" panose="020B0604020202020204" pitchFamily="34" charset="0"/>
                <a:cs typeface="Arial" panose="020B0604020202020204" pitchFamily="34" charset="0"/>
              </a:rPr>
              <a:t>Too far?</a:t>
            </a:r>
          </a:p>
        </p:txBody>
      </p:sp>
      <p:sp>
        <p:nvSpPr>
          <p:cNvPr id="9" name="Text Box 40"/>
          <p:cNvSpPr txBox="1">
            <a:spLocks noChangeArrowheads="1"/>
          </p:cNvSpPr>
          <p:nvPr/>
        </p:nvSpPr>
        <p:spPr bwMode="auto">
          <a:xfrm>
            <a:off x="1911276" y="5132044"/>
            <a:ext cx="5179046" cy="523220"/>
          </a:xfrm>
          <a:prstGeom prst="rect">
            <a:avLst/>
          </a:prstGeom>
          <a:solidFill>
            <a:schemeClr val="bg1"/>
          </a:solidFill>
          <a:ln w="76200" algn="ctr">
            <a:solidFill>
              <a:srgbClr val="00FFFF"/>
            </a:solidFill>
            <a:miter lim="800000"/>
            <a:headEnd/>
            <a:tailEnd/>
          </a:ln>
          <a:effectLst>
            <a:outerShdw dist="107763" dir="2700000" algn="ctr" rotWithShape="0">
              <a:schemeClr val="bg2">
                <a:alpha val="50000"/>
              </a:schemeClr>
            </a:outerShdw>
          </a:effectLst>
        </p:spPr>
        <p:txBody>
          <a:bodyPr wrap="none">
            <a:spAutoFit/>
          </a:bodyPr>
          <a:lstStyle/>
          <a:p>
            <a:r>
              <a:rPr lang="en-US" sz="2800" b="1" dirty="0">
                <a:solidFill>
                  <a:srgbClr val="FFFF00"/>
                </a:solidFill>
                <a:latin typeface="Arial" panose="020B0604020202020204" pitchFamily="34" charset="0"/>
                <a:cs typeface="Arial" panose="020B0604020202020204" pitchFamily="34" charset="0"/>
              </a:rPr>
              <a:t>Transaction aborts, work lost</a:t>
            </a:r>
          </a:p>
        </p:txBody>
      </p:sp>
      <p:sp>
        <p:nvSpPr>
          <p:cNvPr id="10" name="TextBox 9">
            <a:extLst>
              <a:ext uri="{FF2B5EF4-FFF2-40B4-BE49-F238E27FC236}">
                <a16:creationId xmlns:a16="http://schemas.microsoft.com/office/drawing/2014/main" id="{0B6F598A-AFDF-42C8-A8B7-C69B709D0EE2}"/>
              </a:ext>
            </a:extLst>
          </p:cNvPr>
          <p:cNvSpPr txBox="1"/>
          <p:nvPr/>
        </p:nvSpPr>
        <p:spPr bwMode="auto">
          <a:xfrm>
            <a:off x="368981" y="312546"/>
            <a:ext cx="3517501" cy="523220"/>
          </a:xfrm>
          <a:prstGeom prst="rect">
            <a:avLst/>
          </a:prstGeom>
          <a:solidFill>
            <a:schemeClr val="bg1"/>
          </a:solidFill>
          <a:ln w="76200">
            <a:solidFill>
              <a:schemeClr val="tx1">
                <a:lumMod val="85000"/>
              </a:schemeClr>
            </a:solid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2800" dirty="0">
                <a:solidFill>
                  <a:srgbClr val="FFFF00"/>
                </a:solidFill>
                <a:latin typeface="Arial" panose="020B0604020202020204" pitchFamily="34" charset="0"/>
                <a:cs typeface="Arial" panose="020B0604020202020204" pitchFamily="34" charset="0"/>
              </a:rPr>
              <a:t>How Far to Teleport?</a:t>
            </a:r>
          </a:p>
        </p:txBody>
      </p:sp>
    </p:spTree>
    <p:extLst>
      <p:ext uri="{BB962C8B-B14F-4D97-AF65-F5344CB8AC3E}">
        <p14:creationId xmlns:p14="http://schemas.microsoft.com/office/powerpoint/2010/main" val="304612360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a:defRPr/>
            </a:pPr>
            <a:fld id="{EC676077-9BBE-4665-AFEC-9A25D283D224}" type="slidenum">
              <a:rPr lang="he-IL" smtClean="0"/>
              <a:pPr>
                <a:defRPr/>
              </a:pPr>
              <a:t>108</a:t>
            </a:fld>
            <a:endParaRPr lang="en-US" dirty="0"/>
          </a:p>
        </p:txBody>
      </p:sp>
      <p:sp>
        <p:nvSpPr>
          <p:cNvPr id="6" name="Text Box 40"/>
          <p:cNvSpPr txBox="1">
            <a:spLocks noChangeArrowheads="1"/>
          </p:cNvSpPr>
          <p:nvPr/>
        </p:nvSpPr>
        <p:spPr bwMode="auto">
          <a:xfrm>
            <a:off x="1153472" y="1931300"/>
            <a:ext cx="2363147" cy="523220"/>
          </a:xfrm>
          <a:prstGeom prst="rect">
            <a:avLst/>
          </a:prstGeom>
          <a:solidFill>
            <a:schemeClr val="bg1"/>
          </a:solidFill>
          <a:ln w="76200" algn="ctr">
            <a:solidFill>
              <a:srgbClr val="00CC00"/>
            </a:solidFill>
            <a:miter lim="800000"/>
            <a:headEnd/>
            <a:tailEnd/>
          </a:ln>
          <a:effectLst>
            <a:outerShdw dist="107763" dir="2700000" algn="ctr" rotWithShape="0">
              <a:schemeClr val="bg2">
                <a:alpha val="50000"/>
              </a:schemeClr>
            </a:outerShdw>
          </a:effectLst>
        </p:spPr>
        <p:txBody>
          <a:bodyPr wrap="none">
            <a:spAutoFit/>
          </a:bodyPr>
          <a:lstStyle/>
          <a:p>
            <a:r>
              <a:rPr lang="en-US" sz="2800" b="1" dirty="0">
                <a:solidFill>
                  <a:srgbClr val="FFFF00"/>
                </a:solidFill>
                <a:latin typeface="Arial" panose="020B0604020202020204" pitchFamily="34" charset="0"/>
                <a:cs typeface="Arial" panose="020B0604020202020204" pitchFamily="34" charset="0"/>
              </a:rPr>
              <a:t>On Success:</a:t>
            </a:r>
          </a:p>
        </p:txBody>
      </p:sp>
      <p:sp>
        <p:nvSpPr>
          <p:cNvPr id="7" name="Text Box 40"/>
          <p:cNvSpPr txBox="1">
            <a:spLocks noChangeArrowheads="1"/>
          </p:cNvSpPr>
          <p:nvPr/>
        </p:nvSpPr>
        <p:spPr bwMode="auto">
          <a:xfrm>
            <a:off x="1730146" y="2998215"/>
            <a:ext cx="3863558" cy="523220"/>
          </a:xfrm>
          <a:prstGeom prst="rect">
            <a:avLst/>
          </a:prstGeom>
          <a:solidFill>
            <a:schemeClr val="bg1"/>
          </a:solidFill>
          <a:ln w="76200" algn="ctr">
            <a:solidFill>
              <a:srgbClr val="00FFFF"/>
            </a:solidFill>
            <a:miter lim="800000"/>
            <a:headEnd/>
            <a:tailEnd/>
          </a:ln>
          <a:effectLst>
            <a:outerShdw dist="107763" dir="2700000" algn="ctr" rotWithShape="0">
              <a:schemeClr val="bg2">
                <a:alpha val="50000"/>
              </a:schemeClr>
            </a:outerShdw>
          </a:effectLst>
        </p:spPr>
        <p:txBody>
          <a:bodyPr wrap="none">
            <a:spAutoFit/>
          </a:bodyPr>
          <a:lstStyle/>
          <a:p>
            <a:r>
              <a:rPr lang="en-US" sz="2800" b="1" dirty="0">
                <a:solidFill>
                  <a:srgbClr val="FFFF00"/>
                </a:solidFill>
                <a:latin typeface="Lucida Console" panose="020B0609040504020204" pitchFamily="49" charset="0"/>
                <a:cs typeface="Arial" panose="020B0604020202020204" pitchFamily="34" charset="0"/>
              </a:rPr>
              <a:t>limit = limit + 1</a:t>
            </a:r>
          </a:p>
        </p:txBody>
      </p:sp>
      <p:sp>
        <p:nvSpPr>
          <p:cNvPr id="8" name="Text Box 40"/>
          <p:cNvSpPr txBox="1">
            <a:spLocks noChangeArrowheads="1"/>
          </p:cNvSpPr>
          <p:nvPr/>
        </p:nvSpPr>
        <p:spPr bwMode="auto">
          <a:xfrm>
            <a:off x="1074925" y="4065130"/>
            <a:ext cx="2081019" cy="523220"/>
          </a:xfrm>
          <a:prstGeom prst="rect">
            <a:avLst/>
          </a:prstGeom>
          <a:solidFill>
            <a:schemeClr val="bg1"/>
          </a:solidFill>
          <a:ln w="76200" algn="ctr">
            <a:solidFill>
              <a:srgbClr val="FF0000"/>
            </a:solidFill>
            <a:miter lim="800000"/>
            <a:headEnd/>
            <a:tailEnd/>
          </a:ln>
          <a:effectLst>
            <a:outerShdw dist="107763" dir="2700000" algn="ctr" rotWithShape="0">
              <a:schemeClr val="bg2">
                <a:alpha val="50000"/>
              </a:schemeClr>
            </a:outerShdw>
          </a:effectLst>
        </p:spPr>
        <p:txBody>
          <a:bodyPr wrap="none">
            <a:spAutoFit/>
          </a:bodyPr>
          <a:lstStyle/>
          <a:p>
            <a:r>
              <a:rPr lang="en-US" sz="2800" b="1" dirty="0">
                <a:solidFill>
                  <a:srgbClr val="FFFF00"/>
                </a:solidFill>
                <a:latin typeface="Arial" panose="020B0604020202020204" pitchFamily="34" charset="0"/>
                <a:cs typeface="Arial" panose="020B0604020202020204" pitchFamily="34" charset="0"/>
              </a:rPr>
              <a:t>On Failure:</a:t>
            </a:r>
          </a:p>
        </p:txBody>
      </p:sp>
      <p:sp>
        <p:nvSpPr>
          <p:cNvPr id="10" name="Text Box 40"/>
          <p:cNvSpPr txBox="1">
            <a:spLocks noChangeArrowheads="1"/>
          </p:cNvSpPr>
          <p:nvPr/>
        </p:nvSpPr>
        <p:spPr bwMode="auto">
          <a:xfrm>
            <a:off x="1882546" y="5012072"/>
            <a:ext cx="3863558" cy="523220"/>
          </a:xfrm>
          <a:prstGeom prst="rect">
            <a:avLst/>
          </a:prstGeom>
          <a:solidFill>
            <a:schemeClr val="bg1"/>
          </a:solidFill>
          <a:ln w="76200" algn="ctr">
            <a:solidFill>
              <a:srgbClr val="00FFFF"/>
            </a:solidFill>
            <a:miter lim="800000"/>
            <a:headEnd/>
            <a:tailEnd/>
          </a:ln>
          <a:effectLst>
            <a:outerShdw dist="107763" dir="2700000" algn="ctr" rotWithShape="0">
              <a:schemeClr val="bg2">
                <a:alpha val="50000"/>
              </a:schemeClr>
            </a:outerShdw>
          </a:effectLst>
        </p:spPr>
        <p:txBody>
          <a:bodyPr wrap="none">
            <a:spAutoFit/>
          </a:bodyPr>
          <a:lstStyle/>
          <a:p>
            <a:r>
              <a:rPr lang="en-US" sz="2800" b="1" dirty="0">
                <a:solidFill>
                  <a:srgbClr val="FFFF00"/>
                </a:solidFill>
                <a:latin typeface="Lucida Console" panose="020B0609040504020204" pitchFamily="49" charset="0"/>
                <a:cs typeface="Arial" panose="020B0604020202020204" pitchFamily="34" charset="0"/>
              </a:rPr>
              <a:t>limit = limit / 2</a:t>
            </a:r>
          </a:p>
        </p:txBody>
      </p:sp>
      <p:sp>
        <p:nvSpPr>
          <p:cNvPr id="9" name="TextBox 8">
            <a:extLst>
              <a:ext uri="{FF2B5EF4-FFF2-40B4-BE49-F238E27FC236}">
                <a16:creationId xmlns:a16="http://schemas.microsoft.com/office/drawing/2014/main" id="{104E3C3D-0B5D-4E0E-A525-A4B9969F047C}"/>
              </a:ext>
            </a:extLst>
          </p:cNvPr>
          <p:cNvSpPr txBox="1"/>
          <p:nvPr/>
        </p:nvSpPr>
        <p:spPr bwMode="auto">
          <a:xfrm>
            <a:off x="368981" y="312546"/>
            <a:ext cx="3738716" cy="523220"/>
          </a:xfrm>
          <a:prstGeom prst="rect">
            <a:avLst/>
          </a:prstGeom>
          <a:solidFill>
            <a:schemeClr val="bg1"/>
          </a:solidFill>
          <a:ln w="76200">
            <a:solidFill>
              <a:schemeClr val="tx1">
                <a:lumMod val="85000"/>
              </a:schemeClr>
            </a:solid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2800" dirty="0">
                <a:solidFill>
                  <a:srgbClr val="FFFF00"/>
                </a:solidFill>
                <a:latin typeface="Arial" panose="020B0604020202020204" pitchFamily="34" charset="0"/>
                <a:cs typeface="Arial" panose="020B0604020202020204" pitchFamily="34" charset="0"/>
              </a:rPr>
              <a:t>Adaptive Teleportation</a:t>
            </a:r>
          </a:p>
        </p:txBody>
      </p:sp>
    </p:spTree>
    <p:extLst>
      <p:ext uri="{BB962C8B-B14F-4D97-AF65-F5344CB8AC3E}">
        <p14:creationId xmlns:p14="http://schemas.microsoft.com/office/powerpoint/2010/main" val="224669541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a:defRPr/>
            </a:pPr>
            <a:fld id="{EC676077-9BBE-4665-AFEC-9A25D283D224}" type="slidenum">
              <a:rPr lang="he-IL" smtClean="0"/>
              <a:pPr>
                <a:defRPr/>
              </a:pPr>
              <a:t>109</a:t>
            </a:fld>
            <a:endParaRPr lang="en-US" dirty="0"/>
          </a:p>
        </p:txBody>
      </p:sp>
      <p:sp>
        <p:nvSpPr>
          <p:cNvPr id="5" name="Text Box 7"/>
          <p:cNvSpPr txBox="1">
            <a:spLocks noChangeArrowheads="1"/>
          </p:cNvSpPr>
          <p:nvPr/>
        </p:nvSpPr>
        <p:spPr bwMode="auto">
          <a:xfrm>
            <a:off x="981178" y="2010332"/>
            <a:ext cx="3809307" cy="523220"/>
          </a:xfrm>
          <a:prstGeom prst="rect">
            <a:avLst/>
          </a:prstGeom>
          <a:solidFill>
            <a:schemeClr val="bg1"/>
          </a:solidFill>
          <a:ln w="76200" algn="ctr">
            <a:solidFill>
              <a:schemeClr val="tx1">
                <a:lumMod val="75000"/>
              </a:schemeClr>
            </a:solidFill>
            <a:miter lim="800000"/>
            <a:headEnd/>
            <a:tailEnd/>
          </a:ln>
          <a:effectLst>
            <a:outerShdw dist="107763" dir="2700000" algn="ctr" rotWithShape="0">
              <a:schemeClr val="bg2">
                <a:alpha val="50000"/>
              </a:schemeClr>
            </a:outerShdw>
          </a:effectLst>
        </p:spPr>
        <p:txBody>
          <a:bodyPr wrap="square">
            <a:spAutoFit/>
          </a:bodyPr>
          <a:lstStyle/>
          <a:p>
            <a:pPr algn="l"/>
            <a:r>
              <a:rPr lang="en-US" sz="2800" dirty="0">
                <a:solidFill>
                  <a:schemeClr val="tx1">
                    <a:lumMod val="75000"/>
                  </a:schemeClr>
                </a:solidFill>
                <a:latin typeface="Arial" panose="020B0604020202020204" pitchFamily="34" charset="0"/>
              </a:rPr>
              <a:t>Transactions vs Locks</a:t>
            </a:r>
          </a:p>
        </p:txBody>
      </p:sp>
      <p:sp>
        <p:nvSpPr>
          <p:cNvPr id="6" name="Text Box 7"/>
          <p:cNvSpPr txBox="1">
            <a:spLocks noChangeArrowheads="1"/>
          </p:cNvSpPr>
          <p:nvPr/>
        </p:nvSpPr>
        <p:spPr bwMode="auto">
          <a:xfrm>
            <a:off x="981178" y="2904624"/>
            <a:ext cx="5435951" cy="523220"/>
          </a:xfrm>
          <a:prstGeom prst="rect">
            <a:avLst/>
          </a:prstGeom>
          <a:solidFill>
            <a:schemeClr val="bg1"/>
          </a:solidFill>
          <a:ln w="76200" algn="ctr">
            <a:solidFill>
              <a:schemeClr val="tx1">
                <a:lumMod val="75000"/>
              </a:schemeClr>
            </a:solidFill>
            <a:miter lim="800000"/>
            <a:headEnd/>
            <a:tailEnd/>
          </a:ln>
          <a:effectLst>
            <a:outerShdw dist="107763" dir="2700000" algn="ctr" rotWithShape="0">
              <a:schemeClr val="bg2">
                <a:alpha val="50000"/>
              </a:schemeClr>
            </a:outerShdw>
          </a:effectLst>
        </p:spPr>
        <p:txBody>
          <a:bodyPr wrap="square">
            <a:spAutoFit/>
          </a:bodyPr>
          <a:lstStyle/>
          <a:p>
            <a:pPr algn="l"/>
            <a:r>
              <a:rPr lang="en-US" sz="2800" dirty="0">
                <a:solidFill>
                  <a:schemeClr val="tx1">
                    <a:lumMod val="75000"/>
                  </a:schemeClr>
                </a:solidFill>
                <a:latin typeface="Arial" panose="020B0604020202020204" pitchFamily="34" charset="0"/>
              </a:rPr>
              <a:t>Hardware Transactional Memory</a:t>
            </a:r>
          </a:p>
        </p:txBody>
      </p:sp>
      <p:sp>
        <p:nvSpPr>
          <p:cNvPr id="7" name="Text Box 7"/>
          <p:cNvSpPr txBox="1">
            <a:spLocks noChangeArrowheads="1"/>
          </p:cNvSpPr>
          <p:nvPr/>
        </p:nvSpPr>
        <p:spPr bwMode="auto">
          <a:xfrm>
            <a:off x="981178" y="3798916"/>
            <a:ext cx="5435951" cy="523220"/>
          </a:xfrm>
          <a:prstGeom prst="rect">
            <a:avLst/>
          </a:prstGeom>
          <a:solidFill>
            <a:schemeClr val="bg1"/>
          </a:solidFill>
          <a:ln w="76200" algn="ctr">
            <a:solidFill>
              <a:schemeClr val="tx1">
                <a:lumMod val="75000"/>
              </a:schemeClr>
            </a:solidFill>
            <a:miter lim="800000"/>
            <a:headEnd/>
            <a:tailEnd/>
          </a:ln>
          <a:effectLst>
            <a:outerShdw dist="107763" dir="2700000" algn="ctr" rotWithShape="0">
              <a:schemeClr val="bg2">
                <a:alpha val="50000"/>
              </a:schemeClr>
            </a:outerShdw>
          </a:effectLst>
        </p:spPr>
        <p:txBody>
          <a:bodyPr wrap="square">
            <a:spAutoFit/>
          </a:bodyPr>
          <a:lstStyle/>
          <a:p>
            <a:pPr algn="l"/>
            <a:r>
              <a:rPr lang="en-US" sz="2800" dirty="0">
                <a:solidFill>
                  <a:schemeClr val="tx1">
                    <a:lumMod val="75000"/>
                  </a:schemeClr>
                </a:solidFill>
                <a:latin typeface="Arial" panose="020B0604020202020204" pitchFamily="34" charset="0"/>
              </a:rPr>
              <a:t>Using Transactional Memory</a:t>
            </a:r>
          </a:p>
        </p:txBody>
      </p:sp>
      <p:sp>
        <p:nvSpPr>
          <p:cNvPr id="8" name="Text Box 7"/>
          <p:cNvSpPr txBox="1">
            <a:spLocks noChangeArrowheads="1"/>
          </p:cNvSpPr>
          <p:nvPr/>
        </p:nvSpPr>
        <p:spPr bwMode="auto">
          <a:xfrm>
            <a:off x="981178" y="4693208"/>
            <a:ext cx="4262462" cy="523220"/>
          </a:xfrm>
          <a:prstGeom prst="rect">
            <a:avLst/>
          </a:prstGeom>
          <a:solidFill>
            <a:schemeClr val="bg1"/>
          </a:solidFill>
          <a:ln w="76200" algn="ctr">
            <a:solidFill>
              <a:schemeClr val="tx1">
                <a:lumMod val="75000"/>
              </a:schemeClr>
            </a:solidFill>
            <a:miter lim="800000"/>
            <a:headEnd/>
            <a:tailEnd/>
          </a:ln>
          <a:effectLst>
            <a:outerShdw dist="107763" dir="2700000" algn="ctr" rotWithShape="0">
              <a:schemeClr val="bg2">
                <a:alpha val="50000"/>
              </a:schemeClr>
            </a:outerShdw>
          </a:effectLst>
        </p:spPr>
        <p:txBody>
          <a:bodyPr wrap="square">
            <a:spAutoFit/>
          </a:bodyPr>
          <a:lstStyle/>
          <a:p>
            <a:pPr algn="l"/>
            <a:r>
              <a:rPr lang="en-US" sz="2800" dirty="0">
                <a:solidFill>
                  <a:schemeClr val="tx1">
                    <a:lumMod val="75000"/>
                  </a:schemeClr>
                </a:solidFill>
                <a:latin typeface="Arial" panose="020B0604020202020204" pitchFamily="34" charset="0"/>
              </a:rPr>
              <a:t>Transactions with Locks?</a:t>
            </a:r>
          </a:p>
        </p:txBody>
      </p:sp>
      <p:sp>
        <p:nvSpPr>
          <p:cNvPr id="10" name="Text Box 7"/>
          <p:cNvSpPr txBox="1">
            <a:spLocks noChangeArrowheads="1"/>
          </p:cNvSpPr>
          <p:nvPr/>
        </p:nvSpPr>
        <p:spPr bwMode="auto">
          <a:xfrm>
            <a:off x="981175" y="5582233"/>
            <a:ext cx="3695755" cy="523220"/>
          </a:xfrm>
          <a:prstGeom prst="rect">
            <a:avLst/>
          </a:prstGeom>
          <a:solidFill>
            <a:schemeClr val="bg1"/>
          </a:solidFill>
          <a:ln w="76200" algn="ctr">
            <a:solidFill>
              <a:schemeClr val="tx1">
                <a:lumMod val="75000"/>
              </a:schemeClr>
            </a:solidFill>
            <a:miter lim="800000"/>
            <a:headEnd/>
            <a:tailEnd/>
          </a:ln>
          <a:effectLst>
            <a:outerShdw dist="107763" dir="2700000" algn="ctr" rotWithShape="0">
              <a:schemeClr val="bg2">
                <a:alpha val="50000"/>
              </a:schemeClr>
            </a:outerShdw>
          </a:effectLst>
        </p:spPr>
        <p:txBody>
          <a:bodyPr wrap="square">
            <a:spAutoFit/>
          </a:bodyPr>
          <a:lstStyle/>
          <a:p>
            <a:pPr algn="l"/>
            <a:r>
              <a:rPr lang="en-US" sz="2800" dirty="0">
                <a:solidFill>
                  <a:srgbClr val="FFFF00"/>
                </a:solidFill>
                <a:latin typeface="Arial" panose="020B0604020202020204" pitchFamily="34" charset="0"/>
              </a:rPr>
              <a:t>Research Questions</a:t>
            </a:r>
          </a:p>
        </p:txBody>
      </p:sp>
      <p:sp>
        <p:nvSpPr>
          <p:cNvPr id="9" name="TextBox 8">
            <a:extLst>
              <a:ext uri="{FF2B5EF4-FFF2-40B4-BE49-F238E27FC236}">
                <a16:creationId xmlns:a16="http://schemas.microsoft.com/office/drawing/2014/main" id="{2114772D-7D04-42B7-B284-E6CA85F3E2D5}"/>
              </a:ext>
            </a:extLst>
          </p:cNvPr>
          <p:cNvSpPr txBox="1"/>
          <p:nvPr/>
        </p:nvSpPr>
        <p:spPr bwMode="auto">
          <a:xfrm>
            <a:off x="368981" y="312546"/>
            <a:ext cx="1845377" cy="523220"/>
          </a:xfrm>
          <a:prstGeom prst="rect">
            <a:avLst/>
          </a:prstGeom>
          <a:solidFill>
            <a:schemeClr val="bg1"/>
          </a:solidFill>
          <a:ln w="76200">
            <a:solidFill>
              <a:schemeClr val="tx1">
                <a:lumMod val="85000"/>
              </a:schemeClr>
            </a:solid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2800" dirty="0">
                <a:solidFill>
                  <a:srgbClr val="FFFF00"/>
                </a:solidFill>
                <a:latin typeface="Arial" panose="020B0604020202020204" pitchFamily="34" charset="0"/>
                <a:cs typeface="Arial" panose="020B0604020202020204" pitchFamily="34" charset="0"/>
              </a:rPr>
              <a:t>Road Map</a:t>
            </a:r>
          </a:p>
        </p:txBody>
      </p:sp>
    </p:spTree>
    <p:extLst>
      <p:ext uri="{BB962C8B-B14F-4D97-AF65-F5344CB8AC3E}">
        <p14:creationId xmlns:p14="http://schemas.microsoft.com/office/powerpoint/2010/main" val="1405097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2212" name="Picture 2" descr="magic"/>
          <p:cNvPicPr>
            <a:picLocks noChangeAspect="1" noChangeArrowheads="1"/>
          </p:cNvPicPr>
          <p:nvPr/>
        </p:nvPicPr>
        <p:blipFill>
          <a:blip r:embed="rId3" cstate="print"/>
          <a:srcRect/>
          <a:stretch>
            <a:fillRect/>
          </a:stretch>
        </p:blipFill>
        <p:spPr bwMode="auto">
          <a:xfrm>
            <a:off x="2540000" y="2540000"/>
            <a:ext cx="127000" cy="127000"/>
          </a:xfrm>
          <a:prstGeom prst="rect">
            <a:avLst/>
          </a:prstGeom>
          <a:noFill/>
          <a:ln w="9525">
            <a:noFill/>
            <a:miter lim="800000"/>
            <a:headEnd/>
            <a:tailEnd/>
          </a:ln>
        </p:spPr>
      </p:pic>
      <p:sp>
        <p:nvSpPr>
          <p:cNvPr id="222215" name="Text Box 5"/>
          <p:cNvSpPr txBox="1">
            <a:spLocks noChangeArrowheads="1"/>
          </p:cNvSpPr>
          <p:nvPr/>
        </p:nvSpPr>
        <p:spPr bwMode="auto">
          <a:xfrm>
            <a:off x="922563" y="3547349"/>
            <a:ext cx="2898550" cy="769441"/>
          </a:xfrm>
          <a:prstGeom prst="rect">
            <a:avLst/>
          </a:prstGeom>
          <a:noFill/>
          <a:ln w="9525">
            <a:noFill/>
            <a:miter lim="800000"/>
            <a:headEnd/>
            <a:tailEnd/>
          </a:ln>
        </p:spPr>
        <p:txBody>
          <a:bodyPr wrap="none">
            <a:spAutoFit/>
          </a:bodyPr>
          <a:lstStyle/>
          <a:p>
            <a:pPr algn="r" eaLnBrk="0" hangingPunct="0"/>
            <a:r>
              <a:rPr lang="en-US" sz="4400" b="1" dirty="0">
                <a:solidFill>
                  <a:srgbClr val="FFFF00"/>
                </a:solidFill>
                <a:latin typeface="Arial" panose="020B0604020202020204" pitchFamily="34" charset="0"/>
              </a:rPr>
              <a:t>Speedup=</a:t>
            </a:r>
          </a:p>
        </p:txBody>
      </p:sp>
      <mc:AlternateContent xmlns:mc="http://schemas.openxmlformats.org/markup-compatibility/2006" xmlns:a14="http://schemas.microsoft.com/office/drawing/2010/main">
        <mc:Choice Requires="a14">
          <p:sp>
            <p:nvSpPr>
              <p:cNvPr id="2" name="TextBox 1"/>
              <p:cNvSpPr txBox="1"/>
              <p:nvPr/>
            </p:nvSpPr>
            <p:spPr>
              <a:xfrm>
                <a:off x="2371838" y="2783119"/>
                <a:ext cx="6593832" cy="265713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sz="6600" b="0" i="1" smtClean="0">
                              <a:solidFill>
                                <a:schemeClr val="tx1"/>
                              </a:solidFill>
                              <a:latin typeface="Cambria Math" panose="02040503050406030204" pitchFamily="18" charset="0"/>
                            </a:rPr>
                          </m:ctrlPr>
                        </m:fPr>
                        <m:num>
                          <m:r>
                            <a:rPr lang="en-US" sz="6600" b="0" i="1" smtClean="0">
                              <a:solidFill>
                                <a:schemeClr val="tx1"/>
                              </a:solidFill>
                              <a:latin typeface="Cambria Math"/>
                            </a:rPr>
                            <m:t>1</m:t>
                          </m:r>
                        </m:num>
                        <m:den>
                          <m:r>
                            <a:rPr lang="en-US" sz="6600" b="0" i="1" smtClean="0">
                              <a:solidFill>
                                <a:schemeClr val="tx1"/>
                              </a:solidFill>
                              <a:latin typeface="Cambria Math"/>
                            </a:rPr>
                            <m:t>1+</m:t>
                          </m:r>
                          <m:r>
                            <a:rPr lang="en-US" sz="6600" b="0" i="1" smtClean="0">
                              <a:solidFill>
                                <a:schemeClr val="tx1"/>
                              </a:solidFill>
                              <a:latin typeface="Cambria Math"/>
                            </a:rPr>
                            <m:t>𝑝</m:t>
                          </m:r>
                          <m:r>
                            <a:rPr lang="en-US" sz="6600" b="0" i="1" smtClean="0">
                              <a:solidFill>
                                <a:schemeClr val="tx1"/>
                              </a:solidFill>
                              <a:latin typeface="Cambria Math"/>
                            </a:rPr>
                            <m:t>+</m:t>
                          </m:r>
                          <m:f>
                            <m:fPr>
                              <m:ctrlPr>
                                <a:rPr lang="en-US" sz="6600" b="0" i="1" smtClean="0">
                                  <a:solidFill>
                                    <a:schemeClr val="tx1"/>
                                  </a:solidFill>
                                  <a:latin typeface="Cambria Math" panose="02040503050406030204" pitchFamily="18" charset="0"/>
                                </a:rPr>
                              </m:ctrlPr>
                            </m:fPr>
                            <m:num>
                              <m:r>
                                <a:rPr lang="en-US" sz="6600" b="0" i="1" smtClean="0">
                                  <a:solidFill>
                                    <a:schemeClr val="tx1"/>
                                  </a:solidFill>
                                  <a:latin typeface="Cambria Math"/>
                                </a:rPr>
                                <m:t>𝑝</m:t>
                              </m:r>
                            </m:num>
                            <m:den>
                              <m:r>
                                <a:rPr lang="en-US" sz="6600" b="0" i="1" smtClean="0">
                                  <a:solidFill>
                                    <a:schemeClr val="tx1"/>
                                  </a:solidFill>
                                  <a:latin typeface="Cambria Math"/>
                                </a:rPr>
                                <m:t>𝑛</m:t>
                              </m:r>
                            </m:den>
                          </m:f>
                        </m:den>
                      </m:f>
                    </m:oMath>
                  </m:oMathPara>
                </a14:m>
                <a:endParaRPr lang="en-US" sz="6600" dirty="0">
                  <a:latin typeface="Arial" panose="020B0604020202020204" pitchFamily="34" charset="0"/>
                </a:endParaRPr>
              </a:p>
            </p:txBody>
          </p:sp>
        </mc:Choice>
        <mc:Fallback xmlns="">
          <p:sp>
            <p:nvSpPr>
              <p:cNvPr id="2" name="TextBox 1"/>
              <p:cNvSpPr txBox="1">
                <a:spLocks noRot="1" noChangeAspect="1" noMove="1" noResize="1" noEditPoints="1" noAdjustHandles="1" noChangeArrowheads="1" noChangeShapeType="1" noTextEdit="1"/>
              </p:cNvSpPr>
              <p:nvPr/>
            </p:nvSpPr>
            <p:spPr>
              <a:xfrm>
                <a:off x="2371838" y="2783119"/>
                <a:ext cx="6593832" cy="2657138"/>
              </a:xfrm>
              <a:prstGeom prst="rect">
                <a:avLst/>
              </a:prstGeom>
              <a:blipFill>
                <a:blip r:embed="rId4"/>
                <a:stretch>
                  <a:fillRect/>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4F03DEBB-CA0B-49FD-AC14-3D5D419A57D1}"/>
              </a:ext>
            </a:extLst>
          </p:cNvPr>
          <p:cNvSpPr txBox="1"/>
          <p:nvPr/>
        </p:nvSpPr>
        <p:spPr bwMode="auto">
          <a:xfrm>
            <a:off x="368981" y="312546"/>
            <a:ext cx="2417585" cy="523220"/>
          </a:xfrm>
          <a:prstGeom prst="rect">
            <a:avLst/>
          </a:prstGeom>
          <a:solidFill>
            <a:schemeClr val="bg1"/>
          </a:solidFill>
          <a:ln w="76200">
            <a:solidFill>
              <a:schemeClr val="tx1">
                <a:lumMod val="85000"/>
              </a:schemeClr>
            </a:solid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2800" dirty="0">
                <a:solidFill>
                  <a:srgbClr val="FFFF00"/>
                </a:solidFill>
                <a:latin typeface="Arial" panose="020B0604020202020204" pitchFamily="34" charset="0"/>
                <a:cs typeface="Arial" panose="020B0604020202020204" pitchFamily="34" charset="0"/>
              </a:rPr>
              <a:t>Amdahl’s Law</a:t>
            </a:r>
          </a:p>
        </p:txBody>
      </p:sp>
    </p:spTree>
    <p:extLst>
      <p:ext uri="{BB962C8B-B14F-4D97-AF65-F5344CB8AC3E}">
        <p14:creationId xmlns:p14="http://schemas.microsoft.com/office/powerpoint/2010/main" val="256085330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a:defRPr/>
            </a:pPr>
            <a:fld id="{EC676077-9BBE-4665-AFEC-9A25D283D224}" type="slidenum">
              <a:rPr lang="he-IL" smtClean="0"/>
              <a:pPr>
                <a:defRPr/>
              </a:pPr>
              <a:t>110</a:t>
            </a:fld>
            <a:endParaRPr lang="en-US"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4892" y="-207410"/>
            <a:ext cx="9413784" cy="72728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 Box 42"/>
          <p:cNvSpPr txBox="1">
            <a:spLocks noChangeArrowheads="1"/>
          </p:cNvSpPr>
          <p:nvPr/>
        </p:nvSpPr>
        <p:spPr bwMode="auto">
          <a:xfrm>
            <a:off x="699786" y="5376643"/>
            <a:ext cx="7944804" cy="523220"/>
          </a:xfrm>
          <a:prstGeom prst="rect">
            <a:avLst/>
          </a:prstGeom>
          <a:solidFill>
            <a:schemeClr val="bg1"/>
          </a:solidFill>
          <a:ln w="38100" algn="ctr">
            <a:solidFill>
              <a:schemeClr val="accent6">
                <a:lumMod val="50000"/>
              </a:schemeClr>
            </a:solidFill>
            <a:miter lim="800000"/>
            <a:headEnd/>
            <a:tailEnd/>
          </a:ln>
          <a:effectLst>
            <a:glow rad="228600">
              <a:schemeClr val="accent2">
                <a:satMod val="175000"/>
                <a:alpha val="40000"/>
              </a:schemeClr>
            </a:glow>
            <a:outerShdw dist="107763" dir="2700000" algn="ctr" rotWithShape="0">
              <a:schemeClr val="bg2">
                <a:alpha val="50000"/>
              </a:schemeClr>
            </a:outerShdw>
          </a:effectLst>
        </p:spPr>
        <p:txBody>
          <a:bodyPr wrap="none">
            <a:spAutoFit/>
          </a:bodyPr>
          <a:lstStyle/>
          <a:p>
            <a:pPr algn="l"/>
            <a:r>
              <a:rPr lang="en-US" sz="2800" dirty="0">
                <a:solidFill>
                  <a:srgbClr val="FFFF00"/>
                </a:solidFill>
                <a:latin typeface="Arial" panose="020B0604020202020204" pitchFamily="34" charset="0"/>
                <a:cs typeface="Arial" panose="020B0604020202020204" pitchFamily="34" charset="0"/>
              </a:rPr>
              <a:t>Locks and transactions complement one another</a:t>
            </a:r>
          </a:p>
        </p:txBody>
      </p:sp>
    </p:spTree>
    <p:extLst>
      <p:ext uri="{BB962C8B-B14F-4D97-AF65-F5344CB8AC3E}">
        <p14:creationId xmlns:p14="http://schemas.microsoft.com/office/powerpoint/2010/main" val="23560104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3AD7ECD0-6AF2-4E84-95BA-4B50C3ECD471}" type="slidenum">
              <a:rPr lang="he-IL" smtClean="0"/>
              <a:pPr>
                <a:defRPr/>
              </a:pPr>
              <a:t>111</a:t>
            </a:fld>
            <a:endParaRPr lang="en-US" dirty="0"/>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219" y="-257652"/>
            <a:ext cx="9208439" cy="73733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 Box 42"/>
          <p:cNvSpPr txBox="1">
            <a:spLocks noChangeArrowheads="1"/>
          </p:cNvSpPr>
          <p:nvPr/>
        </p:nvSpPr>
        <p:spPr bwMode="auto">
          <a:xfrm>
            <a:off x="1340186" y="5376643"/>
            <a:ext cx="6463629" cy="954107"/>
          </a:xfrm>
          <a:prstGeom prst="rect">
            <a:avLst/>
          </a:prstGeom>
          <a:solidFill>
            <a:schemeClr val="bg1"/>
          </a:solidFill>
          <a:ln w="38100" algn="ctr">
            <a:solidFill>
              <a:schemeClr val="accent6">
                <a:lumMod val="50000"/>
              </a:schemeClr>
            </a:solidFill>
            <a:miter lim="800000"/>
            <a:headEnd/>
            <a:tailEnd/>
          </a:ln>
          <a:effectLst>
            <a:glow rad="228600">
              <a:schemeClr val="accent2">
                <a:satMod val="175000"/>
                <a:alpha val="40000"/>
              </a:schemeClr>
            </a:glow>
            <a:outerShdw dist="107763" dir="2700000" algn="ctr" rotWithShape="0">
              <a:schemeClr val="bg2">
                <a:alpha val="50000"/>
              </a:schemeClr>
            </a:outerShdw>
          </a:effectLst>
        </p:spPr>
        <p:txBody>
          <a:bodyPr wrap="none">
            <a:spAutoFit/>
          </a:bodyPr>
          <a:lstStyle/>
          <a:p>
            <a:pPr algn="l"/>
            <a:r>
              <a:rPr lang="en-US" sz="2800" dirty="0">
                <a:solidFill>
                  <a:srgbClr val="FFFF00"/>
                </a:solidFill>
                <a:latin typeface="Arial" pitchFamily="34" charset="0"/>
                <a:cs typeface="Arial" pitchFamily="34" charset="0"/>
              </a:rPr>
              <a:t>TM can improve memory management,</a:t>
            </a:r>
          </a:p>
          <a:p>
            <a:r>
              <a:rPr lang="en-US" sz="2800" dirty="0">
                <a:solidFill>
                  <a:srgbClr val="FFFF00"/>
                </a:solidFill>
                <a:latin typeface="Arial" pitchFamily="34" charset="0"/>
                <a:cs typeface="Arial" pitchFamily="34" charset="0"/>
              </a:rPr>
              <a:t>both automatic and explicit.</a:t>
            </a:r>
          </a:p>
        </p:txBody>
      </p:sp>
    </p:spTree>
    <p:extLst>
      <p:ext uri="{BB962C8B-B14F-4D97-AF65-F5344CB8AC3E}">
        <p14:creationId xmlns:p14="http://schemas.microsoft.com/office/powerpoint/2010/main" val="3460983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3AD7ECD0-6AF2-4E84-95BA-4B50C3ECD471}" type="slidenum">
              <a:rPr lang="he-IL" smtClean="0"/>
              <a:pPr>
                <a:defRPr/>
              </a:pPr>
              <a:t>112</a:t>
            </a:fld>
            <a:endParaRPr lang="en-US" dirty="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337" y="-199328"/>
            <a:ext cx="9314675" cy="72566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 Box 42"/>
          <p:cNvSpPr txBox="1">
            <a:spLocks noChangeArrowheads="1"/>
          </p:cNvSpPr>
          <p:nvPr/>
        </p:nvSpPr>
        <p:spPr bwMode="auto">
          <a:xfrm>
            <a:off x="1440374" y="5376643"/>
            <a:ext cx="6263253" cy="523220"/>
          </a:xfrm>
          <a:prstGeom prst="rect">
            <a:avLst/>
          </a:prstGeom>
          <a:solidFill>
            <a:schemeClr val="bg1"/>
          </a:solidFill>
          <a:ln w="38100" algn="ctr">
            <a:solidFill>
              <a:schemeClr val="accent6">
                <a:lumMod val="50000"/>
              </a:schemeClr>
            </a:solidFill>
            <a:miter lim="800000"/>
            <a:headEnd/>
            <a:tailEnd/>
          </a:ln>
          <a:effectLst>
            <a:glow rad="228600">
              <a:schemeClr val="accent2">
                <a:satMod val="175000"/>
                <a:alpha val="40000"/>
              </a:schemeClr>
            </a:glow>
            <a:outerShdw dist="107763" dir="2700000" algn="ctr" rotWithShape="0">
              <a:schemeClr val="bg2">
                <a:alpha val="50000"/>
              </a:schemeClr>
            </a:outerShdw>
          </a:effectLst>
        </p:spPr>
        <p:txBody>
          <a:bodyPr wrap="none">
            <a:spAutoFit/>
          </a:bodyPr>
          <a:lstStyle/>
          <a:p>
            <a:pPr algn="l"/>
            <a:r>
              <a:rPr lang="en-US" sz="2800" dirty="0">
                <a:solidFill>
                  <a:srgbClr val="FFFF00"/>
                </a:solidFill>
                <a:latin typeface="Arial" panose="020B0604020202020204" pitchFamily="34" charset="0"/>
                <a:cs typeface="Arial" panose="020B0604020202020204" pitchFamily="34" charset="0"/>
              </a:rPr>
              <a:t>TM restructures in-memory databases</a:t>
            </a:r>
          </a:p>
        </p:txBody>
      </p:sp>
    </p:spTree>
    <p:extLst>
      <p:ext uri="{BB962C8B-B14F-4D97-AF65-F5344CB8AC3E}">
        <p14:creationId xmlns:p14="http://schemas.microsoft.com/office/powerpoint/2010/main" val="3097666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20458032">
            <a:off x="463136" y="1383981"/>
            <a:ext cx="11068050" cy="7686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Slide Number Placeholder 3"/>
          <p:cNvSpPr>
            <a:spLocks noGrp="1"/>
          </p:cNvSpPr>
          <p:nvPr>
            <p:ph type="sldNum" sz="quarter" idx="10"/>
          </p:nvPr>
        </p:nvSpPr>
        <p:spPr/>
        <p:txBody>
          <a:bodyPr/>
          <a:lstStyle/>
          <a:p>
            <a:pPr>
              <a:defRPr/>
            </a:pPr>
            <a:fld id="{EC676077-9BBE-4665-AFEC-9A25D283D224}" type="slidenum">
              <a:rPr lang="he-IL" smtClean="0"/>
              <a:pPr>
                <a:defRPr/>
              </a:pPr>
              <a:t>113</a:t>
            </a:fld>
            <a:endParaRPr lang="en-US" dirty="0"/>
          </a:p>
        </p:txBody>
      </p:sp>
      <p:pic>
        <p:nvPicPr>
          <p:cNvPr id="921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13703">
            <a:off x="3908699" y="3791607"/>
            <a:ext cx="9020175" cy="4638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1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816805">
            <a:off x="-1402694" y="4959130"/>
            <a:ext cx="10664545" cy="61310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 Box 42"/>
          <p:cNvSpPr txBox="1">
            <a:spLocks noChangeArrowheads="1"/>
          </p:cNvSpPr>
          <p:nvPr/>
        </p:nvSpPr>
        <p:spPr bwMode="auto">
          <a:xfrm>
            <a:off x="2713992" y="5376643"/>
            <a:ext cx="3716017" cy="523220"/>
          </a:xfrm>
          <a:prstGeom prst="rect">
            <a:avLst/>
          </a:prstGeom>
          <a:solidFill>
            <a:schemeClr val="bg1"/>
          </a:solidFill>
          <a:ln w="38100" algn="ctr">
            <a:solidFill>
              <a:schemeClr val="accent6">
                <a:lumMod val="50000"/>
              </a:schemeClr>
            </a:solidFill>
            <a:miter lim="800000"/>
            <a:headEnd/>
            <a:tailEnd/>
          </a:ln>
          <a:effectLst>
            <a:glow rad="228600">
              <a:schemeClr val="accent2">
                <a:satMod val="175000"/>
                <a:alpha val="40000"/>
              </a:schemeClr>
            </a:glow>
            <a:outerShdw dist="107763" dir="2700000" algn="ctr" rotWithShape="0">
              <a:schemeClr val="bg2">
                <a:alpha val="50000"/>
              </a:schemeClr>
            </a:outerShdw>
          </a:effectLst>
        </p:spPr>
        <p:txBody>
          <a:bodyPr wrap="none">
            <a:spAutoFit/>
          </a:bodyPr>
          <a:lstStyle/>
          <a:p>
            <a:pPr algn="l"/>
            <a:r>
              <a:rPr lang="en-US" sz="2800" dirty="0">
                <a:solidFill>
                  <a:srgbClr val="FFFF00"/>
                </a:solidFill>
                <a:latin typeface="Arial" panose="020B0604020202020204" pitchFamily="34" charset="0"/>
                <a:cs typeface="Arial" panose="020B0604020202020204" pitchFamily="34" charset="0"/>
              </a:rPr>
              <a:t>TM is energy-efficient</a:t>
            </a:r>
          </a:p>
        </p:txBody>
      </p:sp>
    </p:spTree>
    <p:extLst>
      <p:ext uri="{BB962C8B-B14F-4D97-AF65-F5344CB8AC3E}">
        <p14:creationId xmlns:p14="http://schemas.microsoft.com/office/powerpoint/2010/main" val="286337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20834907">
            <a:off x="-194873" y="1831593"/>
            <a:ext cx="6395179" cy="60896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921901">
            <a:off x="3102965" y="1702474"/>
            <a:ext cx="6552315" cy="580822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Slide Number Placeholder 2"/>
          <p:cNvSpPr>
            <a:spLocks noGrp="1"/>
          </p:cNvSpPr>
          <p:nvPr>
            <p:ph type="sldNum" sz="quarter" idx="10"/>
          </p:nvPr>
        </p:nvSpPr>
        <p:spPr/>
        <p:txBody>
          <a:bodyPr/>
          <a:lstStyle/>
          <a:p>
            <a:pPr>
              <a:defRPr/>
            </a:pPr>
            <a:fld id="{7E8BA0C2-340A-4CA4-A89A-7255129FDB5F}" type="slidenum">
              <a:rPr lang="he-IL" smtClean="0"/>
              <a:pPr>
                <a:defRPr/>
              </a:pPr>
              <a:t>114</a:t>
            </a:fld>
            <a:endParaRPr lang="en-US" dirty="0"/>
          </a:p>
        </p:txBody>
      </p:sp>
      <p:pic>
        <p:nvPicPr>
          <p:cNvPr id="1024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394129">
            <a:off x="1183281" y="3256013"/>
            <a:ext cx="5610225" cy="5295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45"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20532849">
            <a:off x="3800101" y="4922182"/>
            <a:ext cx="5158042" cy="534250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Text Box 42"/>
          <p:cNvSpPr txBox="1">
            <a:spLocks noChangeArrowheads="1"/>
          </p:cNvSpPr>
          <p:nvPr/>
        </p:nvSpPr>
        <p:spPr bwMode="auto">
          <a:xfrm>
            <a:off x="771120" y="5376643"/>
            <a:ext cx="7601761" cy="523220"/>
          </a:xfrm>
          <a:prstGeom prst="rect">
            <a:avLst/>
          </a:prstGeom>
          <a:solidFill>
            <a:schemeClr val="bg1"/>
          </a:solidFill>
          <a:ln w="38100" algn="ctr">
            <a:solidFill>
              <a:schemeClr val="accent6">
                <a:lumMod val="50000"/>
              </a:schemeClr>
            </a:solidFill>
            <a:miter lim="800000"/>
            <a:headEnd/>
            <a:tailEnd/>
          </a:ln>
          <a:effectLst>
            <a:glow rad="228600">
              <a:schemeClr val="accent2">
                <a:satMod val="175000"/>
                <a:alpha val="40000"/>
              </a:schemeClr>
            </a:glow>
            <a:outerShdw dist="107763" dir="2700000" algn="ctr" rotWithShape="0">
              <a:schemeClr val="bg2">
                <a:alpha val="50000"/>
              </a:schemeClr>
            </a:outerShdw>
          </a:effectLst>
        </p:spPr>
        <p:txBody>
          <a:bodyPr wrap="none">
            <a:spAutoFit/>
          </a:bodyPr>
          <a:lstStyle/>
          <a:p>
            <a:pPr algn="l"/>
            <a:r>
              <a:rPr lang="en-US" sz="2800" dirty="0">
                <a:solidFill>
                  <a:srgbClr val="FFFF00"/>
                </a:solidFill>
                <a:latin typeface="Arial" panose="020B0604020202020204" pitchFamily="34" charset="0"/>
                <a:cs typeface="Arial" panose="020B0604020202020204" pitchFamily="34" charset="0"/>
              </a:rPr>
              <a:t>GPUs and accelerators need synchronization</a:t>
            </a:r>
          </a:p>
        </p:txBody>
      </p:sp>
    </p:spTree>
    <p:extLst>
      <p:ext uri="{BB962C8B-B14F-4D97-AF65-F5344CB8AC3E}">
        <p14:creationId xmlns:p14="http://schemas.microsoft.com/office/powerpoint/2010/main" val="2007040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a:defRPr/>
            </a:pPr>
            <a:fld id="{EC676077-9BBE-4665-AFEC-9A25D283D224}" type="slidenum">
              <a:rPr lang="he-IL" smtClean="0"/>
              <a:pPr>
                <a:defRPr/>
              </a:pPr>
              <a:t>115</a:t>
            </a:fld>
            <a:endParaRPr lang="en-US" dirty="0"/>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36" y="-175318"/>
            <a:ext cx="9295073" cy="72086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 Box 42"/>
          <p:cNvSpPr txBox="1">
            <a:spLocks noChangeArrowheads="1"/>
          </p:cNvSpPr>
          <p:nvPr/>
        </p:nvSpPr>
        <p:spPr bwMode="auto">
          <a:xfrm>
            <a:off x="1340186" y="5376643"/>
            <a:ext cx="6880410" cy="954107"/>
          </a:xfrm>
          <a:prstGeom prst="rect">
            <a:avLst/>
          </a:prstGeom>
          <a:solidFill>
            <a:schemeClr val="bg1"/>
          </a:solidFill>
          <a:ln w="38100" algn="ctr">
            <a:solidFill>
              <a:schemeClr val="accent6">
                <a:lumMod val="50000"/>
              </a:schemeClr>
            </a:solidFill>
            <a:miter lim="800000"/>
            <a:headEnd/>
            <a:tailEnd/>
          </a:ln>
          <a:effectLst>
            <a:glow rad="228600">
              <a:schemeClr val="accent2">
                <a:satMod val="175000"/>
                <a:alpha val="40000"/>
              </a:schemeClr>
            </a:glow>
            <a:outerShdw dist="107763" dir="2700000" algn="ctr" rotWithShape="0">
              <a:schemeClr val="bg2">
                <a:alpha val="50000"/>
              </a:schemeClr>
            </a:outerShdw>
          </a:effectLst>
        </p:spPr>
        <p:txBody>
          <a:bodyPr wrap="none">
            <a:spAutoFit/>
          </a:bodyPr>
          <a:lstStyle/>
          <a:p>
            <a:pPr algn="l"/>
            <a:r>
              <a:rPr lang="en-US" sz="2800" dirty="0">
                <a:solidFill>
                  <a:srgbClr val="FFFF00"/>
                </a:solidFill>
                <a:latin typeface="Arial" pitchFamily="34" charset="0"/>
                <a:cs typeface="Arial" pitchFamily="34" charset="0"/>
              </a:rPr>
              <a:t>TM can simplify operating system kernels,</a:t>
            </a:r>
          </a:p>
          <a:p>
            <a:r>
              <a:rPr lang="en-US" sz="2800" dirty="0">
                <a:solidFill>
                  <a:srgbClr val="FFFF00"/>
                </a:solidFill>
                <a:latin typeface="Arial" pitchFamily="34" charset="0"/>
                <a:cs typeface="Arial" pitchFamily="34" charset="0"/>
              </a:rPr>
              <a:t>device drivers, security …</a:t>
            </a:r>
          </a:p>
        </p:txBody>
      </p:sp>
    </p:spTree>
    <p:extLst>
      <p:ext uri="{BB962C8B-B14F-4D97-AF65-F5344CB8AC3E}">
        <p14:creationId xmlns:p14="http://schemas.microsoft.com/office/powerpoint/2010/main" val="2255543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pPr>
              <a:defRPr/>
            </a:pPr>
            <a:fld id="{7E8BA0C2-340A-4CA4-A89A-7255129FDB5F}" type="slidenum">
              <a:rPr lang="he-IL" smtClean="0"/>
              <a:pPr>
                <a:defRPr/>
              </a:pPr>
              <a:t>116</a:t>
            </a:fld>
            <a:endParaRPr 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766" y="-130533"/>
            <a:ext cx="9213533" cy="71190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 Box 42"/>
          <p:cNvSpPr txBox="1">
            <a:spLocks noChangeArrowheads="1"/>
          </p:cNvSpPr>
          <p:nvPr/>
        </p:nvSpPr>
        <p:spPr bwMode="auto">
          <a:xfrm>
            <a:off x="1606541" y="5376643"/>
            <a:ext cx="5930919" cy="523220"/>
          </a:xfrm>
          <a:prstGeom prst="rect">
            <a:avLst/>
          </a:prstGeom>
          <a:solidFill>
            <a:schemeClr val="bg1"/>
          </a:solidFill>
          <a:ln w="38100" algn="ctr">
            <a:solidFill>
              <a:schemeClr val="accent6">
                <a:lumMod val="50000"/>
              </a:schemeClr>
            </a:solidFill>
            <a:miter lim="800000"/>
            <a:headEnd/>
            <a:tailEnd/>
          </a:ln>
          <a:effectLst>
            <a:glow rad="228600">
              <a:schemeClr val="accent2">
                <a:satMod val="175000"/>
                <a:alpha val="40000"/>
              </a:schemeClr>
            </a:glow>
            <a:outerShdw dist="107763" dir="2700000" algn="ctr" rotWithShape="0">
              <a:schemeClr val="bg2">
                <a:alpha val="50000"/>
              </a:schemeClr>
            </a:outerShdw>
          </a:effectLst>
        </p:spPr>
        <p:txBody>
          <a:bodyPr wrap="none">
            <a:spAutoFit/>
          </a:bodyPr>
          <a:lstStyle/>
          <a:p>
            <a:pPr algn="l"/>
            <a:r>
              <a:rPr lang="en-US" sz="2800" dirty="0">
                <a:solidFill>
                  <a:srgbClr val="FFFF00"/>
                </a:solidFill>
                <a:latin typeface="Arial" panose="020B0604020202020204" pitchFamily="34" charset="0"/>
                <a:cs typeface="Arial" panose="020B0604020202020204" pitchFamily="34" charset="0"/>
              </a:rPr>
              <a:t>Transaction-Friendly data structures</a:t>
            </a:r>
          </a:p>
        </p:txBody>
      </p:sp>
    </p:spTree>
    <p:extLst>
      <p:ext uri="{BB962C8B-B14F-4D97-AF65-F5344CB8AC3E}">
        <p14:creationId xmlns:p14="http://schemas.microsoft.com/office/powerpoint/2010/main" val="3859658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pPr>
              <a:defRPr/>
            </a:pPr>
            <a:fld id="{7E8BA0C2-340A-4CA4-A89A-7255129FDB5F}" type="slidenum">
              <a:rPr lang="he-IL" smtClean="0"/>
              <a:pPr>
                <a:defRPr/>
              </a:pPr>
              <a:t>117</a:t>
            </a:fld>
            <a:endParaRPr lang="en-US" dirty="0"/>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364224">
            <a:off x="-450251" y="1465367"/>
            <a:ext cx="7496175" cy="6505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29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1010742">
            <a:off x="1728864" y="3940851"/>
            <a:ext cx="8534400" cy="4762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29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314156">
            <a:off x="755871" y="5789181"/>
            <a:ext cx="7962900" cy="4610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 Box 42">
            <a:extLst>
              <a:ext uri="{FF2B5EF4-FFF2-40B4-BE49-F238E27FC236}">
                <a16:creationId xmlns:a16="http://schemas.microsoft.com/office/drawing/2014/main" id="{56ACEB62-F851-4277-AD7F-7D8F84B7FE30}"/>
              </a:ext>
            </a:extLst>
          </p:cNvPr>
          <p:cNvSpPr txBox="1">
            <a:spLocks noChangeArrowheads="1"/>
          </p:cNvSpPr>
          <p:nvPr/>
        </p:nvSpPr>
        <p:spPr bwMode="auto">
          <a:xfrm>
            <a:off x="2532056" y="2358314"/>
            <a:ext cx="3763594" cy="523220"/>
          </a:xfrm>
          <a:prstGeom prst="rect">
            <a:avLst/>
          </a:prstGeom>
          <a:solidFill>
            <a:schemeClr val="bg1"/>
          </a:solidFill>
          <a:ln w="38100" algn="ctr">
            <a:solidFill>
              <a:schemeClr val="accent6">
                <a:lumMod val="50000"/>
              </a:schemeClr>
            </a:solidFill>
            <a:miter lim="800000"/>
            <a:headEnd/>
            <a:tailEnd/>
          </a:ln>
          <a:effectLst>
            <a:glow rad="228600">
              <a:schemeClr val="accent2">
                <a:satMod val="175000"/>
                <a:alpha val="40000"/>
              </a:schemeClr>
            </a:glow>
            <a:outerShdw dist="107763" dir="2700000" algn="ctr" rotWithShape="0">
              <a:schemeClr val="bg2">
                <a:alpha val="50000"/>
              </a:schemeClr>
            </a:outerShdw>
          </a:effectLst>
        </p:spPr>
        <p:txBody>
          <a:bodyPr wrap="none">
            <a:spAutoFit/>
          </a:bodyPr>
          <a:lstStyle/>
          <a:p>
            <a:pPr algn="l"/>
            <a:r>
              <a:rPr lang="en-US" sz="2800" dirty="0">
                <a:solidFill>
                  <a:srgbClr val="FFFF00"/>
                </a:solidFill>
                <a:latin typeface="Arial" panose="020B0604020202020204" pitchFamily="34" charset="0"/>
                <a:cs typeface="Arial" panose="020B0604020202020204" pitchFamily="34" charset="0"/>
              </a:rPr>
              <a:t>Computer Architecture</a:t>
            </a:r>
          </a:p>
        </p:txBody>
      </p:sp>
    </p:spTree>
    <p:extLst>
      <p:ext uri="{BB962C8B-B14F-4D97-AF65-F5344CB8AC3E}">
        <p14:creationId xmlns:p14="http://schemas.microsoft.com/office/powerpoint/2010/main" val="7805665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0755" name="Picture 3" descr="400px-Gartner_Hype_Cycle"/>
          <p:cNvPicPr>
            <a:picLocks noChangeAspect="1" noChangeArrowheads="1"/>
          </p:cNvPicPr>
          <p:nvPr/>
        </p:nvPicPr>
        <p:blipFill>
          <a:blip r:embed="rId3" cstate="print"/>
          <a:srcRect/>
          <a:stretch>
            <a:fillRect/>
          </a:stretch>
        </p:blipFill>
        <p:spPr bwMode="auto">
          <a:xfrm>
            <a:off x="659483" y="886085"/>
            <a:ext cx="7825034" cy="5085831"/>
          </a:xfrm>
          <a:prstGeom prst="rect">
            <a:avLst/>
          </a:prstGeom>
          <a:noFill/>
        </p:spPr>
      </p:pic>
      <p:sp>
        <p:nvSpPr>
          <p:cNvPr id="330756" name="Text Box 4"/>
          <p:cNvSpPr txBox="1">
            <a:spLocks noChangeArrowheads="1"/>
          </p:cNvSpPr>
          <p:nvPr/>
        </p:nvSpPr>
        <p:spPr bwMode="auto">
          <a:xfrm>
            <a:off x="6852831" y="6172303"/>
            <a:ext cx="1978025" cy="336550"/>
          </a:xfrm>
          <a:prstGeom prst="rect">
            <a:avLst/>
          </a:prstGeom>
          <a:noFill/>
          <a:ln w="38100" algn="ctr">
            <a:noFill/>
            <a:miter lim="800000"/>
            <a:headEnd/>
            <a:tailEnd/>
          </a:ln>
          <a:effectLst/>
        </p:spPr>
        <p:txBody>
          <a:bodyPr wrap="none">
            <a:spAutoFit/>
          </a:bodyPr>
          <a:lstStyle/>
          <a:p>
            <a:r>
              <a:rPr lang="en-US" sz="1600" dirty="0">
                <a:solidFill>
                  <a:srgbClr val="FFFF00"/>
                </a:solidFill>
                <a:latin typeface="Gill Sans MT" pitchFamily="34" charset="0"/>
              </a:rPr>
              <a:t>Hat tip: Jeremy Kemp</a:t>
            </a:r>
          </a:p>
        </p:txBody>
      </p:sp>
      <p:sp>
        <p:nvSpPr>
          <p:cNvPr id="2" name="8-Point Star 1"/>
          <p:cNvSpPr/>
          <p:nvPr/>
        </p:nvSpPr>
        <p:spPr bwMode="auto">
          <a:xfrm>
            <a:off x="4308106" y="3449379"/>
            <a:ext cx="394767" cy="411866"/>
          </a:xfrm>
          <a:prstGeom prst="star8">
            <a:avLst/>
          </a:prstGeom>
          <a:solidFill>
            <a:schemeClr val="accent1"/>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dirty="0">
              <a:ln>
                <a:noFill/>
              </a:ln>
              <a:solidFill>
                <a:schemeClr val="tx2"/>
              </a:solidFill>
              <a:effectLst/>
              <a:latin typeface="Arial" panose="020B0604020202020204" pitchFamily="34" charset="0"/>
            </a:endParaRPr>
          </a:p>
        </p:txBody>
      </p:sp>
      <p:sp>
        <p:nvSpPr>
          <p:cNvPr id="3" name="TextBox 2"/>
          <p:cNvSpPr txBox="1"/>
          <p:nvPr/>
        </p:nvSpPr>
        <p:spPr>
          <a:xfrm>
            <a:off x="4805506" y="3569507"/>
            <a:ext cx="2519640" cy="584776"/>
          </a:xfrm>
          <a:prstGeom prst="rect">
            <a:avLst/>
          </a:prstGeom>
          <a:noFill/>
        </p:spPr>
        <p:txBody>
          <a:bodyPr wrap="none" rtlCol="0">
            <a:spAutoFit/>
          </a:bodyPr>
          <a:lstStyle/>
          <a:p>
            <a:r>
              <a:rPr lang="en-US" sz="3200" dirty="0">
                <a:solidFill>
                  <a:srgbClr val="FFFF00"/>
                </a:solidFill>
                <a:latin typeface="Arial" panose="020B0604020202020204" pitchFamily="34" charset="0"/>
                <a:cs typeface="Arial" panose="020B0604020202020204" pitchFamily="34" charset="0"/>
              </a:rPr>
              <a:t>You are here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a:defRPr/>
            </a:pPr>
            <a:fld id="{EC676077-9BBE-4665-AFEC-9A25D283D224}" type="slidenum">
              <a:rPr lang="he-IL" smtClean="0"/>
              <a:pPr>
                <a:defRPr/>
              </a:pPr>
              <a:t>119</a:t>
            </a:fld>
            <a:endParaRPr 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004" y="-30922"/>
            <a:ext cx="9312008" cy="60800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513081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5" name="Text Box 5"/>
          <p:cNvSpPr txBox="1">
            <a:spLocks noChangeArrowheads="1"/>
          </p:cNvSpPr>
          <p:nvPr/>
        </p:nvSpPr>
        <p:spPr bwMode="auto">
          <a:xfrm>
            <a:off x="922563" y="3547349"/>
            <a:ext cx="2898550" cy="769441"/>
          </a:xfrm>
          <a:prstGeom prst="rect">
            <a:avLst/>
          </a:prstGeom>
          <a:noFill/>
          <a:ln w="9525">
            <a:noFill/>
            <a:miter lim="800000"/>
            <a:headEnd/>
            <a:tailEnd/>
          </a:ln>
        </p:spPr>
        <p:txBody>
          <a:bodyPr wrap="none">
            <a:spAutoFit/>
          </a:bodyPr>
          <a:lstStyle/>
          <a:p>
            <a:pPr algn="r" eaLnBrk="0" hangingPunct="0"/>
            <a:r>
              <a:rPr lang="en-US" sz="4400" b="1" dirty="0">
                <a:solidFill>
                  <a:srgbClr val="FFFF00"/>
                </a:solidFill>
                <a:latin typeface="Arial" panose="020B0604020202020204" pitchFamily="34" charset="0"/>
              </a:rPr>
              <a:t>Speedup=</a:t>
            </a:r>
          </a:p>
        </p:txBody>
      </p:sp>
      <mc:AlternateContent xmlns:mc="http://schemas.openxmlformats.org/markup-compatibility/2006" xmlns:a14="http://schemas.microsoft.com/office/drawing/2010/main">
        <mc:Choice Requires="a14">
          <p:sp>
            <p:nvSpPr>
              <p:cNvPr id="2" name="TextBox 1"/>
              <p:cNvSpPr txBox="1"/>
              <p:nvPr/>
            </p:nvSpPr>
            <p:spPr>
              <a:xfrm>
                <a:off x="2371838" y="2783119"/>
                <a:ext cx="6593832" cy="265713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sz="6600" b="0" i="1" smtClean="0">
                              <a:solidFill>
                                <a:schemeClr val="tx1"/>
                              </a:solidFill>
                              <a:latin typeface="Cambria Math" panose="02040503050406030204" pitchFamily="18" charset="0"/>
                            </a:rPr>
                          </m:ctrlPr>
                        </m:fPr>
                        <m:num>
                          <m:r>
                            <a:rPr lang="en-US" sz="6600" b="0" i="1" smtClean="0">
                              <a:solidFill>
                                <a:schemeClr val="tx1"/>
                              </a:solidFill>
                              <a:latin typeface="Cambria Math"/>
                            </a:rPr>
                            <m:t>1</m:t>
                          </m:r>
                        </m:num>
                        <m:den>
                          <m:r>
                            <a:rPr lang="en-US" sz="6600" b="0" i="1" smtClean="0">
                              <a:solidFill>
                                <a:schemeClr val="tx1"/>
                              </a:solidFill>
                              <a:latin typeface="Cambria Math"/>
                            </a:rPr>
                            <m:t>1</m:t>
                          </m:r>
                          <m:r>
                            <a:rPr lang="en-US" sz="6600" b="0" i="1" smtClean="0">
                              <a:solidFill>
                                <a:schemeClr val="tx1"/>
                              </a:solidFill>
                              <a:latin typeface="Cambria Math"/>
                            </a:rPr>
                            <m:t>+</m:t>
                          </m:r>
                          <m:r>
                            <a:rPr lang="en-US" sz="6600" b="0" i="1" smtClean="0">
                              <a:solidFill>
                                <a:schemeClr val="tx1"/>
                              </a:solidFill>
                              <a:latin typeface="Cambria Math"/>
                            </a:rPr>
                            <m:t>𝑝</m:t>
                          </m:r>
                          <m:r>
                            <a:rPr lang="en-US" sz="6600" b="0" i="1" smtClean="0">
                              <a:solidFill>
                                <a:schemeClr val="tx1"/>
                              </a:solidFill>
                              <a:latin typeface="Cambria Math"/>
                            </a:rPr>
                            <m:t>+</m:t>
                          </m:r>
                          <m:f>
                            <m:fPr>
                              <m:ctrlPr>
                                <a:rPr lang="en-US" sz="6600" b="0" i="1" smtClean="0">
                                  <a:solidFill>
                                    <a:schemeClr val="tx1"/>
                                  </a:solidFill>
                                  <a:latin typeface="Cambria Math" panose="02040503050406030204" pitchFamily="18" charset="0"/>
                                </a:rPr>
                              </m:ctrlPr>
                            </m:fPr>
                            <m:num>
                              <m:r>
                                <a:rPr lang="en-US" sz="6600" b="0" i="1" smtClean="0">
                                  <a:solidFill>
                                    <a:schemeClr val="tx1"/>
                                  </a:solidFill>
                                  <a:latin typeface="Cambria Math"/>
                                </a:rPr>
                                <m:t>𝑝</m:t>
                              </m:r>
                            </m:num>
                            <m:den>
                              <m:r>
                                <a:rPr lang="en-US" sz="6600" b="0" i="1" smtClean="0">
                                  <a:solidFill>
                                    <a:schemeClr val="tx1"/>
                                  </a:solidFill>
                                  <a:latin typeface="Cambria Math"/>
                                </a:rPr>
                                <m:t>𝑛</m:t>
                              </m:r>
                            </m:den>
                          </m:f>
                        </m:den>
                      </m:f>
                    </m:oMath>
                  </m:oMathPara>
                </a14:m>
                <a:endParaRPr lang="en-US" sz="6600" dirty="0">
                  <a:latin typeface="Arial" panose="020B0604020202020204" pitchFamily="34" charset="0"/>
                </a:endParaRPr>
              </a:p>
            </p:txBody>
          </p:sp>
        </mc:Choice>
        <mc:Fallback xmlns="">
          <p:sp>
            <p:nvSpPr>
              <p:cNvPr id="2" name="TextBox 1"/>
              <p:cNvSpPr txBox="1">
                <a:spLocks noRot="1" noChangeAspect="1" noMove="1" noResize="1" noEditPoints="1" noAdjustHandles="1" noChangeArrowheads="1" noChangeShapeType="1" noTextEdit="1"/>
              </p:cNvSpPr>
              <p:nvPr/>
            </p:nvSpPr>
            <p:spPr>
              <a:xfrm>
                <a:off x="2371838" y="2783119"/>
                <a:ext cx="6593832" cy="2657138"/>
              </a:xfrm>
              <a:prstGeom prst="rect">
                <a:avLst/>
              </a:prstGeom>
              <a:blipFill>
                <a:blip r:embed="rId3"/>
                <a:stretch>
                  <a:fillRect/>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4F03DEBB-CA0B-49FD-AC14-3D5D419A57D1}"/>
              </a:ext>
            </a:extLst>
          </p:cNvPr>
          <p:cNvSpPr txBox="1"/>
          <p:nvPr/>
        </p:nvSpPr>
        <p:spPr bwMode="auto">
          <a:xfrm>
            <a:off x="368981" y="312546"/>
            <a:ext cx="2417585" cy="523220"/>
          </a:xfrm>
          <a:prstGeom prst="rect">
            <a:avLst/>
          </a:prstGeom>
          <a:solidFill>
            <a:schemeClr val="bg1"/>
          </a:solidFill>
          <a:ln w="76200">
            <a:solidFill>
              <a:schemeClr val="tx1">
                <a:lumMod val="85000"/>
              </a:schemeClr>
            </a:solid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2800" dirty="0">
                <a:solidFill>
                  <a:srgbClr val="FFFF00"/>
                </a:solidFill>
                <a:latin typeface="Arial" panose="020B0604020202020204" pitchFamily="34" charset="0"/>
                <a:cs typeface="Arial" panose="020B0604020202020204" pitchFamily="34" charset="0"/>
              </a:rPr>
              <a:t>Amdahl’s Law</a:t>
            </a:r>
          </a:p>
        </p:txBody>
      </p:sp>
      <p:sp>
        <p:nvSpPr>
          <p:cNvPr id="7" name="AutoShape 6">
            <a:extLst>
              <a:ext uri="{FF2B5EF4-FFF2-40B4-BE49-F238E27FC236}">
                <a16:creationId xmlns:a16="http://schemas.microsoft.com/office/drawing/2014/main" id="{89DBD248-C61D-4775-92A5-1424E3FF48CA}"/>
              </a:ext>
            </a:extLst>
          </p:cNvPr>
          <p:cNvSpPr>
            <a:spLocks noChangeArrowheads="1"/>
          </p:cNvSpPr>
          <p:nvPr/>
        </p:nvSpPr>
        <p:spPr bwMode="auto">
          <a:xfrm>
            <a:off x="6451600" y="3755572"/>
            <a:ext cx="990600" cy="1094014"/>
          </a:xfrm>
          <a:prstGeom prst="wedgeRoundRectCallout">
            <a:avLst>
              <a:gd name="adj1" fmla="val 28091"/>
              <a:gd name="adj2" fmla="val -111935"/>
              <a:gd name="adj3" fmla="val 16667"/>
            </a:avLst>
          </a:prstGeom>
          <a:noFill/>
          <a:ln w="76200">
            <a:solidFill>
              <a:srgbClr val="FF0000"/>
            </a:solidFill>
            <a:miter lim="800000"/>
            <a:headEnd/>
            <a:tailEnd/>
          </a:ln>
        </p:spPr>
        <p:txBody>
          <a:bodyPr anchor="ctr"/>
          <a:lstStyle/>
          <a:p>
            <a:pPr algn="ctr" eaLnBrk="0" hangingPunct="0"/>
            <a:endParaRPr lang="en-US" sz="4400" b="1" dirty="0">
              <a:solidFill>
                <a:srgbClr val="0000FF"/>
              </a:solidFill>
              <a:latin typeface="Arial" panose="020B0604020202020204" pitchFamily="34" charset="0"/>
            </a:endParaRPr>
          </a:p>
        </p:txBody>
      </p:sp>
      <p:sp>
        <p:nvSpPr>
          <p:cNvPr id="9" name="Text Box 7">
            <a:extLst>
              <a:ext uri="{FF2B5EF4-FFF2-40B4-BE49-F238E27FC236}">
                <a16:creationId xmlns:a16="http://schemas.microsoft.com/office/drawing/2014/main" id="{BBB7F022-285F-4DC1-9DD8-F9A4964ACE86}"/>
              </a:ext>
            </a:extLst>
          </p:cNvPr>
          <p:cNvSpPr txBox="1">
            <a:spLocks noChangeArrowheads="1"/>
          </p:cNvSpPr>
          <p:nvPr/>
        </p:nvSpPr>
        <p:spPr bwMode="auto">
          <a:xfrm>
            <a:off x="5880100" y="2006600"/>
            <a:ext cx="2593975" cy="1066800"/>
          </a:xfrm>
          <a:prstGeom prst="rect">
            <a:avLst/>
          </a:prstGeom>
          <a:noFill/>
          <a:ln w="9525">
            <a:noFill/>
            <a:miter lim="800000"/>
            <a:headEnd/>
            <a:tailEnd/>
          </a:ln>
        </p:spPr>
        <p:txBody>
          <a:bodyPr>
            <a:spAutoFit/>
          </a:bodyPr>
          <a:lstStyle/>
          <a:p>
            <a:pPr algn="ctr" eaLnBrk="0" hangingPunct="0"/>
            <a:r>
              <a:rPr lang="en-US" sz="3200" b="1" dirty="0">
                <a:solidFill>
                  <a:srgbClr val="FF0000"/>
                </a:solidFill>
                <a:latin typeface="Arial" panose="020B0604020202020204" pitchFamily="34" charset="0"/>
              </a:rPr>
              <a:t>parallel fraction</a:t>
            </a:r>
          </a:p>
        </p:txBody>
      </p:sp>
    </p:spTree>
    <p:extLst>
      <p:ext uri="{BB962C8B-B14F-4D97-AF65-F5344CB8AC3E}">
        <p14:creationId xmlns:p14="http://schemas.microsoft.com/office/powerpoint/2010/main" val="253571966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Footer Placeholder 1"/>
          <p:cNvSpPr>
            <a:spLocks noGrp="1"/>
          </p:cNvSpPr>
          <p:nvPr>
            <p:ph type="ftr" sz="quarter" idx="10"/>
          </p:nvPr>
        </p:nvSpPr>
        <p:spPr>
          <a:noFill/>
        </p:spPr>
        <p:txBody>
          <a:bodyPr/>
          <a:lstStyle/>
          <a:p>
            <a:r>
              <a:rPr lang="en-US"/>
              <a:t>Art of Multiprocessor Programming</a:t>
            </a:r>
          </a:p>
        </p:txBody>
      </p:sp>
      <p:sp>
        <p:nvSpPr>
          <p:cNvPr id="65539" name="Slide Number Placeholder 2"/>
          <p:cNvSpPr>
            <a:spLocks noGrp="1"/>
          </p:cNvSpPr>
          <p:nvPr>
            <p:ph type="sldNum" sz="quarter" idx="11"/>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eaLnBrk="0" fontAlgn="base" hangingPunct="0">
              <a:spcBef>
                <a:spcPct val="0"/>
              </a:spcBef>
              <a:spcAft>
                <a:spcPct val="0"/>
              </a:spcAft>
              <a:defRPr sz="1400" b="0" kern="1200">
                <a:solidFill>
                  <a:schemeClr val="tx1"/>
                </a:solidFill>
                <a:latin typeface="Arial" pitchFamily="34" charset="0"/>
                <a:ea typeface="+mn-ea"/>
                <a:cs typeface="Arial" charset="0"/>
              </a:defRPr>
            </a:lvl1pPr>
            <a:lvl2pPr marL="457200" algn="l" rtl="0" eaLnBrk="0" fontAlgn="base" hangingPunct="0">
              <a:spcBef>
                <a:spcPct val="0"/>
              </a:spcBef>
              <a:spcAft>
                <a:spcPct val="0"/>
              </a:spcAft>
              <a:defRPr sz="4400" b="1" kern="1200">
                <a:solidFill>
                  <a:srgbClr val="0000FF"/>
                </a:solidFill>
                <a:latin typeface="Comic Sans MS" pitchFamily="66" charset="0"/>
                <a:ea typeface="+mn-ea"/>
                <a:cs typeface="+mn-cs"/>
              </a:defRPr>
            </a:lvl2pPr>
            <a:lvl3pPr marL="914400" algn="l" rtl="0" eaLnBrk="0" fontAlgn="base" hangingPunct="0">
              <a:spcBef>
                <a:spcPct val="0"/>
              </a:spcBef>
              <a:spcAft>
                <a:spcPct val="0"/>
              </a:spcAft>
              <a:defRPr sz="4400" b="1" kern="1200">
                <a:solidFill>
                  <a:srgbClr val="0000FF"/>
                </a:solidFill>
                <a:latin typeface="Comic Sans MS" pitchFamily="66" charset="0"/>
                <a:ea typeface="+mn-ea"/>
                <a:cs typeface="+mn-cs"/>
              </a:defRPr>
            </a:lvl3pPr>
            <a:lvl4pPr marL="1371600" algn="l" rtl="0" eaLnBrk="0" fontAlgn="base" hangingPunct="0">
              <a:spcBef>
                <a:spcPct val="0"/>
              </a:spcBef>
              <a:spcAft>
                <a:spcPct val="0"/>
              </a:spcAft>
              <a:defRPr sz="4400" b="1" kern="1200">
                <a:solidFill>
                  <a:srgbClr val="0000FF"/>
                </a:solidFill>
                <a:latin typeface="Comic Sans MS" pitchFamily="66" charset="0"/>
                <a:ea typeface="+mn-ea"/>
                <a:cs typeface="+mn-cs"/>
              </a:defRPr>
            </a:lvl4pPr>
            <a:lvl5pPr marL="1828800" algn="l" rtl="0" eaLnBrk="0" fontAlgn="base" hangingPunct="0">
              <a:spcBef>
                <a:spcPct val="0"/>
              </a:spcBef>
              <a:spcAft>
                <a:spcPct val="0"/>
              </a:spcAft>
              <a:defRPr sz="4400" b="1" kern="1200">
                <a:solidFill>
                  <a:srgbClr val="0000FF"/>
                </a:solidFill>
                <a:latin typeface="Comic Sans MS" pitchFamily="66" charset="0"/>
                <a:ea typeface="+mn-ea"/>
                <a:cs typeface="+mn-cs"/>
              </a:defRPr>
            </a:lvl5pPr>
            <a:lvl6pPr marL="2286000" algn="l" defTabSz="914400" rtl="0" eaLnBrk="1" latinLnBrk="0" hangingPunct="1">
              <a:defRPr sz="4400" b="1" kern="1200">
                <a:solidFill>
                  <a:srgbClr val="0000FF"/>
                </a:solidFill>
                <a:latin typeface="Comic Sans MS" pitchFamily="66" charset="0"/>
                <a:ea typeface="+mn-ea"/>
                <a:cs typeface="+mn-cs"/>
              </a:defRPr>
            </a:lvl6pPr>
            <a:lvl7pPr marL="2743200" algn="l" defTabSz="914400" rtl="0" eaLnBrk="1" latinLnBrk="0" hangingPunct="1">
              <a:defRPr sz="4400" b="1" kern="1200">
                <a:solidFill>
                  <a:srgbClr val="0000FF"/>
                </a:solidFill>
                <a:latin typeface="Comic Sans MS" pitchFamily="66" charset="0"/>
                <a:ea typeface="+mn-ea"/>
                <a:cs typeface="+mn-cs"/>
              </a:defRPr>
            </a:lvl7pPr>
            <a:lvl8pPr marL="3200400" algn="l" defTabSz="914400" rtl="0" eaLnBrk="1" latinLnBrk="0" hangingPunct="1">
              <a:defRPr sz="4400" b="1" kern="1200">
                <a:solidFill>
                  <a:srgbClr val="0000FF"/>
                </a:solidFill>
                <a:latin typeface="Comic Sans MS" pitchFamily="66" charset="0"/>
                <a:ea typeface="+mn-ea"/>
                <a:cs typeface="+mn-cs"/>
              </a:defRPr>
            </a:lvl8pPr>
            <a:lvl9pPr marL="3657600" algn="l" defTabSz="914400" rtl="0" eaLnBrk="1" latinLnBrk="0" hangingPunct="1">
              <a:defRPr sz="4400" b="1" kern="1200">
                <a:solidFill>
                  <a:srgbClr val="0000FF"/>
                </a:solidFill>
                <a:latin typeface="Comic Sans MS" pitchFamily="66" charset="0"/>
                <a:ea typeface="+mn-ea"/>
                <a:cs typeface="+mn-cs"/>
              </a:defRPr>
            </a:lvl9pPr>
          </a:lstStyle>
          <a:p>
            <a:fld id="{24BD677B-7DC9-488F-B2B3-358741983B56}" type="slidenum">
              <a:rPr lang="ar-SA" smtClean="0"/>
              <a:pPr>
                <a:defRPr/>
              </a:pPr>
              <a:t>120</a:t>
            </a:fld>
            <a:endParaRPr lang="en-US"/>
          </a:p>
        </p:txBody>
      </p:sp>
      <p:sp>
        <p:nvSpPr>
          <p:cNvPr id="65540" name="Rectangle 2"/>
          <p:cNvSpPr>
            <a:spLocks noChangeArrowheads="1"/>
          </p:cNvSpPr>
          <p:nvPr/>
        </p:nvSpPr>
        <p:spPr bwMode="auto">
          <a:xfrm>
            <a:off x="0" y="-6439"/>
            <a:ext cx="9144000" cy="1200329"/>
          </a:xfrm>
          <a:prstGeom prst="rect">
            <a:avLst/>
          </a:prstGeom>
          <a:noFill/>
          <a:ln w="9525">
            <a:noFill/>
            <a:miter lim="800000"/>
            <a:headEnd/>
            <a:tailEnd/>
          </a:ln>
        </p:spPr>
        <p:txBody>
          <a:bodyPr anchor="ctr">
            <a:spAutoFit/>
          </a:bodyPr>
          <a:lstStyle/>
          <a:p>
            <a:r>
              <a:rPr lang="en-US" sz="2400" b="0" dirty="0">
                <a:solidFill>
                  <a:schemeClr val="tx1"/>
                </a:solidFill>
                <a:latin typeface="Arial" pitchFamily="34" charset="0"/>
                <a:hlinkClick r:id="rId3"/>
              </a:rPr>
              <a:t>  </a:t>
            </a:r>
            <a:r>
              <a:rPr lang="en-US" sz="1800" b="0" dirty="0">
                <a:solidFill>
                  <a:schemeClr val="tx1"/>
                </a:solidFill>
                <a:latin typeface="Arial" pitchFamily="34" charset="0"/>
              </a:rPr>
              <a:t> </a:t>
            </a:r>
            <a:r>
              <a:rPr lang="en-US" sz="2400" b="0" dirty="0">
                <a:solidFill>
                  <a:schemeClr val="tx1"/>
                </a:solidFill>
                <a:latin typeface="Arial" pitchFamily="34" charset="0"/>
              </a:rPr>
              <a:t>        </a:t>
            </a:r>
            <a:br>
              <a:rPr lang="en-US" sz="2400" b="0" dirty="0">
                <a:solidFill>
                  <a:schemeClr val="tx1"/>
                </a:solidFill>
                <a:latin typeface="Arial" pitchFamily="34" charset="0"/>
              </a:rPr>
            </a:br>
            <a:r>
              <a:rPr lang="en-US" sz="2400" b="0" dirty="0">
                <a:solidFill>
                  <a:schemeClr val="tx1"/>
                </a:solidFill>
                <a:latin typeface="Arial" pitchFamily="34" charset="0"/>
              </a:rPr>
              <a:t>This work is licensed under a </a:t>
            </a:r>
            <a:r>
              <a:rPr lang="en-US" sz="2400" b="0" dirty="0">
                <a:solidFill>
                  <a:srgbClr val="FF0066"/>
                </a:solidFill>
                <a:latin typeface="Arial" pitchFamily="34" charset="0"/>
                <a:hlinkClick r:id="rId3"/>
              </a:rPr>
              <a:t>Creative Commons Attribution-</a:t>
            </a:r>
            <a:r>
              <a:rPr lang="en-US" sz="2400" b="0" dirty="0" err="1">
                <a:solidFill>
                  <a:srgbClr val="FF0066"/>
                </a:solidFill>
                <a:latin typeface="Arial" pitchFamily="34" charset="0"/>
                <a:hlinkClick r:id="rId3"/>
              </a:rPr>
              <a:t>ShareAlike</a:t>
            </a:r>
            <a:r>
              <a:rPr lang="en-US" sz="2400" b="0" dirty="0">
                <a:solidFill>
                  <a:srgbClr val="FF0066"/>
                </a:solidFill>
                <a:latin typeface="Arial" pitchFamily="34" charset="0"/>
                <a:hlinkClick r:id="rId3"/>
              </a:rPr>
              <a:t> 2.5 License</a:t>
            </a:r>
            <a:r>
              <a:rPr lang="en-US" sz="2400" b="0" dirty="0">
                <a:solidFill>
                  <a:srgbClr val="FF0066"/>
                </a:solidFill>
                <a:latin typeface="Arial" pitchFamily="34" charset="0"/>
              </a:rPr>
              <a:t>. </a:t>
            </a:r>
          </a:p>
        </p:txBody>
      </p:sp>
      <p:pic>
        <p:nvPicPr>
          <p:cNvPr id="65541" name="Picture 3" descr="Creative Commons License">
            <a:hlinkClick r:id="rId3"/>
          </p:cNvPr>
          <p:cNvPicPr>
            <a:picLocks noChangeAspect="1" noChangeArrowheads="1"/>
          </p:cNvPicPr>
          <p:nvPr/>
        </p:nvPicPr>
        <p:blipFill>
          <a:blip r:embed="rId4" cstate="print"/>
          <a:srcRect/>
          <a:stretch>
            <a:fillRect/>
          </a:stretch>
        </p:blipFill>
        <p:spPr bwMode="auto">
          <a:xfrm>
            <a:off x="182563" y="46038"/>
            <a:ext cx="838200" cy="295275"/>
          </a:xfrm>
          <a:prstGeom prst="rect">
            <a:avLst/>
          </a:prstGeom>
          <a:noFill/>
          <a:ln w="9525">
            <a:noFill/>
            <a:miter lim="800000"/>
            <a:headEnd/>
            <a:tailEnd/>
          </a:ln>
        </p:spPr>
      </p:pic>
      <p:sp>
        <p:nvSpPr>
          <p:cNvPr id="65542" name="Rectangle 4"/>
          <p:cNvSpPr>
            <a:spLocks noChangeArrowheads="1"/>
          </p:cNvSpPr>
          <p:nvPr/>
        </p:nvSpPr>
        <p:spPr bwMode="auto">
          <a:xfrm>
            <a:off x="684213" y="1341438"/>
            <a:ext cx="7772400" cy="4752975"/>
          </a:xfrm>
          <a:prstGeom prst="rect">
            <a:avLst/>
          </a:prstGeom>
          <a:noFill/>
          <a:ln w="9525">
            <a:noFill/>
            <a:miter lim="800000"/>
            <a:headEnd/>
            <a:tailEnd/>
          </a:ln>
        </p:spPr>
        <p:txBody>
          <a:bodyPr/>
          <a:lstStyle/>
          <a:p>
            <a:pPr marL="342900" indent="-342900">
              <a:lnSpc>
                <a:spcPct val="80000"/>
              </a:lnSpc>
              <a:spcBef>
                <a:spcPct val="20000"/>
              </a:spcBef>
              <a:buFontTx/>
              <a:buChar char="•"/>
            </a:pPr>
            <a:r>
              <a:rPr lang="en-US" sz="1800">
                <a:solidFill>
                  <a:schemeClr val="tx1"/>
                </a:solidFill>
                <a:latin typeface="Lucida Sans" pitchFamily="34" charset="0"/>
              </a:rPr>
              <a:t>You are free</a:t>
            </a:r>
            <a:r>
              <a:rPr lang="en-US" sz="1800" b="0">
                <a:solidFill>
                  <a:schemeClr val="tx1"/>
                </a:solidFill>
                <a:latin typeface="Lucida Sans" pitchFamily="34" charset="0"/>
              </a:rPr>
              <a:t>:</a:t>
            </a:r>
          </a:p>
          <a:p>
            <a:pPr marL="742950" lvl="1" indent="-285750">
              <a:lnSpc>
                <a:spcPct val="80000"/>
              </a:lnSpc>
              <a:spcBef>
                <a:spcPct val="20000"/>
              </a:spcBef>
              <a:buFontTx/>
              <a:buChar char="–"/>
            </a:pPr>
            <a:r>
              <a:rPr lang="en-US" sz="1800">
                <a:solidFill>
                  <a:schemeClr val="tx1"/>
                </a:solidFill>
                <a:latin typeface="Lucida Sans" pitchFamily="34" charset="0"/>
              </a:rPr>
              <a:t>to Share</a:t>
            </a:r>
            <a:r>
              <a:rPr lang="en-US" sz="1800" b="0">
                <a:solidFill>
                  <a:schemeClr val="tx1"/>
                </a:solidFill>
                <a:latin typeface="Lucida Sans" pitchFamily="34" charset="0"/>
              </a:rPr>
              <a:t> — to copy, distribute and transmit the work </a:t>
            </a:r>
          </a:p>
          <a:p>
            <a:pPr marL="742950" lvl="1" indent="-285750">
              <a:lnSpc>
                <a:spcPct val="80000"/>
              </a:lnSpc>
              <a:spcBef>
                <a:spcPct val="20000"/>
              </a:spcBef>
              <a:buFontTx/>
              <a:buChar char="–"/>
            </a:pPr>
            <a:r>
              <a:rPr lang="en-US" sz="1800">
                <a:solidFill>
                  <a:schemeClr val="tx1"/>
                </a:solidFill>
                <a:latin typeface="Lucida Sans" pitchFamily="34" charset="0"/>
              </a:rPr>
              <a:t>to Remix</a:t>
            </a:r>
            <a:r>
              <a:rPr lang="en-US" sz="1800" b="0">
                <a:solidFill>
                  <a:schemeClr val="tx1"/>
                </a:solidFill>
                <a:latin typeface="Lucida Sans" pitchFamily="34" charset="0"/>
              </a:rPr>
              <a:t> — to adapt the work </a:t>
            </a:r>
          </a:p>
          <a:p>
            <a:pPr marL="342900" indent="-342900">
              <a:lnSpc>
                <a:spcPct val="80000"/>
              </a:lnSpc>
              <a:spcBef>
                <a:spcPct val="20000"/>
              </a:spcBef>
              <a:buFontTx/>
              <a:buChar char="•"/>
            </a:pPr>
            <a:r>
              <a:rPr lang="en-US" sz="1800">
                <a:solidFill>
                  <a:schemeClr val="tx1"/>
                </a:solidFill>
                <a:latin typeface="Lucida Sans" pitchFamily="34" charset="0"/>
              </a:rPr>
              <a:t>Under the following conditions</a:t>
            </a:r>
            <a:r>
              <a:rPr lang="en-US" sz="1800" b="0">
                <a:solidFill>
                  <a:schemeClr val="tx1"/>
                </a:solidFill>
                <a:latin typeface="Lucida Sans" pitchFamily="34" charset="0"/>
              </a:rPr>
              <a:t>:</a:t>
            </a:r>
          </a:p>
          <a:p>
            <a:pPr marL="742950" lvl="1" indent="-285750">
              <a:lnSpc>
                <a:spcPct val="80000"/>
              </a:lnSpc>
              <a:spcBef>
                <a:spcPct val="20000"/>
              </a:spcBef>
              <a:buFontTx/>
              <a:buChar char="–"/>
            </a:pPr>
            <a:r>
              <a:rPr lang="en-US" sz="1800">
                <a:solidFill>
                  <a:schemeClr val="tx1"/>
                </a:solidFill>
                <a:latin typeface="Lucida Sans" pitchFamily="34" charset="0"/>
              </a:rPr>
              <a:t>Attribution</a:t>
            </a:r>
            <a:r>
              <a:rPr lang="en-US" sz="1800" b="0">
                <a:solidFill>
                  <a:schemeClr val="tx1"/>
                </a:solidFill>
                <a:latin typeface="Lucida Sans" pitchFamily="34" charset="0"/>
              </a:rPr>
              <a:t>. You must attribute the work to “The Art of Multiprocessor Programming” (but not in any way that suggests that the authors endorse you or your use of the work). </a:t>
            </a:r>
          </a:p>
          <a:p>
            <a:pPr marL="742950" lvl="1" indent="-285750">
              <a:lnSpc>
                <a:spcPct val="80000"/>
              </a:lnSpc>
              <a:spcBef>
                <a:spcPct val="20000"/>
              </a:spcBef>
              <a:buFontTx/>
              <a:buChar char="–"/>
            </a:pPr>
            <a:r>
              <a:rPr lang="en-US" sz="1800">
                <a:solidFill>
                  <a:schemeClr val="tx1"/>
                </a:solidFill>
                <a:latin typeface="Lucida Sans" pitchFamily="34" charset="0"/>
              </a:rPr>
              <a:t>Share Alike</a:t>
            </a:r>
            <a:r>
              <a:rPr lang="en-US" sz="1800" b="0">
                <a:solidFill>
                  <a:schemeClr val="tx1"/>
                </a:solidFill>
                <a:latin typeface="Lucida Sans" pitchFamily="34" charset="0"/>
              </a:rPr>
              <a:t>. If you alter, transform, or build upon this work, you may distribute the resulting work only under the same, similar or a compatible license. </a:t>
            </a:r>
          </a:p>
          <a:p>
            <a:pPr marL="342900" indent="-342900">
              <a:lnSpc>
                <a:spcPct val="80000"/>
              </a:lnSpc>
              <a:spcBef>
                <a:spcPct val="20000"/>
              </a:spcBef>
              <a:buFontTx/>
              <a:buChar char="•"/>
            </a:pPr>
            <a:r>
              <a:rPr lang="en-US" sz="1800" b="0">
                <a:solidFill>
                  <a:schemeClr val="tx1"/>
                </a:solidFill>
                <a:latin typeface="Lucida Sans" pitchFamily="34" charset="0"/>
              </a:rPr>
              <a:t>For any reuse or distribution, you must make clear to others the license terms of this work. The best way to do this is with a link to</a:t>
            </a:r>
          </a:p>
          <a:p>
            <a:pPr marL="742950" lvl="1" indent="-285750">
              <a:lnSpc>
                <a:spcPct val="80000"/>
              </a:lnSpc>
              <a:spcBef>
                <a:spcPct val="20000"/>
              </a:spcBef>
              <a:buFontTx/>
              <a:buChar char="–"/>
            </a:pPr>
            <a:r>
              <a:rPr lang="en-US" sz="1800" b="0">
                <a:solidFill>
                  <a:schemeClr val="tx1"/>
                </a:solidFill>
                <a:latin typeface="Lucida Sans" pitchFamily="34" charset="0"/>
              </a:rPr>
              <a:t>http://creativecommons.org/licenses/by-sa/3.0/. </a:t>
            </a:r>
          </a:p>
          <a:p>
            <a:pPr marL="342900" indent="-342900">
              <a:lnSpc>
                <a:spcPct val="80000"/>
              </a:lnSpc>
              <a:spcBef>
                <a:spcPct val="20000"/>
              </a:spcBef>
              <a:buFontTx/>
              <a:buChar char="•"/>
            </a:pPr>
            <a:r>
              <a:rPr lang="en-US" sz="1800" b="0">
                <a:solidFill>
                  <a:schemeClr val="tx1"/>
                </a:solidFill>
                <a:latin typeface="Lucida Sans" pitchFamily="34" charset="0"/>
              </a:rPr>
              <a:t>Any of the above conditions can be waived if you get permission from the copyright holder. </a:t>
            </a:r>
          </a:p>
          <a:p>
            <a:pPr marL="342900" indent="-342900">
              <a:lnSpc>
                <a:spcPct val="80000"/>
              </a:lnSpc>
              <a:spcBef>
                <a:spcPct val="20000"/>
              </a:spcBef>
              <a:buFontTx/>
              <a:buChar char="•"/>
            </a:pPr>
            <a:r>
              <a:rPr lang="en-US" sz="1800" b="0">
                <a:solidFill>
                  <a:schemeClr val="tx1"/>
                </a:solidFill>
                <a:latin typeface="Lucida Sans" pitchFamily="34" charset="0"/>
              </a:rPr>
              <a:t>Nothing in this license impairs or restricts the author's moral rights. </a:t>
            </a:r>
          </a:p>
          <a:p>
            <a:pPr marL="342900" indent="-342900">
              <a:lnSpc>
                <a:spcPct val="80000"/>
              </a:lnSpc>
              <a:spcBef>
                <a:spcPct val="20000"/>
              </a:spcBef>
              <a:buFontTx/>
              <a:buChar char="•"/>
            </a:pPr>
            <a:endParaRPr lang="en-US" sz="1800" b="0">
              <a:solidFill>
                <a:schemeClr val="tx1"/>
              </a:solidFill>
              <a:latin typeface="Lucida Sans" pitchFamily="34"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5" name="Text Box 5"/>
          <p:cNvSpPr txBox="1">
            <a:spLocks noChangeArrowheads="1"/>
          </p:cNvSpPr>
          <p:nvPr/>
        </p:nvSpPr>
        <p:spPr bwMode="auto">
          <a:xfrm>
            <a:off x="922563" y="3547349"/>
            <a:ext cx="2898550" cy="769441"/>
          </a:xfrm>
          <a:prstGeom prst="rect">
            <a:avLst/>
          </a:prstGeom>
          <a:noFill/>
          <a:ln w="9525">
            <a:noFill/>
            <a:miter lim="800000"/>
            <a:headEnd/>
            <a:tailEnd/>
          </a:ln>
        </p:spPr>
        <p:txBody>
          <a:bodyPr wrap="none">
            <a:spAutoFit/>
          </a:bodyPr>
          <a:lstStyle/>
          <a:p>
            <a:pPr algn="r" eaLnBrk="0" hangingPunct="0"/>
            <a:r>
              <a:rPr lang="en-US" sz="4400" b="1" dirty="0">
                <a:solidFill>
                  <a:srgbClr val="FFFF00"/>
                </a:solidFill>
                <a:latin typeface="Arial" panose="020B0604020202020204" pitchFamily="34" charset="0"/>
              </a:rPr>
              <a:t>Speedup=</a:t>
            </a:r>
          </a:p>
        </p:txBody>
      </p:sp>
      <mc:AlternateContent xmlns:mc="http://schemas.openxmlformats.org/markup-compatibility/2006" xmlns:a14="http://schemas.microsoft.com/office/drawing/2010/main">
        <mc:Choice Requires="a14">
          <p:sp>
            <p:nvSpPr>
              <p:cNvPr id="2" name="TextBox 1"/>
              <p:cNvSpPr txBox="1"/>
              <p:nvPr/>
            </p:nvSpPr>
            <p:spPr>
              <a:xfrm>
                <a:off x="2371838" y="2783119"/>
                <a:ext cx="6593832" cy="265713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sz="6600" b="0" i="1" smtClean="0">
                              <a:solidFill>
                                <a:schemeClr val="tx1"/>
                              </a:solidFill>
                              <a:latin typeface="Cambria Math" panose="02040503050406030204" pitchFamily="18" charset="0"/>
                            </a:rPr>
                          </m:ctrlPr>
                        </m:fPr>
                        <m:num>
                          <m:r>
                            <a:rPr lang="en-US" sz="6600" b="0" i="1" smtClean="0">
                              <a:solidFill>
                                <a:schemeClr val="tx1"/>
                              </a:solidFill>
                              <a:latin typeface="Cambria Math"/>
                            </a:rPr>
                            <m:t>1</m:t>
                          </m:r>
                        </m:num>
                        <m:den>
                          <m:r>
                            <a:rPr lang="en-US" sz="6600" b="0" i="1" smtClean="0">
                              <a:solidFill>
                                <a:schemeClr val="tx1"/>
                              </a:solidFill>
                              <a:latin typeface="Cambria Math"/>
                            </a:rPr>
                            <m:t>1</m:t>
                          </m:r>
                          <m:r>
                            <a:rPr lang="en-US" sz="6600" b="0" i="1" smtClean="0">
                              <a:solidFill>
                                <a:schemeClr val="tx1"/>
                              </a:solidFill>
                              <a:latin typeface="Cambria Math"/>
                            </a:rPr>
                            <m:t>+</m:t>
                          </m:r>
                          <m:r>
                            <a:rPr lang="en-US" sz="6600" b="0" i="1" smtClean="0">
                              <a:solidFill>
                                <a:schemeClr val="tx1"/>
                              </a:solidFill>
                              <a:latin typeface="Cambria Math"/>
                            </a:rPr>
                            <m:t>𝑝</m:t>
                          </m:r>
                          <m:r>
                            <a:rPr lang="en-US" sz="6600" b="0" i="1" smtClean="0">
                              <a:solidFill>
                                <a:schemeClr val="tx1"/>
                              </a:solidFill>
                              <a:latin typeface="Cambria Math"/>
                            </a:rPr>
                            <m:t>+</m:t>
                          </m:r>
                          <m:f>
                            <m:fPr>
                              <m:ctrlPr>
                                <a:rPr lang="en-US" sz="6600" b="0" i="1" smtClean="0">
                                  <a:solidFill>
                                    <a:schemeClr val="tx1"/>
                                  </a:solidFill>
                                  <a:latin typeface="Cambria Math" panose="02040503050406030204" pitchFamily="18" charset="0"/>
                                </a:rPr>
                              </m:ctrlPr>
                            </m:fPr>
                            <m:num>
                              <m:r>
                                <a:rPr lang="en-US" sz="6600" b="0" i="1" smtClean="0">
                                  <a:solidFill>
                                    <a:schemeClr val="tx1"/>
                                  </a:solidFill>
                                  <a:latin typeface="Cambria Math"/>
                                </a:rPr>
                                <m:t>𝑝</m:t>
                              </m:r>
                            </m:num>
                            <m:den>
                              <m:r>
                                <a:rPr lang="en-US" sz="6600" b="0" i="1" smtClean="0">
                                  <a:solidFill>
                                    <a:schemeClr val="tx1"/>
                                  </a:solidFill>
                                  <a:latin typeface="Cambria Math"/>
                                </a:rPr>
                                <m:t>𝑛</m:t>
                              </m:r>
                            </m:den>
                          </m:f>
                        </m:den>
                      </m:f>
                    </m:oMath>
                  </m:oMathPara>
                </a14:m>
                <a:endParaRPr lang="en-US" sz="6600" dirty="0">
                  <a:latin typeface="Arial" panose="020B0604020202020204" pitchFamily="34" charset="0"/>
                </a:endParaRPr>
              </a:p>
            </p:txBody>
          </p:sp>
        </mc:Choice>
        <mc:Fallback xmlns="">
          <p:sp>
            <p:nvSpPr>
              <p:cNvPr id="2" name="TextBox 1"/>
              <p:cNvSpPr txBox="1">
                <a:spLocks noRot="1" noChangeAspect="1" noMove="1" noResize="1" noEditPoints="1" noAdjustHandles="1" noChangeArrowheads="1" noChangeShapeType="1" noTextEdit="1"/>
              </p:cNvSpPr>
              <p:nvPr/>
            </p:nvSpPr>
            <p:spPr>
              <a:xfrm>
                <a:off x="2371838" y="2783119"/>
                <a:ext cx="6593832" cy="2657138"/>
              </a:xfrm>
              <a:prstGeom prst="rect">
                <a:avLst/>
              </a:prstGeom>
              <a:blipFill>
                <a:blip r:embed="rId3"/>
                <a:stretch>
                  <a:fillRect/>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4F03DEBB-CA0B-49FD-AC14-3D5D419A57D1}"/>
              </a:ext>
            </a:extLst>
          </p:cNvPr>
          <p:cNvSpPr txBox="1"/>
          <p:nvPr/>
        </p:nvSpPr>
        <p:spPr bwMode="auto">
          <a:xfrm>
            <a:off x="368981" y="312546"/>
            <a:ext cx="2417585" cy="523220"/>
          </a:xfrm>
          <a:prstGeom prst="rect">
            <a:avLst/>
          </a:prstGeom>
          <a:solidFill>
            <a:schemeClr val="bg1"/>
          </a:solidFill>
          <a:ln w="76200">
            <a:solidFill>
              <a:schemeClr val="tx1">
                <a:lumMod val="85000"/>
              </a:schemeClr>
            </a:solid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2800" dirty="0">
                <a:solidFill>
                  <a:srgbClr val="FFFF00"/>
                </a:solidFill>
                <a:latin typeface="Arial" panose="020B0604020202020204" pitchFamily="34" charset="0"/>
                <a:cs typeface="Arial" panose="020B0604020202020204" pitchFamily="34" charset="0"/>
              </a:rPr>
              <a:t>Amdahl’s Law</a:t>
            </a:r>
          </a:p>
        </p:txBody>
      </p:sp>
      <p:sp>
        <p:nvSpPr>
          <p:cNvPr id="7" name="AutoShape 6">
            <a:extLst>
              <a:ext uri="{FF2B5EF4-FFF2-40B4-BE49-F238E27FC236}">
                <a16:creationId xmlns:a16="http://schemas.microsoft.com/office/drawing/2014/main" id="{89DBD248-C61D-4775-92A5-1424E3FF48CA}"/>
              </a:ext>
            </a:extLst>
          </p:cNvPr>
          <p:cNvSpPr>
            <a:spLocks noChangeArrowheads="1"/>
          </p:cNvSpPr>
          <p:nvPr/>
        </p:nvSpPr>
        <p:spPr bwMode="auto">
          <a:xfrm>
            <a:off x="6451600" y="3755572"/>
            <a:ext cx="990600" cy="1094014"/>
          </a:xfrm>
          <a:prstGeom prst="wedgeRoundRectCallout">
            <a:avLst>
              <a:gd name="adj1" fmla="val 28091"/>
              <a:gd name="adj2" fmla="val -111935"/>
              <a:gd name="adj3" fmla="val 16667"/>
            </a:avLst>
          </a:prstGeom>
          <a:noFill/>
          <a:ln w="76200">
            <a:solidFill>
              <a:srgbClr val="FF0000"/>
            </a:solidFill>
            <a:miter lim="800000"/>
            <a:headEnd/>
            <a:tailEnd/>
          </a:ln>
        </p:spPr>
        <p:txBody>
          <a:bodyPr anchor="ctr"/>
          <a:lstStyle/>
          <a:p>
            <a:pPr algn="ctr" eaLnBrk="0" hangingPunct="0"/>
            <a:endParaRPr lang="en-US" sz="4400" b="1" dirty="0">
              <a:solidFill>
                <a:srgbClr val="0000FF"/>
              </a:solidFill>
              <a:latin typeface="Arial" panose="020B0604020202020204" pitchFamily="34" charset="0"/>
            </a:endParaRPr>
          </a:p>
        </p:txBody>
      </p:sp>
      <p:sp>
        <p:nvSpPr>
          <p:cNvPr id="9" name="Text Box 7">
            <a:extLst>
              <a:ext uri="{FF2B5EF4-FFF2-40B4-BE49-F238E27FC236}">
                <a16:creationId xmlns:a16="http://schemas.microsoft.com/office/drawing/2014/main" id="{BBB7F022-285F-4DC1-9DD8-F9A4964ACE86}"/>
              </a:ext>
            </a:extLst>
          </p:cNvPr>
          <p:cNvSpPr txBox="1">
            <a:spLocks noChangeArrowheads="1"/>
          </p:cNvSpPr>
          <p:nvPr/>
        </p:nvSpPr>
        <p:spPr bwMode="auto">
          <a:xfrm>
            <a:off x="5880100" y="2006600"/>
            <a:ext cx="2593975" cy="1066800"/>
          </a:xfrm>
          <a:prstGeom prst="rect">
            <a:avLst/>
          </a:prstGeom>
          <a:noFill/>
          <a:ln w="9525">
            <a:noFill/>
            <a:miter lim="800000"/>
            <a:headEnd/>
            <a:tailEnd/>
          </a:ln>
        </p:spPr>
        <p:txBody>
          <a:bodyPr>
            <a:spAutoFit/>
          </a:bodyPr>
          <a:lstStyle/>
          <a:p>
            <a:pPr algn="ctr" eaLnBrk="0" hangingPunct="0"/>
            <a:r>
              <a:rPr lang="en-US" sz="3200" b="1" dirty="0">
                <a:solidFill>
                  <a:srgbClr val="FF0000"/>
                </a:solidFill>
                <a:latin typeface="Arial" panose="020B0604020202020204" pitchFamily="34" charset="0"/>
              </a:rPr>
              <a:t>parallel fraction</a:t>
            </a:r>
          </a:p>
        </p:txBody>
      </p:sp>
      <p:sp>
        <p:nvSpPr>
          <p:cNvPr id="10" name="AutoShape 8">
            <a:extLst>
              <a:ext uri="{FF2B5EF4-FFF2-40B4-BE49-F238E27FC236}">
                <a16:creationId xmlns:a16="http://schemas.microsoft.com/office/drawing/2014/main" id="{BAB50B97-F2CC-4E53-AA0B-D8D419FC6E5A}"/>
              </a:ext>
            </a:extLst>
          </p:cNvPr>
          <p:cNvSpPr>
            <a:spLocks noChangeArrowheads="1"/>
          </p:cNvSpPr>
          <p:nvPr/>
        </p:nvSpPr>
        <p:spPr bwMode="auto">
          <a:xfrm>
            <a:off x="6451600" y="4791855"/>
            <a:ext cx="990600" cy="685800"/>
          </a:xfrm>
          <a:prstGeom prst="wedgeRoundRectCallout">
            <a:avLst>
              <a:gd name="adj1" fmla="val -261308"/>
              <a:gd name="adj2" fmla="val 124141"/>
              <a:gd name="adj3" fmla="val 16667"/>
            </a:avLst>
          </a:prstGeom>
          <a:noFill/>
          <a:ln w="76200">
            <a:solidFill>
              <a:srgbClr val="FF0000"/>
            </a:solidFill>
            <a:miter lim="800000"/>
            <a:headEnd/>
            <a:tailEnd/>
          </a:ln>
        </p:spPr>
        <p:txBody>
          <a:bodyPr anchor="ctr"/>
          <a:lstStyle/>
          <a:p>
            <a:pPr algn="ctr" eaLnBrk="0" hangingPunct="0"/>
            <a:endParaRPr lang="en-US" sz="4400" b="1" dirty="0">
              <a:solidFill>
                <a:srgbClr val="0000FF"/>
              </a:solidFill>
              <a:latin typeface="Arial" panose="020B0604020202020204" pitchFamily="34" charset="0"/>
            </a:endParaRPr>
          </a:p>
        </p:txBody>
      </p:sp>
      <p:sp>
        <p:nvSpPr>
          <p:cNvPr id="11" name="Text Box 9">
            <a:extLst>
              <a:ext uri="{FF2B5EF4-FFF2-40B4-BE49-F238E27FC236}">
                <a16:creationId xmlns:a16="http://schemas.microsoft.com/office/drawing/2014/main" id="{B4133A37-642F-431E-B588-2A8FAB1C232B}"/>
              </a:ext>
            </a:extLst>
          </p:cNvPr>
          <p:cNvSpPr txBox="1">
            <a:spLocks noChangeArrowheads="1"/>
          </p:cNvSpPr>
          <p:nvPr/>
        </p:nvSpPr>
        <p:spPr bwMode="auto">
          <a:xfrm>
            <a:off x="2013857" y="5409498"/>
            <a:ext cx="2593975" cy="1077218"/>
          </a:xfrm>
          <a:prstGeom prst="rect">
            <a:avLst/>
          </a:prstGeom>
          <a:noFill/>
          <a:ln w="9525">
            <a:noFill/>
            <a:miter lim="800000"/>
            <a:headEnd/>
            <a:tailEnd/>
          </a:ln>
        </p:spPr>
        <p:txBody>
          <a:bodyPr>
            <a:spAutoFit/>
          </a:bodyPr>
          <a:lstStyle/>
          <a:p>
            <a:pPr algn="ctr" eaLnBrk="0" hangingPunct="0"/>
            <a:r>
              <a:rPr lang="en-US" sz="3200" b="1" dirty="0">
                <a:solidFill>
                  <a:srgbClr val="FF0000"/>
                </a:solidFill>
                <a:latin typeface="Arial" panose="020B0604020202020204" pitchFamily="34" charset="0"/>
              </a:rPr>
              <a:t>Number of threads</a:t>
            </a:r>
          </a:p>
        </p:txBody>
      </p:sp>
    </p:spTree>
    <p:extLst>
      <p:ext uri="{BB962C8B-B14F-4D97-AF65-F5344CB8AC3E}">
        <p14:creationId xmlns:p14="http://schemas.microsoft.com/office/powerpoint/2010/main" val="34764685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5" name="Text Box 5"/>
          <p:cNvSpPr txBox="1">
            <a:spLocks noChangeArrowheads="1"/>
          </p:cNvSpPr>
          <p:nvPr/>
        </p:nvSpPr>
        <p:spPr bwMode="auto">
          <a:xfrm>
            <a:off x="922563" y="3547349"/>
            <a:ext cx="2898550" cy="769441"/>
          </a:xfrm>
          <a:prstGeom prst="rect">
            <a:avLst/>
          </a:prstGeom>
          <a:noFill/>
          <a:ln w="9525">
            <a:noFill/>
            <a:miter lim="800000"/>
            <a:headEnd/>
            <a:tailEnd/>
          </a:ln>
        </p:spPr>
        <p:txBody>
          <a:bodyPr wrap="none">
            <a:spAutoFit/>
          </a:bodyPr>
          <a:lstStyle/>
          <a:p>
            <a:pPr algn="r" eaLnBrk="0" hangingPunct="0"/>
            <a:r>
              <a:rPr lang="en-US" sz="4400" b="1" dirty="0">
                <a:solidFill>
                  <a:srgbClr val="FFFF00"/>
                </a:solidFill>
                <a:latin typeface="Arial" panose="020B0604020202020204" pitchFamily="34" charset="0"/>
              </a:rPr>
              <a:t>Speedup=</a:t>
            </a:r>
          </a:p>
        </p:txBody>
      </p:sp>
      <mc:AlternateContent xmlns:mc="http://schemas.openxmlformats.org/markup-compatibility/2006" xmlns:a14="http://schemas.microsoft.com/office/drawing/2010/main">
        <mc:Choice Requires="a14">
          <p:sp>
            <p:nvSpPr>
              <p:cNvPr id="2" name="TextBox 1"/>
              <p:cNvSpPr txBox="1"/>
              <p:nvPr/>
            </p:nvSpPr>
            <p:spPr>
              <a:xfrm>
                <a:off x="2371838" y="2783119"/>
                <a:ext cx="6593832" cy="265713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sz="6600" b="0" i="1" smtClean="0">
                              <a:solidFill>
                                <a:schemeClr val="tx1"/>
                              </a:solidFill>
                              <a:latin typeface="Cambria Math" panose="02040503050406030204" pitchFamily="18" charset="0"/>
                            </a:rPr>
                          </m:ctrlPr>
                        </m:fPr>
                        <m:num>
                          <m:r>
                            <a:rPr lang="en-US" sz="6600" b="0" i="1" smtClean="0">
                              <a:solidFill>
                                <a:schemeClr val="tx1"/>
                              </a:solidFill>
                              <a:latin typeface="Cambria Math"/>
                            </a:rPr>
                            <m:t>1</m:t>
                          </m:r>
                        </m:num>
                        <m:den>
                          <m:r>
                            <a:rPr lang="en-US" sz="6600" b="0" i="1" smtClean="0">
                              <a:solidFill>
                                <a:schemeClr val="tx1"/>
                              </a:solidFill>
                              <a:latin typeface="Cambria Math"/>
                            </a:rPr>
                            <m:t>1+</m:t>
                          </m:r>
                          <m:r>
                            <a:rPr lang="en-US" sz="6600" b="0" i="1" smtClean="0">
                              <a:solidFill>
                                <a:schemeClr val="tx1"/>
                              </a:solidFill>
                              <a:latin typeface="Cambria Math"/>
                            </a:rPr>
                            <m:t>𝑝</m:t>
                          </m:r>
                          <m:r>
                            <a:rPr lang="en-US" sz="6600" b="0" i="1" smtClean="0">
                              <a:solidFill>
                                <a:schemeClr val="tx1"/>
                              </a:solidFill>
                              <a:latin typeface="Cambria Math"/>
                            </a:rPr>
                            <m:t>+</m:t>
                          </m:r>
                          <m:f>
                            <m:fPr>
                              <m:ctrlPr>
                                <a:rPr lang="en-US" sz="6600" b="0" i="1" smtClean="0">
                                  <a:solidFill>
                                    <a:schemeClr val="tx1"/>
                                  </a:solidFill>
                                  <a:latin typeface="Cambria Math" panose="02040503050406030204" pitchFamily="18" charset="0"/>
                                </a:rPr>
                              </m:ctrlPr>
                            </m:fPr>
                            <m:num>
                              <m:r>
                                <a:rPr lang="en-US" sz="6600" b="0" i="1" smtClean="0">
                                  <a:solidFill>
                                    <a:schemeClr val="tx1"/>
                                  </a:solidFill>
                                  <a:latin typeface="Cambria Math"/>
                                </a:rPr>
                                <m:t>𝑝</m:t>
                              </m:r>
                            </m:num>
                            <m:den>
                              <m:r>
                                <a:rPr lang="en-US" sz="6600" b="0" i="1" smtClean="0">
                                  <a:solidFill>
                                    <a:schemeClr val="tx1"/>
                                  </a:solidFill>
                                  <a:latin typeface="Cambria Math"/>
                                </a:rPr>
                                <m:t>𝑛</m:t>
                              </m:r>
                            </m:den>
                          </m:f>
                        </m:den>
                      </m:f>
                    </m:oMath>
                  </m:oMathPara>
                </a14:m>
                <a:endParaRPr lang="en-US" sz="6600" dirty="0">
                  <a:latin typeface="Arial" panose="020B0604020202020204" pitchFamily="34" charset="0"/>
                </a:endParaRPr>
              </a:p>
            </p:txBody>
          </p:sp>
        </mc:Choice>
        <mc:Fallback xmlns="">
          <p:sp>
            <p:nvSpPr>
              <p:cNvPr id="2" name="TextBox 1"/>
              <p:cNvSpPr txBox="1">
                <a:spLocks noRot="1" noChangeAspect="1" noMove="1" noResize="1" noEditPoints="1" noAdjustHandles="1" noChangeArrowheads="1" noChangeShapeType="1" noTextEdit="1"/>
              </p:cNvSpPr>
              <p:nvPr/>
            </p:nvSpPr>
            <p:spPr>
              <a:xfrm>
                <a:off x="2371838" y="2783119"/>
                <a:ext cx="6593832" cy="2657138"/>
              </a:xfrm>
              <a:prstGeom prst="rect">
                <a:avLst/>
              </a:prstGeom>
              <a:blipFill>
                <a:blip r:embed="rId3"/>
                <a:stretch>
                  <a:fillRect/>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4F03DEBB-CA0B-49FD-AC14-3D5D419A57D1}"/>
              </a:ext>
            </a:extLst>
          </p:cNvPr>
          <p:cNvSpPr txBox="1"/>
          <p:nvPr/>
        </p:nvSpPr>
        <p:spPr bwMode="auto">
          <a:xfrm>
            <a:off x="368981" y="312546"/>
            <a:ext cx="2417585" cy="523220"/>
          </a:xfrm>
          <a:prstGeom prst="rect">
            <a:avLst/>
          </a:prstGeom>
          <a:solidFill>
            <a:schemeClr val="bg1"/>
          </a:solidFill>
          <a:ln w="76200">
            <a:solidFill>
              <a:schemeClr val="tx1">
                <a:lumMod val="85000"/>
              </a:schemeClr>
            </a:solid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2800" dirty="0">
                <a:solidFill>
                  <a:srgbClr val="FFFF00"/>
                </a:solidFill>
                <a:latin typeface="Arial" panose="020B0604020202020204" pitchFamily="34" charset="0"/>
                <a:cs typeface="Arial" panose="020B0604020202020204" pitchFamily="34" charset="0"/>
              </a:rPr>
              <a:t>Amdahl’s Law</a:t>
            </a:r>
          </a:p>
        </p:txBody>
      </p:sp>
      <p:sp>
        <p:nvSpPr>
          <p:cNvPr id="7" name="AutoShape 6">
            <a:extLst>
              <a:ext uri="{FF2B5EF4-FFF2-40B4-BE49-F238E27FC236}">
                <a16:creationId xmlns:a16="http://schemas.microsoft.com/office/drawing/2014/main" id="{89DBD248-C61D-4775-92A5-1424E3FF48CA}"/>
              </a:ext>
            </a:extLst>
          </p:cNvPr>
          <p:cNvSpPr>
            <a:spLocks noChangeArrowheads="1"/>
          </p:cNvSpPr>
          <p:nvPr/>
        </p:nvSpPr>
        <p:spPr bwMode="auto">
          <a:xfrm>
            <a:off x="6451600" y="3755572"/>
            <a:ext cx="990600" cy="1094014"/>
          </a:xfrm>
          <a:prstGeom prst="wedgeRoundRectCallout">
            <a:avLst>
              <a:gd name="adj1" fmla="val 28091"/>
              <a:gd name="adj2" fmla="val -111935"/>
              <a:gd name="adj3" fmla="val 16667"/>
            </a:avLst>
          </a:prstGeom>
          <a:noFill/>
          <a:ln w="76200">
            <a:solidFill>
              <a:srgbClr val="FF0000"/>
            </a:solidFill>
            <a:miter lim="800000"/>
            <a:headEnd/>
            <a:tailEnd/>
          </a:ln>
        </p:spPr>
        <p:txBody>
          <a:bodyPr anchor="ctr"/>
          <a:lstStyle/>
          <a:p>
            <a:pPr algn="ctr" eaLnBrk="0" hangingPunct="0"/>
            <a:endParaRPr lang="en-US" sz="4400" b="1" dirty="0">
              <a:solidFill>
                <a:srgbClr val="0000FF"/>
              </a:solidFill>
              <a:latin typeface="Arial" panose="020B0604020202020204" pitchFamily="34" charset="0"/>
            </a:endParaRPr>
          </a:p>
        </p:txBody>
      </p:sp>
      <p:sp>
        <p:nvSpPr>
          <p:cNvPr id="9" name="Text Box 7">
            <a:extLst>
              <a:ext uri="{FF2B5EF4-FFF2-40B4-BE49-F238E27FC236}">
                <a16:creationId xmlns:a16="http://schemas.microsoft.com/office/drawing/2014/main" id="{BBB7F022-285F-4DC1-9DD8-F9A4964ACE86}"/>
              </a:ext>
            </a:extLst>
          </p:cNvPr>
          <p:cNvSpPr txBox="1">
            <a:spLocks noChangeArrowheads="1"/>
          </p:cNvSpPr>
          <p:nvPr/>
        </p:nvSpPr>
        <p:spPr bwMode="auto">
          <a:xfrm>
            <a:off x="5880100" y="2006600"/>
            <a:ext cx="2593975" cy="1066800"/>
          </a:xfrm>
          <a:prstGeom prst="rect">
            <a:avLst/>
          </a:prstGeom>
          <a:noFill/>
          <a:ln w="9525">
            <a:noFill/>
            <a:miter lim="800000"/>
            <a:headEnd/>
            <a:tailEnd/>
          </a:ln>
        </p:spPr>
        <p:txBody>
          <a:bodyPr>
            <a:spAutoFit/>
          </a:bodyPr>
          <a:lstStyle/>
          <a:p>
            <a:pPr algn="ctr" eaLnBrk="0" hangingPunct="0"/>
            <a:r>
              <a:rPr lang="en-US" sz="3200" b="1" dirty="0">
                <a:solidFill>
                  <a:srgbClr val="FF0000"/>
                </a:solidFill>
                <a:latin typeface="Arial" panose="020B0604020202020204" pitchFamily="34" charset="0"/>
              </a:rPr>
              <a:t>parallel fraction</a:t>
            </a:r>
          </a:p>
        </p:txBody>
      </p:sp>
      <p:sp>
        <p:nvSpPr>
          <p:cNvPr id="10" name="AutoShape 8">
            <a:extLst>
              <a:ext uri="{FF2B5EF4-FFF2-40B4-BE49-F238E27FC236}">
                <a16:creationId xmlns:a16="http://schemas.microsoft.com/office/drawing/2014/main" id="{BAB50B97-F2CC-4E53-AA0B-D8D419FC6E5A}"/>
              </a:ext>
            </a:extLst>
          </p:cNvPr>
          <p:cNvSpPr>
            <a:spLocks noChangeArrowheads="1"/>
          </p:cNvSpPr>
          <p:nvPr/>
        </p:nvSpPr>
        <p:spPr bwMode="auto">
          <a:xfrm>
            <a:off x="6451600" y="4791855"/>
            <a:ext cx="990600" cy="685800"/>
          </a:xfrm>
          <a:prstGeom prst="wedgeRoundRectCallout">
            <a:avLst>
              <a:gd name="adj1" fmla="val -261308"/>
              <a:gd name="adj2" fmla="val 124141"/>
              <a:gd name="adj3" fmla="val 16667"/>
            </a:avLst>
          </a:prstGeom>
          <a:noFill/>
          <a:ln w="76200">
            <a:solidFill>
              <a:srgbClr val="FF0000"/>
            </a:solidFill>
            <a:miter lim="800000"/>
            <a:headEnd/>
            <a:tailEnd/>
          </a:ln>
        </p:spPr>
        <p:txBody>
          <a:bodyPr anchor="ctr"/>
          <a:lstStyle/>
          <a:p>
            <a:pPr algn="ctr" eaLnBrk="0" hangingPunct="0"/>
            <a:endParaRPr lang="en-US" sz="4400" b="1" dirty="0">
              <a:solidFill>
                <a:srgbClr val="0000FF"/>
              </a:solidFill>
              <a:latin typeface="Arial" panose="020B0604020202020204" pitchFamily="34" charset="0"/>
            </a:endParaRPr>
          </a:p>
        </p:txBody>
      </p:sp>
      <p:sp>
        <p:nvSpPr>
          <p:cNvPr id="11" name="Text Box 9">
            <a:extLst>
              <a:ext uri="{FF2B5EF4-FFF2-40B4-BE49-F238E27FC236}">
                <a16:creationId xmlns:a16="http://schemas.microsoft.com/office/drawing/2014/main" id="{B4133A37-642F-431E-B588-2A8FAB1C232B}"/>
              </a:ext>
            </a:extLst>
          </p:cNvPr>
          <p:cNvSpPr txBox="1">
            <a:spLocks noChangeArrowheads="1"/>
          </p:cNvSpPr>
          <p:nvPr/>
        </p:nvSpPr>
        <p:spPr bwMode="auto">
          <a:xfrm>
            <a:off x="2013857" y="5409498"/>
            <a:ext cx="2593975" cy="1077218"/>
          </a:xfrm>
          <a:prstGeom prst="rect">
            <a:avLst/>
          </a:prstGeom>
          <a:noFill/>
          <a:ln w="9525">
            <a:noFill/>
            <a:miter lim="800000"/>
            <a:headEnd/>
            <a:tailEnd/>
          </a:ln>
        </p:spPr>
        <p:txBody>
          <a:bodyPr>
            <a:spAutoFit/>
          </a:bodyPr>
          <a:lstStyle/>
          <a:p>
            <a:pPr algn="ctr" eaLnBrk="0" hangingPunct="0"/>
            <a:r>
              <a:rPr lang="en-US" sz="3200" b="1" dirty="0">
                <a:solidFill>
                  <a:srgbClr val="FF0000"/>
                </a:solidFill>
                <a:latin typeface="Arial" panose="020B0604020202020204" pitchFamily="34" charset="0"/>
              </a:rPr>
              <a:t>Number of threads</a:t>
            </a:r>
          </a:p>
        </p:txBody>
      </p:sp>
    </p:spTree>
    <p:extLst>
      <p:ext uri="{BB962C8B-B14F-4D97-AF65-F5344CB8AC3E}">
        <p14:creationId xmlns:p14="http://schemas.microsoft.com/office/powerpoint/2010/main" val="34772736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5" name="Text Box 5"/>
          <p:cNvSpPr txBox="1">
            <a:spLocks noChangeArrowheads="1"/>
          </p:cNvSpPr>
          <p:nvPr/>
        </p:nvSpPr>
        <p:spPr bwMode="auto">
          <a:xfrm>
            <a:off x="922563" y="3547349"/>
            <a:ext cx="2898550" cy="769441"/>
          </a:xfrm>
          <a:prstGeom prst="rect">
            <a:avLst/>
          </a:prstGeom>
          <a:noFill/>
          <a:ln w="9525">
            <a:noFill/>
            <a:miter lim="800000"/>
            <a:headEnd/>
            <a:tailEnd/>
          </a:ln>
        </p:spPr>
        <p:txBody>
          <a:bodyPr wrap="none">
            <a:spAutoFit/>
          </a:bodyPr>
          <a:lstStyle/>
          <a:p>
            <a:pPr algn="r" eaLnBrk="0" hangingPunct="0"/>
            <a:r>
              <a:rPr lang="en-US" sz="4400" b="1" dirty="0">
                <a:solidFill>
                  <a:srgbClr val="FFFF00"/>
                </a:solidFill>
                <a:latin typeface="Arial" panose="020B0604020202020204" pitchFamily="34" charset="0"/>
              </a:rPr>
              <a:t>Speedup=</a:t>
            </a:r>
          </a:p>
        </p:txBody>
      </p:sp>
      <mc:AlternateContent xmlns:mc="http://schemas.openxmlformats.org/markup-compatibility/2006" xmlns:a14="http://schemas.microsoft.com/office/drawing/2010/main">
        <mc:Choice Requires="a14">
          <p:sp>
            <p:nvSpPr>
              <p:cNvPr id="2" name="TextBox 1"/>
              <p:cNvSpPr txBox="1"/>
              <p:nvPr/>
            </p:nvSpPr>
            <p:spPr>
              <a:xfrm>
                <a:off x="2371838" y="2783119"/>
                <a:ext cx="6593832" cy="265713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sz="6600" b="0" i="1" smtClean="0">
                              <a:solidFill>
                                <a:schemeClr val="tx1"/>
                              </a:solidFill>
                              <a:latin typeface="Cambria Math" panose="02040503050406030204" pitchFamily="18" charset="0"/>
                            </a:rPr>
                          </m:ctrlPr>
                        </m:fPr>
                        <m:num>
                          <m:r>
                            <a:rPr lang="en-US" sz="6600" b="0" i="1" smtClean="0">
                              <a:solidFill>
                                <a:schemeClr val="tx1"/>
                              </a:solidFill>
                              <a:latin typeface="Cambria Math"/>
                            </a:rPr>
                            <m:t>1</m:t>
                          </m:r>
                        </m:num>
                        <m:den>
                          <m:r>
                            <a:rPr lang="en-US" sz="6600" b="0" i="1" smtClean="0">
                              <a:solidFill>
                                <a:schemeClr val="tx1"/>
                              </a:solidFill>
                              <a:latin typeface="Cambria Math"/>
                            </a:rPr>
                            <m:t>1</m:t>
                          </m:r>
                          <m:r>
                            <a:rPr lang="en-US" sz="6600" b="0" i="1" smtClean="0">
                              <a:solidFill>
                                <a:schemeClr val="tx1"/>
                              </a:solidFill>
                              <a:latin typeface="Cambria Math"/>
                            </a:rPr>
                            <m:t>+</m:t>
                          </m:r>
                          <m:r>
                            <a:rPr lang="en-US" sz="6600" b="0" i="1" smtClean="0">
                              <a:solidFill>
                                <a:schemeClr val="tx1"/>
                              </a:solidFill>
                              <a:latin typeface="Cambria Math"/>
                            </a:rPr>
                            <m:t>𝑝</m:t>
                          </m:r>
                          <m:r>
                            <a:rPr lang="en-US" sz="6600" b="0" i="1" smtClean="0">
                              <a:solidFill>
                                <a:schemeClr val="tx1"/>
                              </a:solidFill>
                              <a:latin typeface="Cambria Math"/>
                            </a:rPr>
                            <m:t>+</m:t>
                          </m:r>
                          <m:f>
                            <m:fPr>
                              <m:ctrlPr>
                                <a:rPr lang="en-US" sz="6600" b="0" i="1" smtClean="0">
                                  <a:solidFill>
                                    <a:schemeClr val="tx1"/>
                                  </a:solidFill>
                                  <a:latin typeface="Cambria Math" panose="02040503050406030204" pitchFamily="18" charset="0"/>
                                </a:rPr>
                              </m:ctrlPr>
                            </m:fPr>
                            <m:num>
                              <m:r>
                                <a:rPr lang="en-US" sz="6600" b="0" i="1" smtClean="0">
                                  <a:solidFill>
                                    <a:schemeClr val="tx1"/>
                                  </a:solidFill>
                                  <a:latin typeface="Cambria Math"/>
                                </a:rPr>
                                <m:t>𝑝</m:t>
                              </m:r>
                            </m:num>
                            <m:den>
                              <m:r>
                                <a:rPr lang="en-US" sz="6600" b="0" i="1" smtClean="0">
                                  <a:solidFill>
                                    <a:schemeClr val="tx1"/>
                                  </a:solidFill>
                                  <a:latin typeface="Cambria Math"/>
                                </a:rPr>
                                <m:t>𝑛</m:t>
                              </m:r>
                            </m:den>
                          </m:f>
                        </m:den>
                      </m:f>
                    </m:oMath>
                  </m:oMathPara>
                </a14:m>
                <a:endParaRPr lang="en-US" sz="6600" dirty="0">
                  <a:latin typeface="Arial" panose="020B0604020202020204" pitchFamily="34" charset="0"/>
                </a:endParaRPr>
              </a:p>
            </p:txBody>
          </p:sp>
        </mc:Choice>
        <mc:Fallback xmlns="">
          <p:sp>
            <p:nvSpPr>
              <p:cNvPr id="2" name="TextBox 1"/>
              <p:cNvSpPr txBox="1">
                <a:spLocks noRot="1" noChangeAspect="1" noMove="1" noResize="1" noEditPoints="1" noAdjustHandles="1" noChangeArrowheads="1" noChangeShapeType="1" noTextEdit="1"/>
              </p:cNvSpPr>
              <p:nvPr/>
            </p:nvSpPr>
            <p:spPr>
              <a:xfrm>
                <a:off x="2371838" y="2783119"/>
                <a:ext cx="6593832" cy="2657138"/>
              </a:xfrm>
              <a:prstGeom prst="rect">
                <a:avLst/>
              </a:prstGeom>
              <a:blipFill>
                <a:blip r:embed="rId3"/>
                <a:stretch>
                  <a:fillRect/>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4F03DEBB-CA0B-49FD-AC14-3D5D419A57D1}"/>
              </a:ext>
            </a:extLst>
          </p:cNvPr>
          <p:cNvSpPr txBox="1"/>
          <p:nvPr/>
        </p:nvSpPr>
        <p:spPr bwMode="auto">
          <a:xfrm>
            <a:off x="368981" y="312546"/>
            <a:ext cx="2417585" cy="523220"/>
          </a:xfrm>
          <a:prstGeom prst="rect">
            <a:avLst/>
          </a:prstGeom>
          <a:solidFill>
            <a:schemeClr val="bg1"/>
          </a:solidFill>
          <a:ln w="76200">
            <a:solidFill>
              <a:schemeClr val="tx1">
                <a:lumMod val="85000"/>
              </a:schemeClr>
            </a:solid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2800" dirty="0">
                <a:solidFill>
                  <a:srgbClr val="FFFF00"/>
                </a:solidFill>
                <a:latin typeface="Arial" panose="020B0604020202020204" pitchFamily="34" charset="0"/>
                <a:cs typeface="Arial" panose="020B0604020202020204" pitchFamily="34" charset="0"/>
              </a:rPr>
              <a:t>Amdahl’s Law</a:t>
            </a:r>
          </a:p>
        </p:txBody>
      </p:sp>
      <p:sp>
        <p:nvSpPr>
          <p:cNvPr id="7" name="AutoShape 6">
            <a:extLst>
              <a:ext uri="{FF2B5EF4-FFF2-40B4-BE49-F238E27FC236}">
                <a16:creationId xmlns:a16="http://schemas.microsoft.com/office/drawing/2014/main" id="{89DBD248-C61D-4775-92A5-1424E3FF48CA}"/>
              </a:ext>
            </a:extLst>
          </p:cNvPr>
          <p:cNvSpPr>
            <a:spLocks noChangeArrowheads="1"/>
          </p:cNvSpPr>
          <p:nvPr/>
        </p:nvSpPr>
        <p:spPr bwMode="auto">
          <a:xfrm>
            <a:off x="6451600" y="3755572"/>
            <a:ext cx="990600" cy="1094014"/>
          </a:xfrm>
          <a:prstGeom prst="wedgeRoundRectCallout">
            <a:avLst>
              <a:gd name="adj1" fmla="val 28091"/>
              <a:gd name="adj2" fmla="val -111935"/>
              <a:gd name="adj3" fmla="val 16667"/>
            </a:avLst>
          </a:prstGeom>
          <a:noFill/>
          <a:ln w="76200">
            <a:solidFill>
              <a:srgbClr val="FF0000"/>
            </a:solidFill>
            <a:miter lim="800000"/>
            <a:headEnd/>
            <a:tailEnd/>
          </a:ln>
        </p:spPr>
        <p:txBody>
          <a:bodyPr anchor="ctr"/>
          <a:lstStyle/>
          <a:p>
            <a:pPr algn="ctr" eaLnBrk="0" hangingPunct="0"/>
            <a:endParaRPr lang="en-US" sz="4400" b="1" dirty="0">
              <a:solidFill>
                <a:srgbClr val="0000FF"/>
              </a:solidFill>
              <a:latin typeface="Arial" panose="020B0604020202020204" pitchFamily="34" charset="0"/>
            </a:endParaRPr>
          </a:p>
        </p:txBody>
      </p:sp>
      <p:sp>
        <p:nvSpPr>
          <p:cNvPr id="9" name="Text Box 7">
            <a:extLst>
              <a:ext uri="{FF2B5EF4-FFF2-40B4-BE49-F238E27FC236}">
                <a16:creationId xmlns:a16="http://schemas.microsoft.com/office/drawing/2014/main" id="{BBB7F022-285F-4DC1-9DD8-F9A4964ACE86}"/>
              </a:ext>
            </a:extLst>
          </p:cNvPr>
          <p:cNvSpPr txBox="1">
            <a:spLocks noChangeArrowheads="1"/>
          </p:cNvSpPr>
          <p:nvPr/>
        </p:nvSpPr>
        <p:spPr bwMode="auto">
          <a:xfrm>
            <a:off x="5880100" y="2006600"/>
            <a:ext cx="2593975" cy="1066800"/>
          </a:xfrm>
          <a:prstGeom prst="rect">
            <a:avLst/>
          </a:prstGeom>
          <a:noFill/>
          <a:ln w="9525">
            <a:noFill/>
            <a:miter lim="800000"/>
            <a:headEnd/>
            <a:tailEnd/>
          </a:ln>
        </p:spPr>
        <p:txBody>
          <a:bodyPr>
            <a:spAutoFit/>
          </a:bodyPr>
          <a:lstStyle/>
          <a:p>
            <a:pPr algn="ctr" eaLnBrk="0" hangingPunct="0"/>
            <a:r>
              <a:rPr lang="en-US" sz="3200" b="1" dirty="0">
                <a:solidFill>
                  <a:srgbClr val="FF0000"/>
                </a:solidFill>
                <a:latin typeface="Arial" panose="020B0604020202020204" pitchFamily="34" charset="0"/>
              </a:rPr>
              <a:t>parallel fraction</a:t>
            </a:r>
          </a:p>
        </p:txBody>
      </p:sp>
      <p:sp>
        <p:nvSpPr>
          <p:cNvPr id="10" name="AutoShape 8">
            <a:extLst>
              <a:ext uri="{FF2B5EF4-FFF2-40B4-BE49-F238E27FC236}">
                <a16:creationId xmlns:a16="http://schemas.microsoft.com/office/drawing/2014/main" id="{BAB50B97-F2CC-4E53-AA0B-D8D419FC6E5A}"/>
              </a:ext>
            </a:extLst>
          </p:cNvPr>
          <p:cNvSpPr>
            <a:spLocks noChangeArrowheads="1"/>
          </p:cNvSpPr>
          <p:nvPr/>
        </p:nvSpPr>
        <p:spPr bwMode="auto">
          <a:xfrm>
            <a:off x="6451600" y="4791855"/>
            <a:ext cx="990600" cy="685800"/>
          </a:xfrm>
          <a:prstGeom prst="wedgeRoundRectCallout">
            <a:avLst>
              <a:gd name="adj1" fmla="val -261308"/>
              <a:gd name="adj2" fmla="val 124141"/>
              <a:gd name="adj3" fmla="val 16667"/>
            </a:avLst>
          </a:prstGeom>
          <a:noFill/>
          <a:ln w="76200">
            <a:solidFill>
              <a:srgbClr val="FF0000"/>
            </a:solidFill>
            <a:miter lim="800000"/>
            <a:headEnd/>
            <a:tailEnd/>
          </a:ln>
        </p:spPr>
        <p:txBody>
          <a:bodyPr anchor="ctr"/>
          <a:lstStyle/>
          <a:p>
            <a:pPr algn="ctr" eaLnBrk="0" hangingPunct="0"/>
            <a:endParaRPr lang="en-US" sz="4400" b="1" dirty="0">
              <a:solidFill>
                <a:srgbClr val="0000FF"/>
              </a:solidFill>
              <a:latin typeface="Arial" panose="020B0604020202020204" pitchFamily="34" charset="0"/>
            </a:endParaRPr>
          </a:p>
        </p:txBody>
      </p:sp>
      <p:sp>
        <p:nvSpPr>
          <p:cNvPr id="11" name="Text Box 9">
            <a:extLst>
              <a:ext uri="{FF2B5EF4-FFF2-40B4-BE49-F238E27FC236}">
                <a16:creationId xmlns:a16="http://schemas.microsoft.com/office/drawing/2014/main" id="{B4133A37-642F-431E-B588-2A8FAB1C232B}"/>
              </a:ext>
            </a:extLst>
          </p:cNvPr>
          <p:cNvSpPr txBox="1">
            <a:spLocks noChangeArrowheads="1"/>
          </p:cNvSpPr>
          <p:nvPr/>
        </p:nvSpPr>
        <p:spPr bwMode="auto">
          <a:xfrm>
            <a:off x="2013857" y="5409498"/>
            <a:ext cx="2593975" cy="1077218"/>
          </a:xfrm>
          <a:prstGeom prst="rect">
            <a:avLst/>
          </a:prstGeom>
          <a:noFill/>
          <a:ln w="9525">
            <a:noFill/>
            <a:miter lim="800000"/>
            <a:headEnd/>
            <a:tailEnd/>
          </a:ln>
        </p:spPr>
        <p:txBody>
          <a:bodyPr>
            <a:spAutoFit/>
          </a:bodyPr>
          <a:lstStyle/>
          <a:p>
            <a:pPr algn="ctr" eaLnBrk="0" hangingPunct="0"/>
            <a:r>
              <a:rPr lang="en-US" sz="3200" b="1" dirty="0">
                <a:solidFill>
                  <a:srgbClr val="FF0000"/>
                </a:solidFill>
                <a:latin typeface="Arial" panose="020B0604020202020204" pitchFamily="34" charset="0"/>
              </a:rPr>
              <a:t>Number of threads</a:t>
            </a:r>
          </a:p>
        </p:txBody>
      </p:sp>
      <p:sp>
        <p:nvSpPr>
          <p:cNvPr id="14" name="AutoShape 10">
            <a:extLst>
              <a:ext uri="{FF2B5EF4-FFF2-40B4-BE49-F238E27FC236}">
                <a16:creationId xmlns:a16="http://schemas.microsoft.com/office/drawing/2014/main" id="{566C6FA4-5F5C-44B3-A4A7-29B82E760C58}"/>
              </a:ext>
            </a:extLst>
          </p:cNvPr>
          <p:cNvSpPr>
            <a:spLocks noChangeArrowheads="1"/>
          </p:cNvSpPr>
          <p:nvPr/>
        </p:nvSpPr>
        <p:spPr bwMode="auto">
          <a:xfrm>
            <a:off x="3713162" y="4316790"/>
            <a:ext cx="2166938" cy="957263"/>
          </a:xfrm>
          <a:prstGeom prst="wedgeRoundRectCallout">
            <a:avLst>
              <a:gd name="adj1" fmla="val -94833"/>
              <a:gd name="adj2" fmla="val -199917"/>
              <a:gd name="adj3" fmla="val 16667"/>
            </a:avLst>
          </a:prstGeom>
          <a:noFill/>
          <a:ln w="76200">
            <a:solidFill>
              <a:srgbClr val="FF0000"/>
            </a:solidFill>
            <a:miter lim="800000"/>
            <a:headEnd/>
            <a:tailEnd/>
          </a:ln>
        </p:spPr>
        <p:txBody>
          <a:bodyPr anchor="ctr"/>
          <a:lstStyle/>
          <a:p>
            <a:pPr algn="ctr" eaLnBrk="0" hangingPunct="0"/>
            <a:endParaRPr lang="en-US" sz="4400" b="1" dirty="0">
              <a:solidFill>
                <a:srgbClr val="0000FF"/>
              </a:solidFill>
              <a:latin typeface="Arial" panose="020B0604020202020204" pitchFamily="34" charset="0"/>
            </a:endParaRPr>
          </a:p>
        </p:txBody>
      </p:sp>
      <p:sp>
        <p:nvSpPr>
          <p:cNvPr id="15" name="Text Box 11">
            <a:extLst>
              <a:ext uri="{FF2B5EF4-FFF2-40B4-BE49-F238E27FC236}">
                <a16:creationId xmlns:a16="http://schemas.microsoft.com/office/drawing/2014/main" id="{4FB9865C-AD60-4904-A81D-75A682078AA6}"/>
              </a:ext>
            </a:extLst>
          </p:cNvPr>
          <p:cNvSpPr txBox="1">
            <a:spLocks noChangeArrowheads="1"/>
          </p:cNvSpPr>
          <p:nvPr/>
        </p:nvSpPr>
        <p:spPr bwMode="auto">
          <a:xfrm>
            <a:off x="801234" y="1716319"/>
            <a:ext cx="2593975" cy="1066800"/>
          </a:xfrm>
          <a:prstGeom prst="rect">
            <a:avLst/>
          </a:prstGeom>
          <a:noFill/>
          <a:ln w="9525">
            <a:noFill/>
            <a:miter lim="800000"/>
            <a:headEnd/>
            <a:tailEnd/>
          </a:ln>
        </p:spPr>
        <p:txBody>
          <a:bodyPr>
            <a:spAutoFit/>
          </a:bodyPr>
          <a:lstStyle/>
          <a:p>
            <a:pPr algn="ctr" eaLnBrk="0" hangingPunct="0"/>
            <a:r>
              <a:rPr lang="en-US" sz="3200" b="1" dirty="0">
                <a:solidFill>
                  <a:srgbClr val="FF0000"/>
                </a:solidFill>
                <a:latin typeface="Arial" panose="020B0604020202020204" pitchFamily="34" charset="0"/>
              </a:rPr>
              <a:t>sequential fraction</a:t>
            </a:r>
          </a:p>
        </p:txBody>
      </p:sp>
    </p:spTree>
    <p:extLst>
      <p:ext uri="{BB962C8B-B14F-4D97-AF65-F5344CB8AC3E}">
        <p14:creationId xmlns:p14="http://schemas.microsoft.com/office/powerpoint/2010/main" val="5631034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7" name="Picture 4"/>
          <p:cNvPicPr>
            <a:picLocks noChangeAspect="1" noChangeArrowheads="1"/>
          </p:cNvPicPr>
          <p:nvPr/>
        </p:nvPicPr>
        <p:blipFill>
          <a:blip r:embed="rId3" cstate="print"/>
          <a:srcRect/>
          <a:stretch>
            <a:fillRect/>
          </a:stretch>
        </p:blipFill>
        <p:spPr bwMode="auto">
          <a:xfrm>
            <a:off x="-1" y="0"/>
            <a:ext cx="9146187" cy="6858000"/>
          </a:xfrm>
          <a:prstGeom prst="rect">
            <a:avLst/>
          </a:prstGeom>
          <a:noFill/>
          <a:ln w="38100" algn="ctr">
            <a:noFill/>
            <a:miter lim="800000"/>
            <a:headEnd/>
            <a:tailEnd/>
          </a:ln>
        </p:spPr>
      </p:pic>
      <p:sp>
        <p:nvSpPr>
          <p:cNvPr id="7" name="TextBox 6"/>
          <p:cNvSpPr txBox="1"/>
          <p:nvPr/>
        </p:nvSpPr>
        <p:spPr>
          <a:xfrm>
            <a:off x="287013" y="5964809"/>
            <a:ext cx="8569975" cy="707886"/>
          </a:xfrm>
          <a:prstGeom prst="rect">
            <a:avLst/>
          </a:prstGeom>
          <a:solidFill>
            <a:schemeClr val="bg1"/>
          </a:solidFill>
          <a:ln w="76200">
            <a:solidFill>
              <a:schemeClr val="tx1">
                <a:lumMod val="75000"/>
              </a:schemeClr>
            </a:solidFill>
          </a:ln>
        </p:spPr>
        <p:txBody>
          <a:bodyPr wrap="none" rtlCol="0">
            <a:spAutoFit/>
          </a:bodyPr>
          <a:lstStyle/>
          <a:p>
            <a:r>
              <a:rPr lang="en-US" dirty="0">
                <a:solidFill>
                  <a:srgbClr val="FFFF00"/>
                </a:solidFill>
                <a:latin typeface="Arial" panose="020B0604020202020204" pitchFamily="34" charset="0"/>
              </a:rPr>
              <a:t>Bad synchronization ruins everything</a:t>
            </a:r>
          </a:p>
        </p:txBody>
      </p:sp>
      <p:sp>
        <p:nvSpPr>
          <p:cNvPr id="5" name="TextBox 4">
            <a:extLst>
              <a:ext uri="{FF2B5EF4-FFF2-40B4-BE49-F238E27FC236}">
                <a16:creationId xmlns:a16="http://schemas.microsoft.com/office/drawing/2014/main" id="{C2606F3B-BFF7-47AC-9CC8-1667241AF5D7}"/>
              </a:ext>
            </a:extLst>
          </p:cNvPr>
          <p:cNvSpPr txBox="1"/>
          <p:nvPr/>
        </p:nvSpPr>
        <p:spPr bwMode="auto">
          <a:xfrm>
            <a:off x="368981" y="312546"/>
            <a:ext cx="4156844" cy="523220"/>
          </a:xfrm>
          <a:prstGeom prst="rect">
            <a:avLst/>
          </a:prstGeom>
          <a:solidFill>
            <a:schemeClr val="bg1"/>
          </a:solidFill>
          <a:ln w="76200">
            <a:solidFill>
              <a:schemeClr val="tx1">
                <a:lumMod val="85000"/>
              </a:schemeClr>
            </a:solid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2800" dirty="0">
                <a:solidFill>
                  <a:srgbClr val="FFFF00"/>
                </a:solidFill>
                <a:latin typeface="Arial" panose="020B0604020202020204" pitchFamily="34" charset="0"/>
                <a:cs typeface="Arial" panose="020B0604020202020204" pitchFamily="34" charset="0"/>
              </a:rPr>
              <a:t>Amdahl’s Law in Practice</a:t>
            </a:r>
          </a:p>
        </p:txBody>
      </p:sp>
    </p:spTree>
    <p:extLst>
      <p:ext uri="{BB962C8B-B14F-4D97-AF65-F5344CB8AC3E}">
        <p14:creationId xmlns:p14="http://schemas.microsoft.com/office/powerpoint/2010/main" val="11124601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3" name="Slide Number Placeholder 5"/>
          <p:cNvSpPr txBox="1">
            <a:spLocks noGrp="1"/>
          </p:cNvSpPr>
          <p:nvPr/>
        </p:nvSpPr>
        <p:spPr bwMode="auto">
          <a:xfrm>
            <a:off x="6451600" y="6254750"/>
            <a:ext cx="1905000" cy="457200"/>
          </a:xfrm>
          <a:prstGeom prst="rect">
            <a:avLst/>
          </a:prstGeom>
          <a:noFill/>
          <a:ln w="9525">
            <a:noFill/>
            <a:miter lim="800000"/>
            <a:headEnd/>
            <a:tailEnd/>
          </a:ln>
        </p:spPr>
        <p:txBody>
          <a:bodyPr/>
          <a:lstStyle/>
          <a:p>
            <a:pPr algn="r" eaLnBrk="0" hangingPunct="0"/>
            <a:fld id="{85BD68DF-9E34-4106-A612-17A502FF1681}" type="slidenum">
              <a:rPr lang="ar-SA" sz="1400">
                <a:latin typeface="Arial" panose="020B0604020202020204" pitchFamily="34" charset="0"/>
                <a:cs typeface="Arial" pitchFamily="34" charset="0"/>
              </a:rPr>
              <a:pPr algn="r" eaLnBrk="0" hangingPunct="0"/>
              <a:t>17</a:t>
            </a:fld>
            <a:endParaRPr lang="en-US" sz="1400" dirty="0">
              <a:latin typeface="Arial" panose="020B0604020202020204" pitchFamily="34" charset="0"/>
              <a:cs typeface="Arial" pitchFamily="34" charset="0"/>
            </a:endParaRPr>
          </a:p>
        </p:txBody>
      </p:sp>
      <p:pic>
        <p:nvPicPr>
          <p:cNvPr id="230404" name="Picture 2" descr="magic"/>
          <p:cNvPicPr>
            <a:picLocks noChangeAspect="1" noChangeArrowheads="1"/>
          </p:cNvPicPr>
          <p:nvPr/>
        </p:nvPicPr>
        <p:blipFill>
          <a:blip r:embed="rId3" cstate="print"/>
          <a:srcRect/>
          <a:stretch>
            <a:fillRect/>
          </a:stretch>
        </p:blipFill>
        <p:spPr bwMode="auto">
          <a:xfrm>
            <a:off x="2540000" y="2577623"/>
            <a:ext cx="127000" cy="127000"/>
          </a:xfrm>
          <a:prstGeom prst="rect">
            <a:avLst/>
          </a:prstGeom>
          <a:noFill/>
          <a:ln w="76200">
            <a:solidFill>
              <a:schemeClr val="tx1"/>
            </a:solidFill>
            <a:miter lim="800000"/>
            <a:headEnd/>
            <a:tailEnd/>
          </a:ln>
        </p:spPr>
      </p:pic>
      <p:sp>
        <p:nvSpPr>
          <p:cNvPr id="8" name="Text Box 7"/>
          <p:cNvSpPr txBox="1">
            <a:spLocks noChangeArrowheads="1"/>
          </p:cNvSpPr>
          <p:nvPr/>
        </p:nvSpPr>
        <p:spPr bwMode="auto">
          <a:xfrm>
            <a:off x="1128134" y="1809102"/>
            <a:ext cx="5029551" cy="523220"/>
          </a:xfrm>
          <a:prstGeom prst="rect">
            <a:avLst/>
          </a:prstGeom>
          <a:solidFill>
            <a:schemeClr val="bg1"/>
          </a:solidFill>
          <a:ln w="76200" algn="ctr">
            <a:solidFill>
              <a:srgbClr val="C00000"/>
            </a:solidFill>
            <a:miter lim="800000"/>
            <a:headEnd/>
            <a:tailEnd/>
          </a:ln>
          <a:effectLst>
            <a:outerShdw dist="107763" dir="2700000" algn="ctr" rotWithShape="0">
              <a:schemeClr val="bg2">
                <a:alpha val="50000"/>
              </a:schemeClr>
            </a:outerShdw>
          </a:effectLst>
        </p:spPr>
        <p:txBody>
          <a:bodyPr wrap="square">
            <a:spAutoFit/>
          </a:bodyPr>
          <a:lstStyle/>
          <a:p>
            <a:pPr algn="l"/>
            <a:r>
              <a:rPr lang="en-US" sz="2800" dirty="0">
                <a:solidFill>
                  <a:srgbClr val="FFFF00"/>
                </a:solidFill>
                <a:latin typeface="Arial" panose="020B0604020202020204" pitchFamily="34" charset="0"/>
              </a:rPr>
              <a:t>You buy a 10-core machine …</a:t>
            </a:r>
          </a:p>
        </p:txBody>
      </p:sp>
      <p:sp>
        <p:nvSpPr>
          <p:cNvPr id="9" name="Text Box 7"/>
          <p:cNvSpPr txBox="1">
            <a:spLocks noChangeArrowheads="1"/>
          </p:cNvSpPr>
          <p:nvPr/>
        </p:nvSpPr>
        <p:spPr bwMode="auto">
          <a:xfrm>
            <a:off x="1128134" y="2670698"/>
            <a:ext cx="3215266" cy="523220"/>
          </a:xfrm>
          <a:prstGeom prst="rect">
            <a:avLst/>
          </a:prstGeom>
          <a:solidFill>
            <a:schemeClr val="bg1"/>
          </a:solidFill>
          <a:ln w="76200" algn="ctr">
            <a:solidFill>
              <a:srgbClr val="C00000"/>
            </a:solidFill>
            <a:miter lim="800000"/>
            <a:headEnd/>
            <a:tailEnd/>
          </a:ln>
          <a:effectLst>
            <a:outerShdw dist="107763" dir="2700000" algn="ctr" rotWithShape="0">
              <a:schemeClr val="bg2">
                <a:alpha val="50000"/>
              </a:schemeClr>
            </a:outerShdw>
          </a:effectLst>
        </p:spPr>
        <p:txBody>
          <a:bodyPr wrap="square">
            <a:spAutoFit/>
          </a:bodyPr>
          <a:lstStyle/>
          <a:p>
            <a:pPr algn="l"/>
            <a:r>
              <a:rPr lang="en-US" sz="2800" dirty="0">
                <a:solidFill>
                  <a:srgbClr val="FFFF00"/>
                </a:solidFill>
                <a:latin typeface="Arial" panose="020B0604020202020204" pitchFamily="34" charset="0"/>
              </a:rPr>
              <a:t>Your application is:</a:t>
            </a:r>
          </a:p>
        </p:txBody>
      </p:sp>
      <p:sp>
        <p:nvSpPr>
          <p:cNvPr id="10" name="Text Box 7"/>
          <p:cNvSpPr txBox="1">
            <a:spLocks noChangeArrowheads="1"/>
          </p:cNvSpPr>
          <p:nvPr/>
        </p:nvSpPr>
        <p:spPr bwMode="auto">
          <a:xfrm>
            <a:off x="1650650" y="3532294"/>
            <a:ext cx="2692750" cy="523220"/>
          </a:xfrm>
          <a:prstGeom prst="rect">
            <a:avLst/>
          </a:prstGeom>
          <a:solidFill>
            <a:schemeClr val="bg1"/>
          </a:solidFill>
          <a:ln w="76200" algn="ctr">
            <a:solidFill>
              <a:srgbClr val="FFFF00"/>
            </a:solidFill>
            <a:miter lim="800000"/>
            <a:headEnd/>
            <a:tailEnd/>
          </a:ln>
          <a:effectLst>
            <a:outerShdw dist="107763" dir="2700000" algn="ctr" rotWithShape="0">
              <a:schemeClr val="bg2">
                <a:alpha val="50000"/>
              </a:schemeClr>
            </a:outerShdw>
          </a:effectLst>
        </p:spPr>
        <p:txBody>
          <a:bodyPr wrap="square">
            <a:spAutoFit/>
          </a:bodyPr>
          <a:lstStyle/>
          <a:p>
            <a:pPr algn="l"/>
            <a:r>
              <a:rPr lang="en-US" sz="2800" dirty="0">
                <a:solidFill>
                  <a:srgbClr val="FFC000"/>
                </a:solidFill>
                <a:latin typeface="Arial" panose="020B0604020202020204" pitchFamily="34" charset="0"/>
              </a:rPr>
              <a:t>60% </a:t>
            </a:r>
            <a:r>
              <a:rPr lang="en-US" sz="2800" dirty="0">
                <a:solidFill>
                  <a:srgbClr val="FFFF00"/>
                </a:solidFill>
                <a:latin typeface="Arial" panose="020B0604020202020204" pitchFamily="34" charset="0"/>
              </a:rPr>
              <a:t>concurrent</a:t>
            </a:r>
          </a:p>
        </p:txBody>
      </p:sp>
      <p:sp>
        <p:nvSpPr>
          <p:cNvPr id="11" name="Text Box 7"/>
          <p:cNvSpPr txBox="1">
            <a:spLocks noChangeArrowheads="1"/>
          </p:cNvSpPr>
          <p:nvPr/>
        </p:nvSpPr>
        <p:spPr bwMode="auto">
          <a:xfrm>
            <a:off x="1650650" y="4393890"/>
            <a:ext cx="2692749" cy="523220"/>
          </a:xfrm>
          <a:prstGeom prst="rect">
            <a:avLst/>
          </a:prstGeom>
          <a:solidFill>
            <a:schemeClr val="bg1"/>
          </a:solidFill>
          <a:ln w="76200" algn="ctr">
            <a:solidFill>
              <a:srgbClr val="00FFFF"/>
            </a:solidFill>
            <a:miter lim="800000"/>
            <a:headEnd/>
            <a:tailEnd/>
          </a:ln>
          <a:effectLst>
            <a:outerShdw dist="107763" dir="2700000" algn="ctr" rotWithShape="0">
              <a:schemeClr val="bg2">
                <a:alpha val="50000"/>
              </a:schemeClr>
            </a:outerShdw>
          </a:effectLst>
        </p:spPr>
        <p:txBody>
          <a:bodyPr wrap="square">
            <a:spAutoFit/>
          </a:bodyPr>
          <a:lstStyle/>
          <a:p>
            <a:pPr algn="l"/>
            <a:r>
              <a:rPr lang="en-US" sz="2800" dirty="0">
                <a:solidFill>
                  <a:srgbClr val="FFC000"/>
                </a:solidFill>
                <a:latin typeface="Arial" panose="020B0604020202020204" pitchFamily="34" charset="0"/>
              </a:rPr>
              <a:t>40% </a:t>
            </a:r>
            <a:r>
              <a:rPr lang="en-US" sz="2800" dirty="0">
                <a:solidFill>
                  <a:srgbClr val="FFFF00"/>
                </a:solidFill>
                <a:latin typeface="Arial" panose="020B0604020202020204" pitchFamily="34" charset="0"/>
              </a:rPr>
              <a:t>sequential</a:t>
            </a:r>
          </a:p>
        </p:txBody>
      </p:sp>
      <p:sp>
        <p:nvSpPr>
          <p:cNvPr id="12" name="Text Box 7"/>
          <p:cNvSpPr txBox="1">
            <a:spLocks noChangeArrowheads="1"/>
          </p:cNvSpPr>
          <p:nvPr/>
        </p:nvSpPr>
        <p:spPr bwMode="auto">
          <a:xfrm>
            <a:off x="1128134" y="5255488"/>
            <a:ext cx="5519057" cy="523220"/>
          </a:xfrm>
          <a:prstGeom prst="rect">
            <a:avLst/>
          </a:prstGeom>
          <a:solidFill>
            <a:schemeClr val="bg1"/>
          </a:solidFill>
          <a:ln w="76200" algn="ctr">
            <a:solidFill>
              <a:schemeClr val="tx1">
                <a:lumMod val="75000"/>
              </a:schemeClr>
            </a:solidFill>
            <a:miter lim="800000"/>
            <a:headEnd/>
            <a:tailEnd/>
          </a:ln>
          <a:effectLst>
            <a:outerShdw dist="107763" dir="2700000" algn="ctr" rotWithShape="0">
              <a:schemeClr val="bg2">
                <a:alpha val="50000"/>
              </a:schemeClr>
            </a:outerShdw>
          </a:effectLst>
        </p:spPr>
        <p:txBody>
          <a:bodyPr wrap="square">
            <a:spAutoFit/>
          </a:bodyPr>
          <a:lstStyle/>
          <a:p>
            <a:pPr algn="l"/>
            <a:r>
              <a:rPr lang="en-US" sz="2800" dirty="0">
                <a:solidFill>
                  <a:srgbClr val="FFFF00"/>
                </a:solidFill>
                <a:latin typeface="Arial" panose="020B0604020202020204" pitchFamily="34" charset="0"/>
              </a:rPr>
              <a:t>How close to a 10-fold speedup?</a:t>
            </a:r>
          </a:p>
        </p:txBody>
      </p:sp>
      <p:sp>
        <p:nvSpPr>
          <p:cNvPr id="13" name="TextBox 12">
            <a:extLst>
              <a:ext uri="{FF2B5EF4-FFF2-40B4-BE49-F238E27FC236}">
                <a16:creationId xmlns:a16="http://schemas.microsoft.com/office/drawing/2014/main" id="{36F522C0-E408-46B9-BB8B-844607D9184E}"/>
              </a:ext>
            </a:extLst>
          </p:cNvPr>
          <p:cNvSpPr txBox="1"/>
          <p:nvPr/>
        </p:nvSpPr>
        <p:spPr bwMode="auto">
          <a:xfrm>
            <a:off x="368981" y="312546"/>
            <a:ext cx="1584088" cy="523220"/>
          </a:xfrm>
          <a:prstGeom prst="rect">
            <a:avLst/>
          </a:prstGeom>
          <a:solidFill>
            <a:schemeClr val="bg1"/>
          </a:solidFill>
          <a:ln w="76200">
            <a:solidFill>
              <a:schemeClr val="tx1">
                <a:lumMod val="85000"/>
              </a:schemeClr>
            </a:solid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2800" dirty="0">
                <a:solidFill>
                  <a:srgbClr val="FFFF00"/>
                </a:solidFill>
                <a:latin typeface="Arial" panose="020B0604020202020204" pitchFamily="34" charset="0"/>
                <a:cs typeface="Arial" panose="020B0604020202020204" pitchFamily="34" charset="0"/>
              </a:rPr>
              <a:t>Example</a:t>
            </a:r>
          </a:p>
        </p:txBody>
      </p:sp>
    </p:spTree>
    <p:extLst>
      <p:ext uri="{BB962C8B-B14F-4D97-AF65-F5344CB8AC3E}">
        <p14:creationId xmlns:p14="http://schemas.microsoft.com/office/powerpoint/2010/main" val="55684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040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3" name="Slide Number Placeholder 5"/>
          <p:cNvSpPr txBox="1">
            <a:spLocks noGrp="1"/>
          </p:cNvSpPr>
          <p:nvPr/>
        </p:nvSpPr>
        <p:spPr bwMode="auto">
          <a:xfrm>
            <a:off x="6451600" y="6254750"/>
            <a:ext cx="1905000" cy="457200"/>
          </a:xfrm>
          <a:prstGeom prst="rect">
            <a:avLst/>
          </a:prstGeom>
          <a:noFill/>
          <a:ln w="9525">
            <a:noFill/>
            <a:miter lim="800000"/>
            <a:headEnd/>
            <a:tailEnd/>
          </a:ln>
        </p:spPr>
        <p:txBody>
          <a:bodyPr/>
          <a:lstStyle/>
          <a:p>
            <a:pPr algn="r" eaLnBrk="0" hangingPunct="0"/>
            <a:fld id="{85BD68DF-9E34-4106-A612-17A502FF1681}" type="slidenum">
              <a:rPr lang="ar-SA" sz="1400">
                <a:latin typeface="Arial" panose="020B0604020202020204" pitchFamily="34" charset="0"/>
                <a:cs typeface="Arial" pitchFamily="34" charset="0"/>
              </a:rPr>
              <a:pPr algn="r" eaLnBrk="0" hangingPunct="0"/>
              <a:t>18</a:t>
            </a:fld>
            <a:endParaRPr lang="en-US" sz="1400" dirty="0">
              <a:latin typeface="Arial" panose="020B0604020202020204" pitchFamily="34" charset="0"/>
              <a:cs typeface="Arial" pitchFamily="34" charset="0"/>
            </a:endParaRPr>
          </a:p>
        </p:txBody>
      </p:sp>
      <p:pic>
        <p:nvPicPr>
          <p:cNvPr id="230404" name="Picture 2" descr="magic"/>
          <p:cNvPicPr>
            <a:picLocks noChangeAspect="1" noChangeArrowheads="1"/>
          </p:cNvPicPr>
          <p:nvPr/>
        </p:nvPicPr>
        <p:blipFill>
          <a:blip r:embed="rId3" cstate="print"/>
          <a:srcRect/>
          <a:stretch>
            <a:fillRect/>
          </a:stretch>
        </p:blipFill>
        <p:spPr bwMode="auto">
          <a:xfrm>
            <a:off x="2540000" y="2577623"/>
            <a:ext cx="127000" cy="127000"/>
          </a:xfrm>
          <a:prstGeom prst="rect">
            <a:avLst/>
          </a:prstGeom>
          <a:noFill/>
          <a:ln w="76200">
            <a:solidFill>
              <a:schemeClr val="tx1"/>
            </a:solidFill>
            <a:miter lim="800000"/>
            <a:headEnd/>
            <a:tailEnd/>
          </a:ln>
        </p:spPr>
      </p:pic>
      <p:sp>
        <p:nvSpPr>
          <p:cNvPr id="8" name="Text Box 7"/>
          <p:cNvSpPr txBox="1">
            <a:spLocks noChangeArrowheads="1"/>
          </p:cNvSpPr>
          <p:nvPr/>
        </p:nvSpPr>
        <p:spPr bwMode="auto">
          <a:xfrm>
            <a:off x="1128134" y="1809102"/>
            <a:ext cx="5029551" cy="523220"/>
          </a:xfrm>
          <a:prstGeom prst="rect">
            <a:avLst/>
          </a:prstGeom>
          <a:solidFill>
            <a:schemeClr val="bg1"/>
          </a:solidFill>
          <a:ln w="76200" algn="ctr">
            <a:solidFill>
              <a:srgbClr val="C00000"/>
            </a:solidFill>
            <a:miter lim="800000"/>
            <a:headEnd/>
            <a:tailEnd/>
          </a:ln>
          <a:effectLst>
            <a:outerShdw dist="107763" dir="2700000" algn="ctr" rotWithShape="0">
              <a:schemeClr val="bg2">
                <a:alpha val="50000"/>
              </a:schemeClr>
            </a:outerShdw>
          </a:effectLst>
        </p:spPr>
        <p:txBody>
          <a:bodyPr wrap="square">
            <a:spAutoFit/>
          </a:bodyPr>
          <a:lstStyle/>
          <a:p>
            <a:pPr algn="l"/>
            <a:r>
              <a:rPr lang="en-US" sz="2800" dirty="0">
                <a:solidFill>
                  <a:srgbClr val="FFFF00"/>
                </a:solidFill>
                <a:latin typeface="Arial" panose="020B0604020202020204" pitchFamily="34" charset="0"/>
              </a:rPr>
              <a:t>You buy a 10-core machine …</a:t>
            </a:r>
          </a:p>
        </p:txBody>
      </p:sp>
      <p:sp>
        <p:nvSpPr>
          <p:cNvPr id="9" name="Text Box 7"/>
          <p:cNvSpPr txBox="1">
            <a:spLocks noChangeArrowheads="1"/>
          </p:cNvSpPr>
          <p:nvPr/>
        </p:nvSpPr>
        <p:spPr bwMode="auto">
          <a:xfrm>
            <a:off x="1128134" y="2670698"/>
            <a:ext cx="3215266" cy="523220"/>
          </a:xfrm>
          <a:prstGeom prst="rect">
            <a:avLst/>
          </a:prstGeom>
          <a:solidFill>
            <a:schemeClr val="bg1"/>
          </a:solidFill>
          <a:ln w="76200" algn="ctr">
            <a:solidFill>
              <a:srgbClr val="C00000"/>
            </a:solidFill>
            <a:miter lim="800000"/>
            <a:headEnd/>
            <a:tailEnd/>
          </a:ln>
          <a:effectLst>
            <a:outerShdw dist="107763" dir="2700000" algn="ctr" rotWithShape="0">
              <a:schemeClr val="bg2">
                <a:alpha val="50000"/>
              </a:schemeClr>
            </a:outerShdw>
          </a:effectLst>
        </p:spPr>
        <p:txBody>
          <a:bodyPr wrap="square">
            <a:spAutoFit/>
          </a:bodyPr>
          <a:lstStyle/>
          <a:p>
            <a:pPr algn="l"/>
            <a:r>
              <a:rPr lang="en-US" sz="2800" dirty="0">
                <a:solidFill>
                  <a:srgbClr val="FFFF00"/>
                </a:solidFill>
                <a:latin typeface="Arial" panose="020B0604020202020204" pitchFamily="34" charset="0"/>
              </a:rPr>
              <a:t>Your application is:</a:t>
            </a:r>
          </a:p>
        </p:txBody>
      </p:sp>
      <p:sp>
        <p:nvSpPr>
          <p:cNvPr id="10" name="Text Box 7"/>
          <p:cNvSpPr txBox="1">
            <a:spLocks noChangeArrowheads="1"/>
          </p:cNvSpPr>
          <p:nvPr/>
        </p:nvSpPr>
        <p:spPr bwMode="auto">
          <a:xfrm>
            <a:off x="1650650" y="3532294"/>
            <a:ext cx="2692750" cy="523220"/>
          </a:xfrm>
          <a:prstGeom prst="rect">
            <a:avLst/>
          </a:prstGeom>
          <a:solidFill>
            <a:schemeClr val="bg1"/>
          </a:solidFill>
          <a:ln w="76200" algn="ctr">
            <a:solidFill>
              <a:srgbClr val="FFFF00"/>
            </a:solidFill>
            <a:miter lim="800000"/>
            <a:headEnd/>
            <a:tailEnd/>
          </a:ln>
          <a:effectLst>
            <a:outerShdw dist="107763" dir="2700000" algn="ctr" rotWithShape="0">
              <a:schemeClr val="bg2">
                <a:alpha val="50000"/>
              </a:schemeClr>
            </a:outerShdw>
          </a:effectLst>
        </p:spPr>
        <p:txBody>
          <a:bodyPr wrap="square">
            <a:spAutoFit/>
          </a:bodyPr>
          <a:lstStyle/>
          <a:p>
            <a:pPr algn="l"/>
            <a:r>
              <a:rPr lang="en-US" sz="2800" dirty="0">
                <a:solidFill>
                  <a:srgbClr val="FFC000"/>
                </a:solidFill>
                <a:latin typeface="Arial" panose="020B0604020202020204" pitchFamily="34" charset="0"/>
              </a:rPr>
              <a:t>60% </a:t>
            </a:r>
            <a:r>
              <a:rPr lang="en-US" sz="2800" dirty="0">
                <a:solidFill>
                  <a:srgbClr val="FFFF00"/>
                </a:solidFill>
                <a:latin typeface="Arial" panose="020B0604020202020204" pitchFamily="34" charset="0"/>
              </a:rPr>
              <a:t>concurrent</a:t>
            </a:r>
          </a:p>
        </p:txBody>
      </p:sp>
      <p:sp>
        <p:nvSpPr>
          <p:cNvPr id="11" name="Text Box 7"/>
          <p:cNvSpPr txBox="1">
            <a:spLocks noChangeArrowheads="1"/>
          </p:cNvSpPr>
          <p:nvPr/>
        </p:nvSpPr>
        <p:spPr bwMode="auto">
          <a:xfrm>
            <a:off x="1650650" y="4393890"/>
            <a:ext cx="2692749" cy="523220"/>
          </a:xfrm>
          <a:prstGeom prst="rect">
            <a:avLst/>
          </a:prstGeom>
          <a:solidFill>
            <a:schemeClr val="bg1"/>
          </a:solidFill>
          <a:ln w="76200" algn="ctr">
            <a:solidFill>
              <a:srgbClr val="00FFFF"/>
            </a:solidFill>
            <a:miter lim="800000"/>
            <a:headEnd/>
            <a:tailEnd/>
          </a:ln>
          <a:effectLst>
            <a:outerShdw dist="107763" dir="2700000" algn="ctr" rotWithShape="0">
              <a:schemeClr val="bg2">
                <a:alpha val="50000"/>
              </a:schemeClr>
            </a:outerShdw>
          </a:effectLst>
        </p:spPr>
        <p:txBody>
          <a:bodyPr wrap="square">
            <a:spAutoFit/>
          </a:bodyPr>
          <a:lstStyle/>
          <a:p>
            <a:pPr algn="l"/>
            <a:r>
              <a:rPr lang="en-US" sz="2800" dirty="0">
                <a:solidFill>
                  <a:srgbClr val="FFC000"/>
                </a:solidFill>
                <a:latin typeface="Arial" panose="020B0604020202020204" pitchFamily="34" charset="0"/>
              </a:rPr>
              <a:t>40% </a:t>
            </a:r>
            <a:r>
              <a:rPr lang="en-US" sz="2800" dirty="0">
                <a:solidFill>
                  <a:srgbClr val="FFFF00"/>
                </a:solidFill>
                <a:latin typeface="Arial" panose="020B0604020202020204" pitchFamily="34" charset="0"/>
              </a:rPr>
              <a:t>sequential</a:t>
            </a:r>
          </a:p>
        </p:txBody>
      </p:sp>
      <p:sp>
        <p:nvSpPr>
          <p:cNvPr id="12" name="Text Box 7"/>
          <p:cNvSpPr txBox="1">
            <a:spLocks noChangeArrowheads="1"/>
          </p:cNvSpPr>
          <p:nvPr/>
        </p:nvSpPr>
        <p:spPr bwMode="auto">
          <a:xfrm>
            <a:off x="1128134" y="5255488"/>
            <a:ext cx="5519057" cy="523220"/>
          </a:xfrm>
          <a:prstGeom prst="rect">
            <a:avLst/>
          </a:prstGeom>
          <a:solidFill>
            <a:schemeClr val="bg1"/>
          </a:solidFill>
          <a:ln w="76200" algn="ctr">
            <a:solidFill>
              <a:schemeClr val="tx1">
                <a:lumMod val="75000"/>
              </a:schemeClr>
            </a:solidFill>
            <a:miter lim="800000"/>
            <a:headEnd/>
            <a:tailEnd/>
          </a:ln>
          <a:effectLst>
            <a:outerShdw dist="107763" dir="2700000" algn="ctr" rotWithShape="0">
              <a:schemeClr val="bg2">
                <a:alpha val="50000"/>
              </a:schemeClr>
            </a:outerShdw>
          </a:effectLst>
        </p:spPr>
        <p:txBody>
          <a:bodyPr wrap="square">
            <a:spAutoFit/>
          </a:bodyPr>
          <a:lstStyle/>
          <a:p>
            <a:pPr algn="l"/>
            <a:r>
              <a:rPr lang="en-US" sz="2800" dirty="0">
                <a:solidFill>
                  <a:srgbClr val="FFFF00"/>
                </a:solidFill>
                <a:latin typeface="Arial" panose="020B0604020202020204" pitchFamily="34" charset="0"/>
              </a:rPr>
              <a:t>How close to a 10-fold speedup?</a:t>
            </a:r>
          </a:p>
        </p:txBody>
      </p:sp>
      <p:sp>
        <p:nvSpPr>
          <p:cNvPr id="13" name="TextBox 12">
            <a:extLst>
              <a:ext uri="{FF2B5EF4-FFF2-40B4-BE49-F238E27FC236}">
                <a16:creationId xmlns:a16="http://schemas.microsoft.com/office/drawing/2014/main" id="{36F522C0-E408-46B9-BB8B-844607D9184E}"/>
              </a:ext>
            </a:extLst>
          </p:cNvPr>
          <p:cNvSpPr txBox="1"/>
          <p:nvPr/>
        </p:nvSpPr>
        <p:spPr bwMode="auto">
          <a:xfrm>
            <a:off x="368981" y="312546"/>
            <a:ext cx="1584088" cy="523220"/>
          </a:xfrm>
          <a:prstGeom prst="rect">
            <a:avLst/>
          </a:prstGeom>
          <a:solidFill>
            <a:schemeClr val="bg1"/>
          </a:solidFill>
          <a:ln w="76200">
            <a:solidFill>
              <a:schemeClr val="tx1">
                <a:lumMod val="85000"/>
              </a:schemeClr>
            </a:solid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2800" dirty="0">
                <a:solidFill>
                  <a:srgbClr val="FFFF00"/>
                </a:solidFill>
                <a:latin typeface="Arial" panose="020B0604020202020204" pitchFamily="34" charset="0"/>
                <a:cs typeface="Arial" panose="020B0604020202020204" pitchFamily="34" charset="0"/>
              </a:rPr>
              <a:t>Example</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412E2F1A-947A-40D8-B041-223B7BCB6603}"/>
                  </a:ext>
                </a:extLst>
              </p:cNvPr>
              <p:cNvSpPr txBox="1"/>
              <p:nvPr/>
            </p:nvSpPr>
            <p:spPr>
              <a:xfrm rot="512447">
                <a:off x="5323840" y="4172372"/>
                <a:ext cx="3610284" cy="1204304"/>
              </a:xfrm>
              <a:prstGeom prst="rect">
                <a:avLst/>
              </a:prstGeom>
              <a:solidFill>
                <a:schemeClr val="bg1"/>
              </a:solidFill>
              <a:ln w="57150">
                <a:solidFill>
                  <a:srgbClr val="00CC00"/>
                </a:solidFill>
              </a:ln>
              <a:effectLst>
                <a:glow rad="228600">
                  <a:schemeClr val="accent1">
                    <a:satMod val="175000"/>
                    <a:alpha val="40000"/>
                  </a:schemeClr>
                </a:glow>
                <a:outerShdw blurRad="50800" dist="38100" dir="2700000" algn="tl" rotWithShape="0">
                  <a:prstClr val="black">
                    <a:alpha val="40000"/>
                  </a:prstClr>
                </a:outerShdw>
              </a:effectLst>
            </p:spPr>
            <p:txBody>
              <a:bodyPr wrap="none" rtlCol="0">
                <a:spAutoFit/>
              </a:bodyPr>
              <a:lstStyle/>
              <a:p>
                <a14:m>
                  <m:oMath xmlns:m="http://schemas.openxmlformats.org/officeDocument/2006/math">
                    <m:f>
                      <m:fPr>
                        <m:ctrlPr>
                          <a:rPr lang="en-US" i="1" smtClean="0">
                            <a:solidFill>
                              <a:srgbClr val="FFFF00"/>
                            </a:solidFill>
                            <a:latin typeface="Cambria Math" panose="02040503050406030204" pitchFamily="18" charset="0"/>
                            <a:cs typeface="Arial" panose="020B0604020202020204" pitchFamily="34" charset="0"/>
                          </a:rPr>
                        </m:ctrlPr>
                      </m:fPr>
                      <m:num>
                        <m:r>
                          <a:rPr lang="en-US" b="0" i="1" smtClean="0">
                            <a:solidFill>
                              <a:srgbClr val="FFFF00"/>
                            </a:solidFill>
                            <a:latin typeface="Cambria Math"/>
                            <a:cs typeface="Arial" panose="020B0604020202020204" pitchFamily="34" charset="0"/>
                          </a:rPr>
                          <m:t>1</m:t>
                        </m:r>
                      </m:num>
                      <m:den>
                        <m:r>
                          <a:rPr lang="en-US" b="0" i="1" smtClean="0">
                            <a:solidFill>
                              <a:srgbClr val="FFFF00"/>
                            </a:solidFill>
                            <a:latin typeface="Cambria Math"/>
                            <a:cs typeface="Arial" panose="020B0604020202020204" pitchFamily="34" charset="0"/>
                          </a:rPr>
                          <m:t>1</m:t>
                        </m:r>
                        <m:r>
                          <a:rPr lang="en-US" b="0" i="1" smtClean="0">
                            <a:solidFill>
                              <a:srgbClr val="FFFF00"/>
                            </a:solidFill>
                            <a:latin typeface="Cambria Math"/>
                            <a:cs typeface="Arial" panose="020B0604020202020204" pitchFamily="34" charset="0"/>
                          </a:rPr>
                          <m:t>−</m:t>
                        </m:r>
                        <m:r>
                          <a:rPr lang="en-US" b="0" i="1" smtClean="0">
                            <a:solidFill>
                              <a:srgbClr val="FFFF00"/>
                            </a:solidFill>
                            <a:latin typeface="Cambria Math"/>
                            <a:cs typeface="Arial" panose="020B0604020202020204" pitchFamily="34" charset="0"/>
                          </a:rPr>
                          <m:t>0</m:t>
                        </m:r>
                        <m:r>
                          <a:rPr lang="en-US" b="0" i="1" smtClean="0">
                            <a:solidFill>
                              <a:srgbClr val="FFFF00"/>
                            </a:solidFill>
                            <a:latin typeface="Cambria Math"/>
                            <a:cs typeface="Arial" panose="020B0604020202020204" pitchFamily="34" charset="0"/>
                          </a:rPr>
                          <m:t>.</m:t>
                        </m:r>
                        <m:r>
                          <a:rPr lang="en-US" b="0" i="1" smtClean="0">
                            <a:solidFill>
                              <a:srgbClr val="FFFF00"/>
                            </a:solidFill>
                            <a:latin typeface="Cambria Math"/>
                            <a:cs typeface="Arial" panose="020B0604020202020204" pitchFamily="34" charset="0"/>
                          </a:rPr>
                          <m:t>6</m:t>
                        </m:r>
                        <m:r>
                          <a:rPr lang="en-US" b="0" i="1" smtClean="0">
                            <a:solidFill>
                              <a:srgbClr val="FFFF00"/>
                            </a:solidFill>
                            <a:latin typeface="Cambria Math"/>
                            <a:cs typeface="Arial" panose="020B0604020202020204" pitchFamily="34" charset="0"/>
                          </a:rPr>
                          <m:t>−</m:t>
                        </m:r>
                        <m:f>
                          <m:fPr>
                            <m:ctrlPr>
                              <a:rPr lang="en-US" b="0" i="1" smtClean="0">
                                <a:solidFill>
                                  <a:srgbClr val="FFFF00"/>
                                </a:solidFill>
                                <a:latin typeface="Cambria Math" panose="02040503050406030204" pitchFamily="18" charset="0"/>
                                <a:cs typeface="Arial" panose="020B0604020202020204" pitchFamily="34" charset="0"/>
                              </a:rPr>
                            </m:ctrlPr>
                          </m:fPr>
                          <m:num>
                            <m:r>
                              <a:rPr lang="en-US" b="0" i="1" smtClean="0">
                                <a:solidFill>
                                  <a:srgbClr val="FFFF00"/>
                                </a:solidFill>
                                <a:latin typeface="Cambria Math"/>
                                <a:cs typeface="Arial" panose="020B0604020202020204" pitchFamily="34" charset="0"/>
                              </a:rPr>
                              <m:t>0</m:t>
                            </m:r>
                            <m:r>
                              <a:rPr lang="en-US" b="0" i="1" smtClean="0">
                                <a:solidFill>
                                  <a:srgbClr val="FFFF00"/>
                                </a:solidFill>
                                <a:latin typeface="Cambria Math"/>
                                <a:cs typeface="Arial" panose="020B0604020202020204" pitchFamily="34" charset="0"/>
                              </a:rPr>
                              <m:t>.</m:t>
                            </m:r>
                            <m:r>
                              <a:rPr lang="en-US" b="0" i="1" smtClean="0">
                                <a:solidFill>
                                  <a:srgbClr val="FFFF00"/>
                                </a:solidFill>
                                <a:latin typeface="Cambria Math"/>
                                <a:cs typeface="Arial" panose="020B0604020202020204" pitchFamily="34" charset="0"/>
                              </a:rPr>
                              <m:t>6</m:t>
                            </m:r>
                          </m:num>
                          <m:den>
                            <m:r>
                              <a:rPr lang="en-US" b="0" i="1" smtClean="0">
                                <a:solidFill>
                                  <a:srgbClr val="FFFF00"/>
                                </a:solidFill>
                                <a:latin typeface="Cambria Math"/>
                                <a:cs typeface="Arial" panose="020B0604020202020204" pitchFamily="34" charset="0"/>
                              </a:rPr>
                              <m:t>10</m:t>
                            </m:r>
                          </m:den>
                        </m:f>
                      </m:den>
                    </m:f>
                  </m:oMath>
                </a14:m>
                <a:r>
                  <a:rPr lang="en-US" dirty="0">
                    <a:solidFill>
                      <a:srgbClr val="FFFF00"/>
                    </a:solidFill>
                    <a:latin typeface="Arial" panose="020B0604020202020204" pitchFamily="34" charset="0"/>
                    <a:cs typeface="Arial" panose="020B0604020202020204" pitchFamily="34" charset="0"/>
                  </a:rPr>
                  <a:t> = </a:t>
                </a:r>
                <a:r>
                  <a:rPr lang="en-US" dirty="0">
                    <a:solidFill>
                      <a:srgbClr val="FFC000"/>
                    </a:solidFill>
                    <a:latin typeface="Arial" panose="020B0604020202020204" pitchFamily="34" charset="0"/>
                    <a:cs typeface="Arial" panose="020B0604020202020204" pitchFamily="34" charset="0"/>
                  </a:rPr>
                  <a:t>2.17 </a:t>
                </a:r>
              </a:p>
            </p:txBody>
          </p:sp>
        </mc:Choice>
        <mc:Fallback xmlns="">
          <p:sp>
            <p:nvSpPr>
              <p:cNvPr id="14" name="TextBox 13">
                <a:extLst>
                  <a:ext uri="{FF2B5EF4-FFF2-40B4-BE49-F238E27FC236}">
                    <a16:creationId xmlns:a16="http://schemas.microsoft.com/office/drawing/2014/main" id="{412E2F1A-947A-40D8-B041-223B7BCB6603}"/>
                  </a:ext>
                </a:extLst>
              </p:cNvPr>
              <p:cNvSpPr txBox="1">
                <a:spLocks noRot="1" noChangeAspect="1" noMove="1" noResize="1" noEditPoints="1" noAdjustHandles="1" noChangeArrowheads="1" noChangeShapeType="1" noTextEdit="1"/>
              </p:cNvSpPr>
              <p:nvPr/>
            </p:nvSpPr>
            <p:spPr>
              <a:xfrm rot="512447">
                <a:off x="5323840" y="4172372"/>
                <a:ext cx="3610284" cy="1204304"/>
              </a:xfrm>
              <a:prstGeom prst="rect">
                <a:avLst/>
              </a:prstGeom>
              <a:blipFill>
                <a:blip r:embed="rId4"/>
                <a:stretch>
                  <a:fillRect/>
                </a:stretch>
              </a:blipFill>
              <a:ln w="57150">
                <a:solidFill>
                  <a:srgbClr val="00CC00"/>
                </a:solidFill>
              </a:ln>
              <a:effectLst>
                <a:glow rad="228600">
                  <a:schemeClr val="accent1">
                    <a:satMod val="175000"/>
                    <a:alpha val="40000"/>
                  </a:schemeClr>
                </a:glow>
                <a:outerShdw blurRad="50800" dist="38100" dir="2700000" algn="tl" rotWithShape="0">
                  <a:prstClr val="black">
                    <a:alpha val="40000"/>
                  </a:prstClr>
                </a:outerShdw>
              </a:effectLst>
            </p:spPr>
            <p:txBody>
              <a:bodyPr/>
              <a:lstStyle/>
              <a:p>
                <a:r>
                  <a:rPr lang="en-US">
                    <a:noFill/>
                  </a:rPr>
                  <a:t> </a:t>
                </a:r>
              </a:p>
            </p:txBody>
          </p:sp>
        </mc:Fallback>
      </mc:AlternateContent>
    </p:spTree>
    <p:extLst>
      <p:ext uri="{BB962C8B-B14F-4D97-AF65-F5344CB8AC3E}">
        <p14:creationId xmlns:p14="http://schemas.microsoft.com/office/powerpoint/2010/main" val="3503581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04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3" name="Slide Number Placeholder 5"/>
          <p:cNvSpPr txBox="1">
            <a:spLocks noGrp="1"/>
          </p:cNvSpPr>
          <p:nvPr/>
        </p:nvSpPr>
        <p:spPr bwMode="auto">
          <a:xfrm>
            <a:off x="6451600" y="6254750"/>
            <a:ext cx="1905000" cy="457200"/>
          </a:xfrm>
          <a:prstGeom prst="rect">
            <a:avLst/>
          </a:prstGeom>
          <a:noFill/>
          <a:ln w="9525">
            <a:noFill/>
            <a:miter lim="800000"/>
            <a:headEnd/>
            <a:tailEnd/>
          </a:ln>
        </p:spPr>
        <p:txBody>
          <a:bodyPr/>
          <a:lstStyle/>
          <a:p>
            <a:pPr algn="r" eaLnBrk="0" hangingPunct="0"/>
            <a:fld id="{85BD68DF-9E34-4106-A612-17A502FF1681}" type="slidenum">
              <a:rPr lang="ar-SA" sz="1400">
                <a:latin typeface="Arial" panose="020B0604020202020204" pitchFamily="34" charset="0"/>
                <a:cs typeface="Arial" pitchFamily="34" charset="0"/>
              </a:rPr>
              <a:pPr algn="r" eaLnBrk="0" hangingPunct="0"/>
              <a:t>19</a:t>
            </a:fld>
            <a:endParaRPr lang="en-US" sz="1400" dirty="0">
              <a:latin typeface="Arial" panose="020B0604020202020204" pitchFamily="34" charset="0"/>
              <a:cs typeface="Arial" pitchFamily="34" charset="0"/>
            </a:endParaRPr>
          </a:p>
        </p:txBody>
      </p:sp>
      <p:pic>
        <p:nvPicPr>
          <p:cNvPr id="230404" name="Picture 2" descr="magic"/>
          <p:cNvPicPr>
            <a:picLocks noChangeAspect="1" noChangeArrowheads="1"/>
          </p:cNvPicPr>
          <p:nvPr/>
        </p:nvPicPr>
        <p:blipFill>
          <a:blip r:embed="rId3" cstate="print"/>
          <a:srcRect/>
          <a:stretch>
            <a:fillRect/>
          </a:stretch>
        </p:blipFill>
        <p:spPr bwMode="auto">
          <a:xfrm>
            <a:off x="2540000" y="2577623"/>
            <a:ext cx="127000" cy="127000"/>
          </a:xfrm>
          <a:prstGeom prst="rect">
            <a:avLst/>
          </a:prstGeom>
          <a:noFill/>
          <a:ln w="76200">
            <a:solidFill>
              <a:schemeClr val="tx1"/>
            </a:solidFill>
            <a:miter lim="800000"/>
            <a:headEnd/>
            <a:tailEnd/>
          </a:ln>
        </p:spPr>
      </p:pic>
      <p:sp>
        <p:nvSpPr>
          <p:cNvPr id="8" name="Text Box 7"/>
          <p:cNvSpPr txBox="1">
            <a:spLocks noChangeArrowheads="1"/>
          </p:cNvSpPr>
          <p:nvPr/>
        </p:nvSpPr>
        <p:spPr bwMode="auto">
          <a:xfrm>
            <a:off x="1128134" y="1809102"/>
            <a:ext cx="5029551" cy="523220"/>
          </a:xfrm>
          <a:prstGeom prst="rect">
            <a:avLst/>
          </a:prstGeom>
          <a:solidFill>
            <a:schemeClr val="bg1"/>
          </a:solidFill>
          <a:ln w="76200" algn="ctr">
            <a:solidFill>
              <a:srgbClr val="C00000"/>
            </a:solidFill>
            <a:miter lim="800000"/>
            <a:headEnd/>
            <a:tailEnd/>
          </a:ln>
          <a:effectLst>
            <a:outerShdw dist="107763" dir="2700000" algn="ctr" rotWithShape="0">
              <a:schemeClr val="bg2">
                <a:alpha val="50000"/>
              </a:schemeClr>
            </a:outerShdw>
          </a:effectLst>
        </p:spPr>
        <p:txBody>
          <a:bodyPr wrap="square">
            <a:spAutoFit/>
          </a:bodyPr>
          <a:lstStyle/>
          <a:p>
            <a:pPr algn="l"/>
            <a:r>
              <a:rPr lang="en-US" sz="2800" dirty="0">
                <a:solidFill>
                  <a:srgbClr val="FFFF00"/>
                </a:solidFill>
                <a:latin typeface="Arial" panose="020B0604020202020204" pitchFamily="34" charset="0"/>
              </a:rPr>
              <a:t>You buy a 10-core machine …</a:t>
            </a:r>
          </a:p>
        </p:txBody>
      </p:sp>
      <p:sp>
        <p:nvSpPr>
          <p:cNvPr id="9" name="Text Box 7"/>
          <p:cNvSpPr txBox="1">
            <a:spLocks noChangeArrowheads="1"/>
          </p:cNvSpPr>
          <p:nvPr/>
        </p:nvSpPr>
        <p:spPr bwMode="auto">
          <a:xfrm>
            <a:off x="1128134" y="2670698"/>
            <a:ext cx="3215266" cy="523220"/>
          </a:xfrm>
          <a:prstGeom prst="rect">
            <a:avLst/>
          </a:prstGeom>
          <a:solidFill>
            <a:schemeClr val="bg1"/>
          </a:solidFill>
          <a:ln w="76200" algn="ctr">
            <a:solidFill>
              <a:srgbClr val="C00000"/>
            </a:solidFill>
            <a:miter lim="800000"/>
            <a:headEnd/>
            <a:tailEnd/>
          </a:ln>
          <a:effectLst>
            <a:outerShdw dist="107763" dir="2700000" algn="ctr" rotWithShape="0">
              <a:schemeClr val="bg2">
                <a:alpha val="50000"/>
              </a:schemeClr>
            </a:outerShdw>
          </a:effectLst>
        </p:spPr>
        <p:txBody>
          <a:bodyPr wrap="square">
            <a:spAutoFit/>
          </a:bodyPr>
          <a:lstStyle/>
          <a:p>
            <a:pPr algn="l"/>
            <a:r>
              <a:rPr lang="en-US" sz="2800" dirty="0">
                <a:solidFill>
                  <a:srgbClr val="FFFF00"/>
                </a:solidFill>
                <a:latin typeface="Arial" panose="020B0604020202020204" pitchFamily="34" charset="0"/>
              </a:rPr>
              <a:t>Your application is:</a:t>
            </a:r>
          </a:p>
        </p:txBody>
      </p:sp>
      <p:sp>
        <p:nvSpPr>
          <p:cNvPr id="10" name="Text Box 7"/>
          <p:cNvSpPr txBox="1">
            <a:spLocks noChangeArrowheads="1"/>
          </p:cNvSpPr>
          <p:nvPr/>
        </p:nvSpPr>
        <p:spPr bwMode="auto">
          <a:xfrm>
            <a:off x="1650650" y="3532294"/>
            <a:ext cx="2692750" cy="523220"/>
          </a:xfrm>
          <a:prstGeom prst="rect">
            <a:avLst/>
          </a:prstGeom>
          <a:solidFill>
            <a:schemeClr val="bg1"/>
          </a:solidFill>
          <a:ln w="76200" algn="ctr">
            <a:solidFill>
              <a:srgbClr val="FFFF00"/>
            </a:solidFill>
            <a:miter lim="800000"/>
            <a:headEnd/>
            <a:tailEnd/>
          </a:ln>
          <a:effectLst>
            <a:outerShdw dist="107763" dir="2700000" algn="ctr" rotWithShape="0">
              <a:schemeClr val="bg2">
                <a:alpha val="50000"/>
              </a:schemeClr>
            </a:outerShdw>
          </a:effectLst>
        </p:spPr>
        <p:txBody>
          <a:bodyPr wrap="square">
            <a:spAutoFit/>
          </a:bodyPr>
          <a:lstStyle/>
          <a:p>
            <a:pPr algn="l"/>
            <a:r>
              <a:rPr lang="en-US" sz="2800" dirty="0">
                <a:solidFill>
                  <a:srgbClr val="FFC000"/>
                </a:solidFill>
                <a:latin typeface="Arial" panose="020B0604020202020204" pitchFamily="34" charset="0"/>
              </a:rPr>
              <a:t>80% </a:t>
            </a:r>
            <a:r>
              <a:rPr lang="en-US" sz="2800" dirty="0">
                <a:solidFill>
                  <a:srgbClr val="FFFF00"/>
                </a:solidFill>
                <a:latin typeface="Arial" panose="020B0604020202020204" pitchFamily="34" charset="0"/>
              </a:rPr>
              <a:t>concurrent</a:t>
            </a:r>
          </a:p>
        </p:txBody>
      </p:sp>
      <p:sp>
        <p:nvSpPr>
          <p:cNvPr id="11" name="Text Box 7"/>
          <p:cNvSpPr txBox="1">
            <a:spLocks noChangeArrowheads="1"/>
          </p:cNvSpPr>
          <p:nvPr/>
        </p:nvSpPr>
        <p:spPr bwMode="auto">
          <a:xfrm>
            <a:off x="1650650" y="4393890"/>
            <a:ext cx="2692749" cy="523220"/>
          </a:xfrm>
          <a:prstGeom prst="rect">
            <a:avLst/>
          </a:prstGeom>
          <a:solidFill>
            <a:schemeClr val="bg1"/>
          </a:solidFill>
          <a:ln w="76200" algn="ctr">
            <a:solidFill>
              <a:srgbClr val="00FFFF"/>
            </a:solidFill>
            <a:miter lim="800000"/>
            <a:headEnd/>
            <a:tailEnd/>
          </a:ln>
          <a:effectLst>
            <a:outerShdw dist="107763" dir="2700000" algn="ctr" rotWithShape="0">
              <a:schemeClr val="bg2">
                <a:alpha val="50000"/>
              </a:schemeClr>
            </a:outerShdw>
          </a:effectLst>
        </p:spPr>
        <p:txBody>
          <a:bodyPr wrap="square">
            <a:spAutoFit/>
          </a:bodyPr>
          <a:lstStyle/>
          <a:p>
            <a:pPr algn="l"/>
            <a:r>
              <a:rPr lang="en-US" sz="2800" dirty="0">
                <a:solidFill>
                  <a:srgbClr val="FFC000"/>
                </a:solidFill>
                <a:latin typeface="Arial" panose="020B0604020202020204" pitchFamily="34" charset="0"/>
              </a:rPr>
              <a:t>20% </a:t>
            </a:r>
            <a:r>
              <a:rPr lang="en-US" sz="2800" dirty="0">
                <a:solidFill>
                  <a:srgbClr val="FFFF00"/>
                </a:solidFill>
                <a:latin typeface="Arial" panose="020B0604020202020204" pitchFamily="34" charset="0"/>
              </a:rPr>
              <a:t>sequential</a:t>
            </a:r>
          </a:p>
        </p:txBody>
      </p:sp>
      <p:sp>
        <p:nvSpPr>
          <p:cNvPr id="12" name="Text Box 7"/>
          <p:cNvSpPr txBox="1">
            <a:spLocks noChangeArrowheads="1"/>
          </p:cNvSpPr>
          <p:nvPr/>
        </p:nvSpPr>
        <p:spPr bwMode="auto">
          <a:xfrm>
            <a:off x="1128134" y="5255488"/>
            <a:ext cx="5519057" cy="523220"/>
          </a:xfrm>
          <a:prstGeom prst="rect">
            <a:avLst/>
          </a:prstGeom>
          <a:solidFill>
            <a:schemeClr val="bg1"/>
          </a:solidFill>
          <a:ln w="76200" algn="ctr">
            <a:solidFill>
              <a:schemeClr val="tx1">
                <a:lumMod val="75000"/>
              </a:schemeClr>
            </a:solidFill>
            <a:miter lim="800000"/>
            <a:headEnd/>
            <a:tailEnd/>
          </a:ln>
          <a:effectLst>
            <a:outerShdw dist="107763" dir="2700000" algn="ctr" rotWithShape="0">
              <a:schemeClr val="bg2">
                <a:alpha val="50000"/>
              </a:schemeClr>
            </a:outerShdw>
          </a:effectLst>
        </p:spPr>
        <p:txBody>
          <a:bodyPr wrap="square">
            <a:spAutoFit/>
          </a:bodyPr>
          <a:lstStyle/>
          <a:p>
            <a:pPr algn="l"/>
            <a:r>
              <a:rPr lang="en-US" sz="2800" dirty="0">
                <a:solidFill>
                  <a:srgbClr val="FFFF00"/>
                </a:solidFill>
                <a:latin typeface="Arial" panose="020B0604020202020204" pitchFamily="34" charset="0"/>
              </a:rPr>
              <a:t>How close to a 10-fold speedup?</a:t>
            </a:r>
          </a:p>
        </p:txBody>
      </p:sp>
      <p:sp>
        <p:nvSpPr>
          <p:cNvPr id="13" name="TextBox 12">
            <a:extLst>
              <a:ext uri="{FF2B5EF4-FFF2-40B4-BE49-F238E27FC236}">
                <a16:creationId xmlns:a16="http://schemas.microsoft.com/office/drawing/2014/main" id="{74D9A3FA-1F6D-49E1-9791-BB957BEBA5EB}"/>
              </a:ext>
            </a:extLst>
          </p:cNvPr>
          <p:cNvSpPr txBox="1"/>
          <p:nvPr/>
        </p:nvSpPr>
        <p:spPr bwMode="auto">
          <a:xfrm>
            <a:off x="368981" y="312546"/>
            <a:ext cx="1584088" cy="523220"/>
          </a:xfrm>
          <a:prstGeom prst="rect">
            <a:avLst/>
          </a:prstGeom>
          <a:solidFill>
            <a:schemeClr val="bg1"/>
          </a:solidFill>
          <a:ln w="76200">
            <a:solidFill>
              <a:schemeClr val="tx1">
                <a:lumMod val="85000"/>
              </a:schemeClr>
            </a:solid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2800" dirty="0">
                <a:solidFill>
                  <a:srgbClr val="FFFF00"/>
                </a:solidFill>
                <a:latin typeface="Arial" panose="020B0604020202020204" pitchFamily="34" charset="0"/>
                <a:cs typeface="Arial" panose="020B0604020202020204" pitchFamily="34" charset="0"/>
              </a:rPr>
              <a:t>Example</a:t>
            </a:r>
          </a:p>
        </p:txBody>
      </p:sp>
    </p:spTree>
    <p:extLst>
      <p:ext uri="{BB962C8B-B14F-4D97-AF65-F5344CB8AC3E}">
        <p14:creationId xmlns:p14="http://schemas.microsoft.com/office/powerpoint/2010/main" val="1608419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040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3" name="Picture 3" descr="concurrency-ddj"/>
          <p:cNvPicPr>
            <a:picLocks noChangeAspect="1" noChangeArrowheads="1"/>
          </p:cNvPicPr>
          <p:nvPr/>
        </p:nvPicPr>
        <p:blipFill>
          <a:blip r:embed="rId3" cstate="print"/>
          <a:srcRect/>
          <a:stretch>
            <a:fillRect/>
          </a:stretch>
        </p:blipFill>
        <p:spPr bwMode="auto">
          <a:xfrm>
            <a:off x="539750" y="1141413"/>
            <a:ext cx="6119813" cy="5211762"/>
          </a:xfrm>
          <a:prstGeom prst="rect">
            <a:avLst/>
          </a:prstGeom>
          <a:noFill/>
          <a:ln w="9525">
            <a:noFill/>
            <a:miter lim="800000"/>
            <a:headEnd/>
            <a:tailEnd/>
          </a:ln>
        </p:spPr>
      </p:pic>
      <p:sp>
        <p:nvSpPr>
          <p:cNvPr id="7174" name="AutoShape 5"/>
          <p:cNvSpPr>
            <a:spLocks noChangeArrowheads="1"/>
          </p:cNvSpPr>
          <p:nvPr/>
        </p:nvSpPr>
        <p:spPr bwMode="auto">
          <a:xfrm>
            <a:off x="7099300" y="3229762"/>
            <a:ext cx="1727200" cy="1787300"/>
          </a:xfrm>
          <a:prstGeom prst="wedgeRoundRectCallout">
            <a:avLst>
              <a:gd name="adj1" fmla="val -61570"/>
              <a:gd name="adj2" fmla="val -73369"/>
              <a:gd name="adj3" fmla="val 16667"/>
            </a:avLst>
          </a:prstGeom>
          <a:solidFill>
            <a:schemeClr val="bg1"/>
          </a:solidFill>
          <a:ln w="76200" algn="ctr">
            <a:solidFill>
              <a:srgbClr val="FFFF00"/>
            </a:solidFill>
            <a:miter lim="800000"/>
            <a:headEnd/>
            <a:tailEnd/>
          </a:ln>
        </p:spPr>
        <p:txBody>
          <a:bodyPr/>
          <a:lstStyle/>
          <a:p>
            <a:pPr algn="ctr"/>
            <a:r>
              <a:rPr lang="en-GB" sz="2400" dirty="0">
                <a:solidFill>
                  <a:srgbClr val="FFFF00"/>
                </a:solidFill>
                <a:latin typeface="Arial" panose="020B0604020202020204" pitchFamily="34" charset="0"/>
              </a:rPr>
              <a:t>Clock speed flattening sharply</a:t>
            </a:r>
          </a:p>
        </p:txBody>
      </p:sp>
      <p:sp>
        <p:nvSpPr>
          <p:cNvPr id="7175" name="AutoShape 6"/>
          <p:cNvSpPr>
            <a:spLocks noChangeArrowheads="1"/>
          </p:cNvSpPr>
          <p:nvPr/>
        </p:nvSpPr>
        <p:spPr bwMode="auto">
          <a:xfrm>
            <a:off x="7244956" y="712114"/>
            <a:ext cx="1727200" cy="1360487"/>
          </a:xfrm>
          <a:prstGeom prst="wedgeRoundRectCallout">
            <a:avLst>
              <a:gd name="adj1" fmla="val -79944"/>
              <a:gd name="adj2" fmla="val 54788"/>
              <a:gd name="adj3" fmla="val 16667"/>
            </a:avLst>
          </a:prstGeom>
          <a:solidFill>
            <a:schemeClr val="bg1"/>
          </a:solidFill>
          <a:ln w="76200" algn="ctr">
            <a:solidFill>
              <a:srgbClr val="FFFF00"/>
            </a:solidFill>
            <a:miter lim="800000"/>
            <a:headEnd/>
            <a:tailEnd/>
          </a:ln>
        </p:spPr>
        <p:txBody>
          <a:bodyPr/>
          <a:lstStyle/>
          <a:p>
            <a:pPr algn="ctr"/>
            <a:r>
              <a:rPr lang="en-GB" sz="2400" dirty="0">
                <a:solidFill>
                  <a:srgbClr val="FFFF00"/>
                </a:solidFill>
                <a:latin typeface="Arial" panose="020B0604020202020204" pitchFamily="34" charset="0"/>
              </a:rPr>
              <a:t>Transistor count still rising</a:t>
            </a:r>
          </a:p>
        </p:txBody>
      </p:sp>
      <p:sp>
        <p:nvSpPr>
          <p:cNvPr id="8" name="TextBox 7">
            <a:extLst>
              <a:ext uri="{FF2B5EF4-FFF2-40B4-BE49-F238E27FC236}">
                <a16:creationId xmlns:a16="http://schemas.microsoft.com/office/drawing/2014/main" id="{9A612EAD-1BFA-4305-B073-072E4EA8AD5E}"/>
              </a:ext>
            </a:extLst>
          </p:cNvPr>
          <p:cNvSpPr txBox="1"/>
          <p:nvPr/>
        </p:nvSpPr>
        <p:spPr bwMode="auto">
          <a:xfrm>
            <a:off x="368981" y="312546"/>
            <a:ext cx="2218813" cy="523220"/>
          </a:xfrm>
          <a:prstGeom prst="rect">
            <a:avLst/>
          </a:prstGeom>
          <a:solidFill>
            <a:schemeClr val="bg1"/>
          </a:solidFill>
          <a:ln w="76200">
            <a:solidFill>
              <a:schemeClr val="tx1">
                <a:lumMod val="85000"/>
              </a:schemeClr>
            </a:solid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2800" dirty="0">
                <a:solidFill>
                  <a:srgbClr val="FFFF00"/>
                </a:solidFill>
                <a:latin typeface="Arial" panose="020B0604020202020204" pitchFamily="34" charset="0"/>
                <a:cs typeface="Arial" panose="020B0604020202020204" pitchFamily="34" charset="0"/>
              </a:rPr>
              <a:t>Moore’s Law</a:t>
            </a:r>
          </a:p>
        </p:txBody>
      </p:sp>
    </p:spTree>
    <p:extLst>
      <p:ext uri="{BB962C8B-B14F-4D97-AF65-F5344CB8AC3E}">
        <p14:creationId xmlns:p14="http://schemas.microsoft.com/office/powerpoint/2010/main" val="4074989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3" name="Slide Number Placeholder 5"/>
          <p:cNvSpPr txBox="1">
            <a:spLocks noGrp="1"/>
          </p:cNvSpPr>
          <p:nvPr/>
        </p:nvSpPr>
        <p:spPr bwMode="auto">
          <a:xfrm>
            <a:off x="6451600" y="6254750"/>
            <a:ext cx="1905000" cy="457200"/>
          </a:xfrm>
          <a:prstGeom prst="rect">
            <a:avLst/>
          </a:prstGeom>
          <a:noFill/>
          <a:ln w="9525">
            <a:noFill/>
            <a:miter lim="800000"/>
            <a:headEnd/>
            <a:tailEnd/>
          </a:ln>
        </p:spPr>
        <p:txBody>
          <a:bodyPr/>
          <a:lstStyle/>
          <a:p>
            <a:pPr algn="r" eaLnBrk="0" hangingPunct="0"/>
            <a:fld id="{85BD68DF-9E34-4106-A612-17A502FF1681}" type="slidenum">
              <a:rPr lang="ar-SA" sz="1400">
                <a:latin typeface="Arial" panose="020B0604020202020204" pitchFamily="34" charset="0"/>
                <a:cs typeface="Arial" pitchFamily="34" charset="0"/>
              </a:rPr>
              <a:pPr algn="r" eaLnBrk="0" hangingPunct="0"/>
              <a:t>20</a:t>
            </a:fld>
            <a:endParaRPr lang="en-US" sz="1400" dirty="0">
              <a:latin typeface="Arial" panose="020B0604020202020204" pitchFamily="34" charset="0"/>
              <a:cs typeface="Arial" pitchFamily="34" charset="0"/>
            </a:endParaRPr>
          </a:p>
        </p:txBody>
      </p:sp>
      <p:pic>
        <p:nvPicPr>
          <p:cNvPr id="230404" name="Picture 2" descr="magic"/>
          <p:cNvPicPr>
            <a:picLocks noChangeAspect="1" noChangeArrowheads="1"/>
          </p:cNvPicPr>
          <p:nvPr/>
        </p:nvPicPr>
        <p:blipFill>
          <a:blip r:embed="rId3" cstate="print"/>
          <a:srcRect/>
          <a:stretch>
            <a:fillRect/>
          </a:stretch>
        </p:blipFill>
        <p:spPr bwMode="auto">
          <a:xfrm>
            <a:off x="2540000" y="2577623"/>
            <a:ext cx="127000" cy="127000"/>
          </a:xfrm>
          <a:prstGeom prst="rect">
            <a:avLst/>
          </a:prstGeom>
          <a:noFill/>
          <a:ln w="76200">
            <a:solidFill>
              <a:schemeClr val="tx1"/>
            </a:solidFill>
            <a:miter lim="800000"/>
            <a:headEnd/>
            <a:tailEnd/>
          </a:ln>
        </p:spPr>
      </p:pic>
      <p:sp>
        <p:nvSpPr>
          <p:cNvPr id="8" name="Text Box 7"/>
          <p:cNvSpPr txBox="1">
            <a:spLocks noChangeArrowheads="1"/>
          </p:cNvSpPr>
          <p:nvPr/>
        </p:nvSpPr>
        <p:spPr bwMode="auto">
          <a:xfrm>
            <a:off x="1128134" y="1809102"/>
            <a:ext cx="5029551" cy="523220"/>
          </a:xfrm>
          <a:prstGeom prst="rect">
            <a:avLst/>
          </a:prstGeom>
          <a:solidFill>
            <a:schemeClr val="bg1"/>
          </a:solidFill>
          <a:ln w="76200" algn="ctr">
            <a:solidFill>
              <a:srgbClr val="C00000"/>
            </a:solidFill>
            <a:miter lim="800000"/>
            <a:headEnd/>
            <a:tailEnd/>
          </a:ln>
          <a:effectLst>
            <a:outerShdw dist="107763" dir="2700000" algn="ctr" rotWithShape="0">
              <a:schemeClr val="bg2">
                <a:alpha val="50000"/>
              </a:schemeClr>
            </a:outerShdw>
          </a:effectLst>
        </p:spPr>
        <p:txBody>
          <a:bodyPr wrap="square">
            <a:spAutoFit/>
          </a:bodyPr>
          <a:lstStyle/>
          <a:p>
            <a:pPr algn="l"/>
            <a:r>
              <a:rPr lang="en-US" sz="2800" dirty="0">
                <a:solidFill>
                  <a:srgbClr val="FFFF00"/>
                </a:solidFill>
                <a:latin typeface="Arial" panose="020B0604020202020204" pitchFamily="34" charset="0"/>
              </a:rPr>
              <a:t>You buy a 10-core machine …</a:t>
            </a:r>
          </a:p>
        </p:txBody>
      </p:sp>
      <p:sp>
        <p:nvSpPr>
          <p:cNvPr id="9" name="Text Box 7"/>
          <p:cNvSpPr txBox="1">
            <a:spLocks noChangeArrowheads="1"/>
          </p:cNvSpPr>
          <p:nvPr/>
        </p:nvSpPr>
        <p:spPr bwMode="auto">
          <a:xfrm>
            <a:off x="1128134" y="2670698"/>
            <a:ext cx="3215266" cy="523220"/>
          </a:xfrm>
          <a:prstGeom prst="rect">
            <a:avLst/>
          </a:prstGeom>
          <a:solidFill>
            <a:schemeClr val="bg1"/>
          </a:solidFill>
          <a:ln w="76200" algn="ctr">
            <a:solidFill>
              <a:srgbClr val="C00000"/>
            </a:solidFill>
            <a:miter lim="800000"/>
            <a:headEnd/>
            <a:tailEnd/>
          </a:ln>
          <a:effectLst>
            <a:outerShdw dist="107763" dir="2700000" algn="ctr" rotWithShape="0">
              <a:schemeClr val="bg2">
                <a:alpha val="50000"/>
              </a:schemeClr>
            </a:outerShdw>
          </a:effectLst>
        </p:spPr>
        <p:txBody>
          <a:bodyPr wrap="square">
            <a:spAutoFit/>
          </a:bodyPr>
          <a:lstStyle/>
          <a:p>
            <a:pPr algn="l"/>
            <a:r>
              <a:rPr lang="en-US" sz="2800" dirty="0">
                <a:solidFill>
                  <a:srgbClr val="FFFF00"/>
                </a:solidFill>
                <a:latin typeface="Arial" panose="020B0604020202020204" pitchFamily="34" charset="0"/>
              </a:rPr>
              <a:t>Your application is:</a:t>
            </a:r>
          </a:p>
        </p:txBody>
      </p:sp>
      <p:sp>
        <p:nvSpPr>
          <p:cNvPr id="10" name="Text Box 7"/>
          <p:cNvSpPr txBox="1">
            <a:spLocks noChangeArrowheads="1"/>
          </p:cNvSpPr>
          <p:nvPr/>
        </p:nvSpPr>
        <p:spPr bwMode="auto">
          <a:xfrm>
            <a:off x="1650650" y="3532294"/>
            <a:ext cx="2692750" cy="523220"/>
          </a:xfrm>
          <a:prstGeom prst="rect">
            <a:avLst/>
          </a:prstGeom>
          <a:solidFill>
            <a:schemeClr val="bg1"/>
          </a:solidFill>
          <a:ln w="76200" algn="ctr">
            <a:solidFill>
              <a:srgbClr val="FFFF00"/>
            </a:solidFill>
            <a:miter lim="800000"/>
            <a:headEnd/>
            <a:tailEnd/>
          </a:ln>
          <a:effectLst>
            <a:outerShdw dist="107763" dir="2700000" algn="ctr" rotWithShape="0">
              <a:schemeClr val="bg2">
                <a:alpha val="50000"/>
              </a:schemeClr>
            </a:outerShdw>
          </a:effectLst>
        </p:spPr>
        <p:txBody>
          <a:bodyPr wrap="square">
            <a:spAutoFit/>
          </a:bodyPr>
          <a:lstStyle/>
          <a:p>
            <a:pPr algn="l"/>
            <a:r>
              <a:rPr lang="en-US" sz="2800" dirty="0">
                <a:solidFill>
                  <a:srgbClr val="FFC000"/>
                </a:solidFill>
                <a:latin typeface="Arial" panose="020B0604020202020204" pitchFamily="34" charset="0"/>
              </a:rPr>
              <a:t>80% </a:t>
            </a:r>
            <a:r>
              <a:rPr lang="en-US" sz="2800" dirty="0">
                <a:solidFill>
                  <a:srgbClr val="FFFF00"/>
                </a:solidFill>
                <a:latin typeface="Arial" panose="020B0604020202020204" pitchFamily="34" charset="0"/>
              </a:rPr>
              <a:t>concurrent</a:t>
            </a:r>
          </a:p>
        </p:txBody>
      </p:sp>
      <p:sp>
        <p:nvSpPr>
          <p:cNvPr id="11" name="Text Box 7"/>
          <p:cNvSpPr txBox="1">
            <a:spLocks noChangeArrowheads="1"/>
          </p:cNvSpPr>
          <p:nvPr/>
        </p:nvSpPr>
        <p:spPr bwMode="auto">
          <a:xfrm>
            <a:off x="1650650" y="4393890"/>
            <a:ext cx="2692749" cy="523220"/>
          </a:xfrm>
          <a:prstGeom prst="rect">
            <a:avLst/>
          </a:prstGeom>
          <a:solidFill>
            <a:schemeClr val="bg1"/>
          </a:solidFill>
          <a:ln w="76200" algn="ctr">
            <a:solidFill>
              <a:srgbClr val="00FFFF"/>
            </a:solidFill>
            <a:miter lim="800000"/>
            <a:headEnd/>
            <a:tailEnd/>
          </a:ln>
          <a:effectLst>
            <a:outerShdw dist="107763" dir="2700000" algn="ctr" rotWithShape="0">
              <a:schemeClr val="bg2">
                <a:alpha val="50000"/>
              </a:schemeClr>
            </a:outerShdw>
          </a:effectLst>
        </p:spPr>
        <p:txBody>
          <a:bodyPr wrap="square">
            <a:spAutoFit/>
          </a:bodyPr>
          <a:lstStyle/>
          <a:p>
            <a:pPr algn="l"/>
            <a:r>
              <a:rPr lang="en-US" sz="2800" dirty="0">
                <a:solidFill>
                  <a:srgbClr val="FFC000"/>
                </a:solidFill>
                <a:latin typeface="Arial" panose="020B0604020202020204" pitchFamily="34" charset="0"/>
              </a:rPr>
              <a:t>20% </a:t>
            </a:r>
            <a:r>
              <a:rPr lang="en-US" sz="2800" dirty="0">
                <a:solidFill>
                  <a:srgbClr val="FFFF00"/>
                </a:solidFill>
                <a:latin typeface="Arial" panose="020B0604020202020204" pitchFamily="34" charset="0"/>
              </a:rPr>
              <a:t>sequential</a:t>
            </a:r>
          </a:p>
        </p:txBody>
      </p:sp>
      <p:sp>
        <p:nvSpPr>
          <p:cNvPr id="12" name="Text Box 7"/>
          <p:cNvSpPr txBox="1">
            <a:spLocks noChangeArrowheads="1"/>
          </p:cNvSpPr>
          <p:nvPr/>
        </p:nvSpPr>
        <p:spPr bwMode="auto">
          <a:xfrm>
            <a:off x="1128134" y="5255488"/>
            <a:ext cx="5519057" cy="523220"/>
          </a:xfrm>
          <a:prstGeom prst="rect">
            <a:avLst/>
          </a:prstGeom>
          <a:solidFill>
            <a:schemeClr val="bg1"/>
          </a:solidFill>
          <a:ln w="76200" algn="ctr">
            <a:solidFill>
              <a:schemeClr val="tx1">
                <a:lumMod val="75000"/>
              </a:schemeClr>
            </a:solidFill>
            <a:miter lim="800000"/>
            <a:headEnd/>
            <a:tailEnd/>
          </a:ln>
          <a:effectLst>
            <a:outerShdw dist="107763" dir="2700000" algn="ctr" rotWithShape="0">
              <a:schemeClr val="bg2">
                <a:alpha val="50000"/>
              </a:schemeClr>
            </a:outerShdw>
          </a:effectLst>
        </p:spPr>
        <p:txBody>
          <a:bodyPr wrap="square">
            <a:spAutoFit/>
          </a:bodyPr>
          <a:lstStyle/>
          <a:p>
            <a:pPr algn="l"/>
            <a:r>
              <a:rPr lang="en-US" sz="2800" dirty="0">
                <a:solidFill>
                  <a:srgbClr val="FFFF00"/>
                </a:solidFill>
                <a:latin typeface="Arial" panose="020B0604020202020204" pitchFamily="34" charset="0"/>
              </a:rPr>
              <a:t>How close to a 10-fold speedup?</a:t>
            </a:r>
          </a:p>
        </p:txBody>
      </p:sp>
      <p:sp>
        <p:nvSpPr>
          <p:cNvPr id="13" name="TextBox 12">
            <a:extLst>
              <a:ext uri="{FF2B5EF4-FFF2-40B4-BE49-F238E27FC236}">
                <a16:creationId xmlns:a16="http://schemas.microsoft.com/office/drawing/2014/main" id="{74D9A3FA-1F6D-49E1-9791-BB957BEBA5EB}"/>
              </a:ext>
            </a:extLst>
          </p:cNvPr>
          <p:cNvSpPr txBox="1"/>
          <p:nvPr/>
        </p:nvSpPr>
        <p:spPr bwMode="auto">
          <a:xfrm>
            <a:off x="368981" y="312546"/>
            <a:ext cx="1584088" cy="523220"/>
          </a:xfrm>
          <a:prstGeom prst="rect">
            <a:avLst/>
          </a:prstGeom>
          <a:solidFill>
            <a:schemeClr val="bg1"/>
          </a:solidFill>
          <a:ln w="76200">
            <a:solidFill>
              <a:schemeClr val="tx1">
                <a:lumMod val="85000"/>
              </a:schemeClr>
            </a:solid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2800" dirty="0">
                <a:solidFill>
                  <a:srgbClr val="FFFF00"/>
                </a:solidFill>
                <a:latin typeface="Arial" panose="020B0604020202020204" pitchFamily="34" charset="0"/>
                <a:cs typeface="Arial" panose="020B0604020202020204" pitchFamily="34" charset="0"/>
              </a:rPr>
              <a:t>Example</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507A4B6D-ED1E-433F-A7DA-AFE9EB6C7C2D}"/>
                  </a:ext>
                </a:extLst>
              </p:cNvPr>
              <p:cNvSpPr txBox="1"/>
              <p:nvPr/>
            </p:nvSpPr>
            <p:spPr>
              <a:xfrm rot="512447">
                <a:off x="5040619" y="3622552"/>
                <a:ext cx="3610284" cy="1204304"/>
              </a:xfrm>
              <a:prstGeom prst="rect">
                <a:avLst/>
              </a:prstGeom>
              <a:solidFill>
                <a:schemeClr val="bg1"/>
              </a:solidFill>
              <a:ln w="57150">
                <a:solidFill>
                  <a:srgbClr val="00CC00"/>
                </a:solidFill>
              </a:ln>
              <a:effectLst>
                <a:glow rad="228600">
                  <a:schemeClr val="accent1">
                    <a:satMod val="175000"/>
                    <a:alpha val="40000"/>
                  </a:schemeClr>
                </a:glow>
                <a:outerShdw blurRad="50800" dist="38100" dir="2700000" algn="tl" rotWithShape="0">
                  <a:prstClr val="black">
                    <a:alpha val="40000"/>
                  </a:prstClr>
                </a:outerShdw>
              </a:effectLst>
            </p:spPr>
            <p:txBody>
              <a:bodyPr wrap="none" rtlCol="0">
                <a:spAutoFit/>
              </a:bodyPr>
              <a:lstStyle/>
              <a:p>
                <a14:m>
                  <m:oMath xmlns:m="http://schemas.openxmlformats.org/officeDocument/2006/math">
                    <m:f>
                      <m:fPr>
                        <m:ctrlPr>
                          <a:rPr lang="en-US" i="1" smtClean="0">
                            <a:solidFill>
                              <a:srgbClr val="FFFF00"/>
                            </a:solidFill>
                            <a:latin typeface="Cambria Math" panose="02040503050406030204" pitchFamily="18" charset="0"/>
                            <a:cs typeface="Arial" panose="020B0604020202020204" pitchFamily="34" charset="0"/>
                          </a:rPr>
                        </m:ctrlPr>
                      </m:fPr>
                      <m:num>
                        <m:r>
                          <a:rPr lang="en-US" b="0" i="1" smtClean="0">
                            <a:solidFill>
                              <a:srgbClr val="FFFF00"/>
                            </a:solidFill>
                            <a:latin typeface="Cambria Math"/>
                            <a:cs typeface="Arial" panose="020B0604020202020204" pitchFamily="34" charset="0"/>
                          </a:rPr>
                          <m:t>1</m:t>
                        </m:r>
                      </m:num>
                      <m:den>
                        <m:r>
                          <a:rPr lang="en-US" b="0" i="1" smtClean="0">
                            <a:solidFill>
                              <a:srgbClr val="FFFF00"/>
                            </a:solidFill>
                            <a:latin typeface="Cambria Math"/>
                            <a:cs typeface="Arial" panose="020B0604020202020204" pitchFamily="34" charset="0"/>
                          </a:rPr>
                          <m:t>1</m:t>
                        </m:r>
                        <m:r>
                          <a:rPr lang="en-US" b="0" i="1" smtClean="0">
                            <a:solidFill>
                              <a:srgbClr val="FFFF00"/>
                            </a:solidFill>
                            <a:latin typeface="Cambria Math"/>
                            <a:cs typeface="Arial" panose="020B0604020202020204" pitchFamily="34" charset="0"/>
                          </a:rPr>
                          <m:t>−</m:t>
                        </m:r>
                        <m:r>
                          <a:rPr lang="en-US" b="0" i="1" smtClean="0">
                            <a:solidFill>
                              <a:srgbClr val="FFFF00"/>
                            </a:solidFill>
                            <a:latin typeface="Cambria Math"/>
                            <a:cs typeface="Arial" panose="020B0604020202020204" pitchFamily="34" charset="0"/>
                          </a:rPr>
                          <m:t>0</m:t>
                        </m:r>
                        <m:r>
                          <a:rPr lang="en-US" b="0" i="1" smtClean="0">
                            <a:solidFill>
                              <a:srgbClr val="FFFF00"/>
                            </a:solidFill>
                            <a:latin typeface="Cambria Math"/>
                            <a:cs typeface="Arial" panose="020B0604020202020204" pitchFamily="34" charset="0"/>
                          </a:rPr>
                          <m:t>.</m:t>
                        </m:r>
                        <m:r>
                          <a:rPr lang="en-US" b="0" i="1" smtClean="0">
                            <a:solidFill>
                              <a:srgbClr val="FFFF00"/>
                            </a:solidFill>
                            <a:latin typeface="Cambria Math"/>
                            <a:cs typeface="Arial" panose="020B0604020202020204" pitchFamily="34" charset="0"/>
                          </a:rPr>
                          <m:t>8</m:t>
                        </m:r>
                        <m:r>
                          <a:rPr lang="en-US" b="0" i="1" smtClean="0">
                            <a:solidFill>
                              <a:srgbClr val="FFFF00"/>
                            </a:solidFill>
                            <a:latin typeface="Cambria Math"/>
                            <a:cs typeface="Arial" panose="020B0604020202020204" pitchFamily="34" charset="0"/>
                          </a:rPr>
                          <m:t>−</m:t>
                        </m:r>
                        <m:f>
                          <m:fPr>
                            <m:ctrlPr>
                              <a:rPr lang="en-US" b="0" i="1" smtClean="0">
                                <a:solidFill>
                                  <a:srgbClr val="FFFF00"/>
                                </a:solidFill>
                                <a:latin typeface="Cambria Math" panose="02040503050406030204" pitchFamily="18" charset="0"/>
                                <a:cs typeface="Arial" panose="020B0604020202020204" pitchFamily="34" charset="0"/>
                              </a:rPr>
                            </m:ctrlPr>
                          </m:fPr>
                          <m:num>
                            <m:r>
                              <a:rPr lang="en-US" b="0" i="1" smtClean="0">
                                <a:solidFill>
                                  <a:srgbClr val="FFFF00"/>
                                </a:solidFill>
                                <a:latin typeface="Cambria Math"/>
                                <a:cs typeface="Arial" panose="020B0604020202020204" pitchFamily="34" charset="0"/>
                              </a:rPr>
                              <m:t>0</m:t>
                            </m:r>
                            <m:r>
                              <a:rPr lang="en-US" b="0" i="1" smtClean="0">
                                <a:solidFill>
                                  <a:srgbClr val="FFFF00"/>
                                </a:solidFill>
                                <a:latin typeface="Cambria Math"/>
                                <a:cs typeface="Arial" panose="020B0604020202020204" pitchFamily="34" charset="0"/>
                              </a:rPr>
                              <m:t>.</m:t>
                            </m:r>
                            <m:r>
                              <a:rPr lang="en-US" b="0" i="1" smtClean="0">
                                <a:solidFill>
                                  <a:srgbClr val="FFFF00"/>
                                </a:solidFill>
                                <a:latin typeface="Cambria Math"/>
                                <a:cs typeface="Arial" panose="020B0604020202020204" pitchFamily="34" charset="0"/>
                              </a:rPr>
                              <m:t>8</m:t>
                            </m:r>
                          </m:num>
                          <m:den>
                            <m:r>
                              <a:rPr lang="en-US" b="0" i="1" smtClean="0">
                                <a:solidFill>
                                  <a:srgbClr val="FFFF00"/>
                                </a:solidFill>
                                <a:latin typeface="Cambria Math"/>
                                <a:cs typeface="Arial" panose="020B0604020202020204" pitchFamily="34" charset="0"/>
                              </a:rPr>
                              <m:t>10</m:t>
                            </m:r>
                          </m:den>
                        </m:f>
                      </m:den>
                    </m:f>
                  </m:oMath>
                </a14:m>
                <a:r>
                  <a:rPr lang="en-US" dirty="0">
                    <a:solidFill>
                      <a:srgbClr val="FFFF00"/>
                    </a:solidFill>
                    <a:latin typeface="Arial" panose="020B0604020202020204" pitchFamily="34" charset="0"/>
                    <a:cs typeface="Arial" panose="020B0604020202020204" pitchFamily="34" charset="0"/>
                  </a:rPr>
                  <a:t> = </a:t>
                </a:r>
                <a:r>
                  <a:rPr lang="en-US" dirty="0">
                    <a:solidFill>
                      <a:srgbClr val="FFC000"/>
                    </a:solidFill>
                    <a:latin typeface="Arial" panose="020B0604020202020204" pitchFamily="34" charset="0"/>
                    <a:cs typeface="Arial" panose="020B0604020202020204" pitchFamily="34" charset="0"/>
                  </a:rPr>
                  <a:t>3.57</a:t>
                </a:r>
                <a:r>
                  <a:rPr lang="en-US" dirty="0">
                    <a:solidFill>
                      <a:srgbClr val="FFFF00"/>
                    </a:solidFill>
                    <a:latin typeface="Arial" panose="020B0604020202020204" pitchFamily="34" charset="0"/>
                    <a:cs typeface="Arial" panose="020B0604020202020204" pitchFamily="34" charset="0"/>
                  </a:rPr>
                  <a:t> </a:t>
                </a:r>
              </a:p>
            </p:txBody>
          </p:sp>
        </mc:Choice>
        <mc:Fallback xmlns="">
          <p:sp>
            <p:nvSpPr>
              <p:cNvPr id="14" name="TextBox 13">
                <a:extLst>
                  <a:ext uri="{FF2B5EF4-FFF2-40B4-BE49-F238E27FC236}">
                    <a16:creationId xmlns:a16="http://schemas.microsoft.com/office/drawing/2014/main" id="{507A4B6D-ED1E-433F-A7DA-AFE9EB6C7C2D}"/>
                  </a:ext>
                </a:extLst>
              </p:cNvPr>
              <p:cNvSpPr txBox="1">
                <a:spLocks noRot="1" noChangeAspect="1" noMove="1" noResize="1" noEditPoints="1" noAdjustHandles="1" noChangeArrowheads="1" noChangeShapeType="1" noTextEdit="1"/>
              </p:cNvSpPr>
              <p:nvPr/>
            </p:nvSpPr>
            <p:spPr>
              <a:xfrm rot="512447">
                <a:off x="5040619" y="3622552"/>
                <a:ext cx="3610284" cy="1204304"/>
              </a:xfrm>
              <a:prstGeom prst="rect">
                <a:avLst/>
              </a:prstGeom>
              <a:blipFill>
                <a:blip r:embed="rId4"/>
                <a:stretch>
                  <a:fillRect/>
                </a:stretch>
              </a:blipFill>
              <a:ln w="57150">
                <a:solidFill>
                  <a:srgbClr val="00CC00"/>
                </a:solidFill>
              </a:ln>
              <a:effectLst>
                <a:glow rad="228600">
                  <a:schemeClr val="accent1">
                    <a:satMod val="175000"/>
                    <a:alpha val="40000"/>
                  </a:schemeClr>
                </a:glow>
                <a:outerShdw blurRad="50800" dist="38100" dir="2700000" algn="tl" rotWithShape="0">
                  <a:prstClr val="black">
                    <a:alpha val="40000"/>
                  </a:prstClr>
                </a:outerShdw>
              </a:effectLst>
            </p:spPr>
            <p:txBody>
              <a:bodyPr/>
              <a:lstStyle/>
              <a:p>
                <a:r>
                  <a:rPr lang="en-US">
                    <a:noFill/>
                  </a:rPr>
                  <a:t> </a:t>
                </a:r>
              </a:p>
            </p:txBody>
          </p:sp>
        </mc:Fallback>
      </mc:AlternateContent>
    </p:spTree>
    <p:extLst>
      <p:ext uri="{BB962C8B-B14F-4D97-AF65-F5344CB8AC3E}">
        <p14:creationId xmlns:p14="http://schemas.microsoft.com/office/powerpoint/2010/main" val="2356811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04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3" name="Slide Number Placeholder 5"/>
          <p:cNvSpPr txBox="1">
            <a:spLocks noGrp="1"/>
          </p:cNvSpPr>
          <p:nvPr/>
        </p:nvSpPr>
        <p:spPr bwMode="auto">
          <a:xfrm>
            <a:off x="6451600" y="6254750"/>
            <a:ext cx="1905000" cy="457200"/>
          </a:xfrm>
          <a:prstGeom prst="rect">
            <a:avLst/>
          </a:prstGeom>
          <a:noFill/>
          <a:ln w="9525">
            <a:noFill/>
            <a:miter lim="800000"/>
            <a:headEnd/>
            <a:tailEnd/>
          </a:ln>
        </p:spPr>
        <p:txBody>
          <a:bodyPr/>
          <a:lstStyle/>
          <a:p>
            <a:pPr algn="r" eaLnBrk="0" hangingPunct="0"/>
            <a:fld id="{85BD68DF-9E34-4106-A612-17A502FF1681}" type="slidenum">
              <a:rPr lang="ar-SA" sz="1400">
                <a:latin typeface="Arial" panose="020B0604020202020204" pitchFamily="34" charset="0"/>
                <a:cs typeface="Arial" pitchFamily="34" charset="0"/>
              </a:rPr>
              <a:pPr algn="r" eaLnBrk="0" hangingPunct="0"/>
              <a:t>21</a:t>
            </a:fld>
            <a:endParaRPr lang="en-US" sz="1400" dirty="0">
              <a:latin typeface="Arial" panose="020B0604020202020204" pitchFamily="34" charset="0"/>
              <a:cs typeface="Arial" pitchFamily="34" charset="0"/>
            </a:endParaRPr>
          </a:p>
        </p:txBody>
      </p:sp>
      <p:sp>
        <p:nvSpPr>
          <p:cNvPr id="8" name="Text Box 7"/>
          <p:cNvSpPr txBox="1">
            <a:spLocks noChangeArrowheads="1"/>
          </p:cNvSpPr>
          <p:nvPr/>
        </p:nvSpPr>
        <p:spPr bwMode="auto">
          <a:xfrm>
            <a:off x="1128134" y="1809102"/>
            <a:ext cx="5029551" cy="523220"/>
          </a:xfrm>
          <a:prstGeom prst="rect">
            <a:avLst/>
          </a:prstGeom>
          <a:solidFill>
            <a:schemeClr val="bg1"/>
          </a:solidFill>
          <a:ln w="76200" algn="ctr">
            <a:solidFill>
              <a:srgbClr val="C00000"/>
            </a:solidFill>
            <a:miter lim="800000"/>
            <a:headEnd/>
            <a:tailEnd/>
          </a:ln>
          <a:effectLst>
            <a:outerShdw dist="107763" dir="2700000" algn="ctr" rotWithShape="0">
              <a:schemeClr val="bg2">
                <a:alpha val="50000"/>
              </a:schemeClr>
            </a:outerShdw>
          </a:effectLst>
        </p:spPr>
        <p:txBody>
          <a:bodyPr wrap="square">
            <a:spAutoFit/>
          </a:bodyPr>
          <a:lstStyle/>
          <a:p>
            <a:pPr algn="l"/>
            <a:r>
              <a:rPr lang="en-US" sz="2800" dirty="0">
                <a:solidFill>
                  <a:srgbClr val="FFFF00"/>
                </a:solidFill>
                <a:latin typeface="Arial" panose="020B0604020202020204" pitchFamily="34" charset="0"/>
              </a:rPr>
              <a:t>You buy a 10-core machine …</a:t>
            </a:r>
          </a:p>
        </p:txBody>
      </p:sp>
      <p:sp>
        <p:nvSpPr>
          <p:cNvPr id="9" name="Text Box 7"/>
          <p:cNvSpPr txBox="1">
            <a:spLocks noChangeArrowheads="1"/>
          </p:cNvSpPr>
          <p:nvPr/>
        </p:nvSpPr>
        <p:spPr bwMode="auto">
          <a:xfrm>
            <a:off x="1128134" y="2670698"/>
            <a:ext cx="3215266" cy="523220"/>
          </a:xfrm>
          <a:prstGeom prst="rect">
            <a:avLst/>
          </a:prstGeom>
          <a:solidFill>
            <a:schemeClr val="bg1"/>
          </a:solidFill>
          <a:ln w="76200" algn="ctr">
            <a:solidFill>
              <a:srgbClr val="C00000"/>
            </a:solidFill>
            <a:miter lim="800000"/>
            <a:headEnd/>
            <a:tailEnd/>
          </a:ln>
          <a:effectLst>
            <a:outerShdw dist="107763" dir="2700000" algn="ctr" rotWithShape="0">
              <a:schemeClr val="bg2">
                <a:alpha val="50000"/>
              </a:schemeClr>
            </a:outerShdw>
          </a:effectLst>
        </p:spPr>
        <p:txBody>
          <a:bodyPr wrap="square">
            <a:spAutoFit/>
          </a:bodyPr>
          <a:lstStyle/>
          <a:p>
            <a:pPr algn="l"/>
            <a:r>
              <a:rPr lang="en-US" sz="2800" dirty="0">
                <a:solidFill>
                  <a:srgbClr val="FFFF00"/>
                </a:solidFill>
                <a:latin typeface="Arial" panose="020B0604020202020204" pitchFamily="34" charset="0"/>
              </a:rPr>
              <a:t>Your application is:</a:t>
            </a:r>
          </a:p>
        </p:txBody>
      </p:sp>
      <p:sp>
        <p:nvSpPr>
          <p:cNvPr id="10" name="Text Box 7"/>
          <p:cNvSpPr txBox="1">
            <a:spLocks noChangeArrowheads="1"/>
          </p:cNvSpPr>
          <p:nvPr/>
        </p:nvSpPr>
        <p:spPr bwMode="auto">
          <a:xfrm>
            <a:off x="1650650" y="3532294"/>
            <a:ext cx="2692750" cy="523220"/>
          </a:xfrm>
          <a:prstGeom prst="rect">
            <a:avLst/>
          </a:prstGeom>
          <a:solidFill>
            <a:schemeClr val="bg1"/>
          </a:solidFill>
          <a:ln w="76200" algn="ctr">
            <a:solidFill>
              <a:srgbClr val="FFFF00"/>
            </a:solidFill>
            <a:miter lim="800000"/>
            <a:headEnd/>
            <a:tailEnd/>
          </a:ln>
          <a:effectLst>
            <a:outerShdw dist="107763" dir="2700000" algn="ctr" rotWithShape="0">
              <a:schemeClr val="bg2">
                <a:alpha val="50000"/>
              </a:schemeClr>
            </a:outerShdw>
          </a:effectLst>
        </p:spPr>
        <p:txBody>
          <a:bodyPr wrap="square">
            <a:spAutoFit/>
          </a:bodyPr>
          <a:lstStyle/>
          <a:p>
            <a:pPr algn="l"/>
            <a:r>
              <a:rPr lang="en-US" sz="2800" dirty="0">
                <a:solidFill>
                  <a:srgbClr val="FFC000"/>
                </a:solidFill>
                <a:latin typeface="Arial" panose="020B0604020202020204" pitchFamily="34" charset="0"/>
              </a:rPr>
              <a:t>90% </a:t>
            </a:r>
            <a:r>
              <a:rPr lang="en-US" sz="2800" dirty="0">
                <a:solidFill>
                  <a:srgbClr val="FFFF00"/>
                </a:solidFill>
                <a:latin typeface="Arial" panose="020B0604020202020204" pitchFamily="34" charset="0"/>
              </a:rPr>
              <a:t>concurrent</a:t>
            </a:r>
          </a:p>
        </p:txBody>
      </p:sp>
      <p:sp>
        <p:nvSpPr>
          <p:cNvPr id="11" name="Text Box 7"/>
          <p:cNvSpPr txBox="1">
            <a:spLocks noChangeArrowheads="1"/>
          </p:cNvSpPr>
          <p:nvPr/>
        </p:nvSpPr>
        <p:spPr bwMode="auto">
          <a:xfrm>
            <a:off x="1650650" y="4393890"/>
            <a:ext cx="2692749" cy="523220"/>
          </a:xfrm>
          <a:prstGeom prst="rect">
            <a:avLst/>
          </a:prstGeom>
          <a:solidFill>
            <a:schemeClr val="bg1"/>
          </a:solidFill>
          <a:ln w="76200" algn="ctr">
            <a:solidFill>
              <a:srgbClr val="00FFFF"/>
            </a:solidFill>
            <a:miter lim="800000"/>
            <a:headEnd/>
            <a:tailEnd/>
          </a:ln>
          <a:effectLst>
            <a:outerShdw dist="107763" dir="2700000" algn="ctr" rotWithShape="0">
              <a:schemeClr val="bg2">
                <a:alpha val="50000"/>
              </a:schemeClr>
            </a:outerShdw>
          </a:effectLst>
        </p:spPr>
        <p:txBody>
          <a:bodyPr wrap="square">
            <a:spAutoFit/>
          </a:bodyPr>
          <a:lstStyle/>
          <a:p>
            <a:pPr algn="l"/>
            <a:r>
              <a:rPr lang="en-US" sz="2800" dirty="0">
                <a:solidFill>
                  <a:srgbClr val="FFC000"/>
                </a:solidFill>
                <a:latin typeface="Arial" panose="020B0604020202020204" pitchFamily="34" charset="0"/>
              </a:rPr>
              <a:t>10% </a:t>
            </a:r>
            <a:r>
              <a:rPr lang="en-US" sz="2800" dirty="0">
                <a:solidFill>
                  <a:srgbClr val="FFFF00"/>
                </a:solidFill>
                <a:latin typeface="Arial" panose="020B0604020202020204" pitchFamily="34" charset="0"/>
              </a:rPr>
              <a:t>sequential</a:t>
            </a:r>
          </a:p>
        </p:txBody>
      </p:sp>
      <p:sp>
        <p:nvSpPr>
          <p:cNvPr id="12" name="Text Box 7"/>
          <p:cNvSpPr txBox="1">
            <a:spLocks noChangeArrowheads="1"/>
          </p:cNvSpPr>
          <p:nvPr/>
        </p:nvSpPr>
        <p:spPr bwMode="auto">
          <a:xfrm>
            <a:off x="1128134" y="5255488"/>
            <a:ext cx="5519057" cy="523220"/>
          </a:xfrm>
          <a:prstGeom prst="rect">
            <a:avLst/>
          </a:prstGeom>
          <a:solidFill>
            <a:schemeClr val="bg1"/>
          </a:solidFill>
          <a:ln w="76200" algn="ctr">
            <a:solidFill>
              <a:schemeClr val="tx1">
                <a:lumMod val="75000"/>
              </a:schemeClr>
            </a:solidFill>
            <a:miter lim="800000"/>
            <a:headEnd/>
            <a:tailEnd/>
          </a:ln>
          <a:effectLst>
            <a:outerShdw dist="107763" dir="2700000" algn="ctr" rotWithShape="0">
              <a:schemeClr val="bg2">
                <a:alpha val="50000"/>
              </a:schemeClr>
            </a:outerShdw>
          </a:effectLst>
        </p:spPr>
        <p:txBody>
          <a:bodyPr wrap="square">
            <a:spAutoFit/>
          </a:bodyPr>
          <a:lstStyle/>
          <a:p>
            <a:pPr algn="l"/>
            <a:r>
              <a:rPr lang="en-US" sz="2800" dirty="0">
                <a:solidFill>
                  <a:srgbClr val="FFFF00"/>
                </a:solidFill>
                <a:latin typeface="Arial" panose="020B0604020202020204" pitchFamily="34" charset="0"/>
              </a:rPr>
              <a:t>How close to a 10-fold speedup?</a:t>
            </a:r>
          </a:p>
        </p:txBody>
      </p:sp>
      <p:sp>
        <p:nvSpPr>
          <p:cNvPr id="14" name="TextBox 13">
            <a:extLst>
              <a:ext uri="{FF2B5EF4-FFF2-40B4-BE49-F238E27FC236}">
                <a16:creationId xmlns:a16="http://schemas.microsoft.com/office/drawing/2014/main" id="{7147E086-F3E9-4577-97C9-11719AC947F9}"/>
              </a:ext>
            </a:extLst>
          </p:cNvPr>
          <p:cNvSpPr txBox="1"/>
          <p:nvPr/>
        </p:nvSpPr>
        <p:spPr bwMode="auto">
          <a:xfrm>
            <a:off x="368981" y="312546"/>
            <a:ext cx="1584088" cy="523220"/>
          </a:xfrm>
          <a:prstGeom prst="rect">
            <a:avLst/>
          </a:prstGeom>
          <a:solidFill>
            <a:schemeClr val="bg1"/>
          </a:solidFill>
          <a:ln w="76200">
            <a:solidFill>
              <a:schemeClr val="tx1">
                <a:lumMod val="85000"/>
              </a:schemeClr>
            </a:solid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2800" dirty="0">
                <a:solidFill>
                  <a:srgbClr val="FFFF00"/>
                </a:solidFill>
                <a:latin typeface="Arial" panose="020B0604020202020204" pitchFamily="34" charset="0"/>
                <a:cs typeface="Arial" panose="020B0604020202020204" pitchFamily="34" charset="0"/>
              </a:rPr>
              <a:t>Example</a:t>
            </a:r>
          </a:p>
        </p:txBody>
      </p:sp>
    </p:spTree>
    <p:extLst>
      <p:ext uri="{BB962C8B-B14F-4D97-AF65-F5344CB8AC3E}">
        <p14:creationId xmlns:p14="http://schemas.microsoft.com/office/powerpoint/2010/main" val="1754997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3" name="Slide Number Placeholder 5"/>
          <p:cNvSpPr txBox="1">
            <a:spLocks noGrp="1"/>
          </p:cNvSpPr>
          <p:nvPr/>
        </p:nvSpPr>
        <p:spPr bwMode="auto">
          <a:xfrm>
            <a:off x="6451600" y="6254750"/>
            <a:ext cx="1905000" cy="457200"/>
          </a:xfrm>
          <a:prstGeom prst="rect">
            <a:avLst/>
          </a:prstGeom>
          <a:noFill/>
          <a:ln w="9525">
            <a:noFill/>
            <a:miter lim="800000"/>
            <a:headEnd/>
            <a:tailEnd/>
          </a:ln>
        </p:spPr>
        <p:txBody>
          <a:bodyPr/>
          <a:lstStyle/>
          <a:p>
            <a:pPr algn="r" eaLnBrk="0" hangingPunct="0"/>
            <a:fld id="{85BD68DF-9E34-4106-A612-17A502FF1681}" type="slidenum">
              <a:rPr lang="ar-SA" sz="1400">
                <a:latin typeface="Arial" panose="020B0604020202020204" pitchFamily="34" charset="0"/>
                <a:cs typeface="Arial" pitchFamily="34" charset="0"/>
              </a:rPr>
              <a:pPr algn="r" eaLnBrk="0" hangingPunct="0"/>
              <a:t>22</a:t>
            </a:fld>
            <a:endParaRPr lang="en-US" sz="1400" dirty="0">
              <a:latin typeface="Arial" panose="020B0604020202020204" pitchFamily="34" charset="0"/>
              <a:cs typeface="Arial" pitchFamily="34" charset="0"/>
            </a:endParaRPr>
          </a:p>
        </p:txBody>
      </p:sp>
      <p:sp>
        <p:nvSpPr>
          <p:cNvPr id="8" name="Text Box 7"/>
          <p:cNvSpPr txBox="1">
            <a:spLocks noChangeArrowheads="1"/>
          </p:cNvSpPr>
          <p:nvPr/>
        </p:nvSpPr>
        <p:spPr bwMode="auto">
          <a:xfrm>
            <a:off x="1128134" y="1809102"/>
            <a:ext cx="5029551" cy="523220"/>
          </a:xfrm>
          <a:prstGeom prst="rect">
            <a:avLst/>
          </a:prstGeom>
          <a:solidFill>
            <a:schemeClr val="bg1"/>
          </a:solidFill>
          <a:ln w="76200" algn="ctr">
            <a:solidFill>
              <a:srgbClr val="C00000"/>
            </a:solidFill>
            <a:miter lim="800000"/>
            <a:headEnd/>
            <a:tailEnd/>
          </a:ln>
          <a:effectLst>
            <a:outerShdw dist="107763" dir="2700000" algn="ctr" rotWithShape="0">
              <a:schemeClr val="bg2">
                <a:alpha val="50000"/>
              </a:schemeClr>
            </a:outerShdw>
          </a:effectLst>
        </p:spPr>
        <p:txBody>
          <a:bodyPr wrap="square">
            <a:spAutoFit/>
          </a:bodyPr>
          <a:lstStyle/>
          <a:p>
            <a:pPr algn="l"/>
            <a:r>
              <a:rPr lang="en-US" sz="2800" dirty="0">
                <a:solidFill>
                  <a:srgbClr val="FFFF00"/>
                </a:solidFill>
                <a:latin typeface="Arial" panose="020B0604020202020204" pitchFamily="34" charset="0"/>
              </a:rPr>
              <a:t>You buy a 10-core machine …</a:t>
            </a:r>
          </a:p>
        </p:txBody>
      </p:sp>
      <p:sp>
        <p:nvSpPr>
          <p:cNvPr id="9" name="Text Box 7"/>
          <p:cNvSpPr txBox="1">
            <a:spLocks noChangeArrowheads="1"/>
          </p:cNvSpPr>
          <p:nvPr/>
        </p:nvSpPr>
        <p:spPr bwMode="auto">
          <a:xfrm>
            <a:off x="1128134" y="2670698"/>
            <a:ext cx="3215266" cy="523220"/>
          </a:xfrm>
          <a:prstGeom prst="rect">
            <a:avLst/>
          </a:prstGeom>
          <a:solidFill>
            <a:schemeClr val="bg1"/>
          </a:solidFill>
          <a:ln w="76200" algn="ctr">
            <a:solidFill>
              <a:srgbClr val="C00000"/>
            </a:solidFill>
            <a:miter lim="800000"/>
            <a:headEnd/>
            <a:tailEnd/>
          </a:ln>
          <a:effectLst>
            <a:outerShdw dist="107763" dir="2700000" algn="ctr" rotWithShape="0">
              <a:schemeClr val="bg2">
                <a:alpha val="50000"/>
              </a:schemeClr>
            </a:outerShdw>
          </a:effectLst>
        </p:spPr>
        <p:txBody>
          <a:bodyPr wrap="square">
            <a:spAutoFit/>
          </a:bodyPr>
          <a:lstStyle/>
          <a:p>
            <a:pPr algn="l"/>
            <a:r>
              <a:rPr lang="en-US" sz="2800" dirty="0">
                <a:solidFill>
                  <a:srgbClr val="FFFF00"/>
                </a:solidFill>
                <a:latin typeface="Arial" panose="020B0604020202020204" pitchFamily="34" charset="0"/>
              </a:rPr>
              <a:t>Your application is:</a:t>
            </a:r>
          </a:p>
        </p:txBody>
      </p:sp>
      <p:sp>
        <p:nvSpPr>
          <p:cNvPr id="10" name="Text Box 7"/>
          <p:cNvSpPr txBox="1">
            <a:spLocks noChangeArrowheads="1"/>
          </p:cNvSpPr>
          <p:nvPr/>
        </p:nvSpPr>
        <p:spPr bwMode="auto">
          <a:xfrm>
            <a:off x="1650650" y="3532294"/>
            <a:ext cx="2692750" cy="523220"/>
          </a:xfrm>
          <a:prstGeom prst="rect">
            <a:avLst/>
          </a:prstGeom>
          <a:solidFill>
            <a:schemeClr val="bg1"/>
          </a:solidFill>
          <a:ln w="76200" algn="ctr">
            <a:solidFill>
              <a:srgbClr val="FFFF00"/>
            </a:solidFill>
            <a:miter lim="800000"/>
            <a:headEnd/>
            <a:tailEnd/>
          </a:ln>
          <a:effectLst>
            <a:outerShdw dist="107763" dir="2700000" algn="ctr" rotWithShape="0">
              <a:schemeClr val="bg2">
                <a:alpha val="50000"/>
              </a:schemeClr>
            </a:outerShdw>
          </a:effectLst>
        </p:spPr>
        <p:txBody>
          <a:bodyPr wrap="square">
            <a:spAutoFit/>
          </a:bodyPr>
          <a:lstStyle/>
          <a:p>
            <a:pPr algn="l"/>
            <a:r>
              <a:rPr lang="en-US" sz="2800" dirty="0">
                <a:solidFill>
                  <a:srgbClr val="FFC000"/>
                </a:solidFill>
                <a:latin typeface="Arial" panose="020B0604020202020204" pitchFamily="34" charset="0"/>
              </a:rPr>
              <a:t>90% </a:t>
            </a:r>
            <a:r>
              <a:rPr lang="en-US" sz="2800" dirty="0">
                <a:solidFill>
                  <a:srgbClr val="FFFF00"/>
                </a:solidFill>
                <a:latin typeface="Arial" panose="020B0604020202020204" pitchFamily="34" charset="0"/>
              </a:rPr>
              <a:t>concurrent</a:t>
            </a:r>
          </a:p>
        </p:txBody>
      </p:sp>
      <p:sp>
        <p:nvSpPr>
          <p:cNvPr id="11" name="Text Box 7"/>
          <p:cNvSpPr txBox="1">
            <a:spLocks noChangeArrowheads="1"/>
          </p:cNvSpPr>
          <p:nvPr/>
        </p:nvSpPr>
        <p:spPr bwMode="auto">
          <a:xfrm>
            <a:off x="1650650" y="4393890"/>
            <a:ext cx="2692749" cy="523220"/>
          </a:xfrm>
          <a:prstGeom prst="rect">
            <a:avLst/>
          </a:prstGeom>
          <a:solidFill>
            <a:schemeClr val="bg1"/>
          </a:solidFill>
          <a:ln w="76200" algn="ctr">
            <a:solidFill>
              <a:srgbClr val="00FFFF"/>
            </a:solidFill>
            <a:miter lim="800000"/>
            <a:headEnd/>
            <a:tailEnd/>
          </a:ln>
          <a:effectLst>
            <a:outerShdw dist="107763" dir="2700000" algn="ctr" rotWithShape="0">
              <a:schemeClr val="bg2">
                <a:alpha val="50000"/>
              </a:schemeClr>
            </a:outerShdw>
          </a:effectLst>
        </p:spPr>
        <p:txBody>
          <a:bodyPr wrap="square">
            <a:spAutoFit/>
          </a:bodyPr>
          <a:lstStyle/>
          <a:p>
            <a:pPr algn="l"/>
            <a:r>
              <a:rPr lang="en-US" sz="2800" dirty="0">
                <a:solidFill>
                  <a:srgbClr val="FFFF00"/>
                </a:solidFill>
                <a:latin typeface="Arial" panose="020B0604020202020204" pitchFamily="34" charset="0"/>
              </a:rPr>
              <a:t>10% sequential</a:t>
            </a:r>
          </a:p>
        </p:txBody>
      </p:sp>
      <p:sp>
        <p:nvSpPr>
          <p:cNvPr id="12" name="Text Box 7"/>
          <p:cNvSpPr txBox="1">
            <a:spLocks noChangeArrowheads="1"/>
          </p:cNvSpPr>
          <p:nvPr/>
        </p:nvSpPr>
        <p:spPr bwMode="auto">
          <a:xfrm>
            <a:off x="1128134" y="5255488"/>
            <a:ext cx="5519057" cy="523220"/>
          </a:xfrm>
          <a:prstGeom prst="rect">
            <a:avLst/>
          </a:prstGeom>
          <a:solidFill>
            <a:schemeClr val="bg1"/>
          </a:solidFill>
          <a:ln w="76200" algn="ctr">
            <a:solidFill>
              <a:schemeClr val="tx1">
                <a:lumMod val="75000"/>
              </a:schemeClr>
            </a:solidFill>
            <a:miter lim="800000"/>
            <a:headEnd/>
            <a:tailEnd/>
          </a:ln>
          <a:effectLst>
            <a:outerShdw dist="107763" dir="2700000" algn="ctr" rotWithShape="0">
              <a:schemeClr val="bg2">
                <a:alpha val="50000"/>
              </a:schemeClr>
            </a:outerShdw>
          </a:effectLst>
        </p:spPr>
        <p:txBody>
          <a:bodyPr wrap="square">
            <a:spAutoFit/>
          </a:bodyPr>
          <a:lstStyle/>
          <a:p>
            <a:pPr algn="l"/>
            <a:r>
              <a:rPr lang="en-US" sz="2800" dirty="0">
                <a:solidFill>
                  <a:srgbClr val="FFFF00"/>
                </a:solidFill>
                <a:latin typeface="Arial" panose="020B0604020202020204" pitchFamily="34" charset="0"/>
              </a:rPr>
              <a:t>How close to a 10-fold speedup?</a:t>
            </a:r>
          </a:p>
        </p:txBody>
      </p:sp>
      <p:sp>
        <p:nvSpPr>
          <p:cNvPr id="14" name="TextBox 13">
            <a:extLst>
              <a:ext uri="{FF2B5EF4-FFF2-40B4-BE49-F238E27FC236}">
                <a16:creationId xmlns:a16="http://schemas.microsoft.com/office/drawing/2014/main" id="{7147E086-F3E9-4577-97C9-11719AC947F9}"/>
              </a:ext>
            </a:extLst>
          </p:cNvPr>
          <p:cNvSpPr txBox="1"/>
          <p:nvPr/>
        </p:nvSpPr>
        <p:spPr bwMode="auto">
          <a:xfrm>
            <a:off x="368981" y="312546"/>
            <a:ext cx="1584088" cy="523220"/>
          </a:xfrm>
          <a:prstGeom prst="rect">
            <a:avLst/>
          </a:prstGeom>
          <a:solidFill>
            <a:schemeClr val="bg1"/>
          </a:solidFill>
          <a:ln w="76200">
            <a:solidFill>
              <a:schemeClr val="tx1">
                <a:lumMod val="85000"/>
              </a:schemeClr>
            </a:solid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2800" dirty="0">
                <a:solidFill>
                  <a:srgbClr val="FFFF00"/>
                </a:solidFill>
                <a:latin typeface="Arial" panose="020B0604020202020204" pitchFamily="34" charset="0"/>
                <a:cs typeface="Arial" panose="020B0604020202020204" pitchFamily="34" charset="0"/>
              </a:rPr>
              <a:t>Example</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7F2D94B4-C7E1-46A3-91CC-49B159FAD4F4}"/>
                  </a:ext>
                </a:extLst>
              </p:cNvPr>
              <p:cNvSpPr txBox="1"/>
              <p:nvPr/>
            </p:nvSpPr>
            <p:spPr>
              <a:xfrm rot="512447">
                <a:off x="5328649" y="4172244"/>
                <a:ext cx="3600666" cy="1204561"/>
              </a:xfrm>
              <a:prstGeom prst="rect">
                <a:avLst/>
              </a:prstGeom>
              <a:solidFill>
                <a:schemeClr val="bg1"/>
              </a:solidFill>
              <a:ln w="57150">
                <a:solidFill>
                  <a:srgbClr val="00CC00"/>
                </a:solidFill>
              </a:ln>
              <a:effectLst>
                <a:glow rad="228600">
                  <a:schemeClr val="accent1">
                    <a:satMod val="175000"/>
                    <a:alpha val="40000"/>
                  </a:schemeClr>
                </a:glow>
                <a:outerShdw blurRad="50800" dist="38100" dir="2700000" algn="tl" rotWithShape="0">
                  <a:prstClr val="black">
                    <a:alpha val="40000"/>
                  </a:prstClr>
                </a:outerShdw>
              </a:effectLst>
            </p:spPr>
            <p:txBody>
              <a:bodyPr wrap="none" rtlCol="0">
                <a:spAutoFit/>
              </a:bodyPr>
              <a:lstStyle/>
              <a:p>
                <a14:m>
                  <m:oMath xmlns:m="http://schemas.openxmlformats.org/officeDocument/2006/math">
                    <m:f>
                      <m:fPr>
                        <m:ctrlPr>
                          <a:rPr lang="en-US" i="1" smtClean="0">
                            <a:solidFill>
                              <a:srgbClr val="FFFF00"/>
                            </a:solidFill>
                            <a:latin typeface="Cambria Math" panose="02040503050406030204" pitchFamily="18" charset="0"/>
                            <a:cs typeface="Arial" panose="020B0604020202020204" pitchFamily="34" charset="0"/>
                          </a:rPr>
                        </m:ctrlPr>
                      </m:fPr>
                      <m:num>
                        <m:r>
                          <a:rPr lang="en-US" b="0" i="1" smtClean="0">
                            <a:solidFill>
                              <a:srgbClr val="FFFF00"/>
                            </a:solidFill>
                            <a:latin typeface="Cambria Math"/>
                            <a:cs typeface="Arial" panose="020B0604020202020204" pitchFamily="34" charset="0"/>
                          </a:rPr>
                          <m:t>1</m:t>
                        </m:r>
                      </m:num>
                      <m:den>
                        <m:r>
                          <a:rPr lang="en-US" b="0" i="1" smtClean="0">
                            <a:solidFill>
                              <a:srgbClr val="FFFF00"/>
                            </a:solidFill>
                            <a:latin typeface="Cambria Math"/>
                            <a:cs typeface="Arial" panose="020B0604020202020204" pitchFamily="34" charset="0"/>
                          </a:rPr>
                          <m:t>1</m:t>
                        </m:r>
                        <m:r>
                          <a:rPr lang="en-US" b="0" i="1" smtClean="0">
                            <a:solidFill>
                              <a:srgbClr val="FFFF00"/>
                            </a:solidFill>
                            <a:latin typeface="Cambria Math"/>
                            <a:cs typeface="Arial" panose="020B0604020202020204" pitchFamily="34" charset="0"/>
                          </a:rPr>
                          <m:t>−</m:t>
                        </m:r>
                        <m:r>
                          <a:rPr lang="en-US" b="0" i="1" smtClean="0">
                            <a:solidFill>
                              <a:srgbClr val="FFFF00"/>
                            </a:solidFill>
                            <a:latin typeface="Cambria Math"/>
                            <a:cs typeface="Arial" panose="020B0604020202020204" pitchFamily="34" charset="0"/>
                          </a:rPr>
                          <m:t>0</m:t>
                        </m:r>
                        <m:r>
                          <a:rPr lang="en-US" b="0" i="1" smtClean="0">
                            <a:solidFill>
                              <a:srgbClr val="FFFF00"/>
                            </a:solidFill>
                            <a:latin typeface="Cambria Math"/>
                            <a:cs typeface="Arial" panose="020B0604020202020204" pitchFamily="34" charset="0"/>
                          </a:rPr>
                          <m:t>.</m:t>
                        </m:r>
                        <m:r>
                          <a:rPr lang="en-US" b="0" i="1" smtClean="0">
                            <a:solidFill>
                              <a:srgbClr val="FFFF00"/>
                            </a:solidFill>
                            <a:latin typeface="Cambria Math"/>
                            <a:cs typeface="Arial" panose="020B0604020202020204" pitchFamily="34" charset="0"/>
                          </a:rPr>
                          <m:t>9</m:t>
                        </m:r>
                        <m:r>
                          <a:rPr lang="en-US" b="0" i="1" smtClean="0">
                            <a:solidFill>
                              <a:srgbClr val="FFFF00"/>
                            </a:solidFill>
                            <a:latin typeface="Cambria Math"/>
                            <a:cs typeface="Arial" panose="020B0604020202020204" pitchFamily="34" charset="0"/>
                          </a:rPr>
                          <m:t>−</m:t>
                        </m:r>
                        <m:f>
                          <m:fPr>
                            <m:ctrlPr>
                              <a:rPr lang="en-US" b="0" i="1" smtClean="0">
                                <a:solidFill>
                                  <a:srgbClr val="FFFF00"/>
                                </a:solidFill>
                                <a:latin typeface="Cambria Math" panose="02040503050406030204" pitchFamily="18" charset="0"/>
                                <a:cs typeface="Arial" panose="020B0604020202020204" pitchFamily="34" charset="0"/>
                              </a:rPr>
                            </m:ctrlPr>
                          </m:fPr>
                          <m:num>
                            <m:r>
                              <a:rPr lang="en-US" b="0" i="1" smtClean="0">
                                <a:solidFill>
                                  <a:srgbClr val="FFFF00"/>
                                </a:solidFill>
                                <a:latin typeface="Cambria Math"/>
                                <a:cs typeface="Arial" panose="020B0604020202020204" pitchFamily="34" charset="0"/>
                              </a:rPr>
                              <m:t>0</m:t>
                            </m:r>
                            <m:r>
                              <a:rPr lang="en-US" b="0" i="1" smtClean="0">
                                <a:solidFill>
                                  <a:srgbClr val="FFFF00"/>
                                </a:solidFill>
                                <a:latin typeface="Cambria Math"/>
                                <a:cs typeface="Arial" panose="020B0604020202020204" pitchFamily="34" charset="0"/>
                              </a:rPr>
                              <m:t>.</m:t>
                            </m:r>
                            <m:r>
                              <a:rPr lang="en-US" b="0" i="1" smtClean="0">
                                <a:solidFill>
                                  <a:srgbClr val="FFFF00"/>
                                </a:solidFill>
                                <a:latin typeface="Cambria Math"/>
                                <a:cs typeface="Arial" panose="020B0604020202020204" pitchFamily="34" charset="0"/>
                              </a:rPr>
                              <m:t>9</m:t>
                            </m:r>
                          </m:num>
                          <m:den>
                            <m:r>
                              <a:rPr lang="en-US" b="0" i="1" smtClean="0">
                                <a:solidFill>
                                  <a:srgbClr val="FFFF00"/>
                                </a:solidFill>
                                <a:latin typeface="Cambria Math"/>
                                <a:cs typeface="Arial" panose="020B0604020202020204" pitchFamily="34" charset="0"/>
                              </a:rPr>
                              <m:t>10</m:t>
                            </m:r>
                          </m:den>
                        </m:f>
                      </m:den>
                    </m:f>
                  </m:oMath>
                </a14:m>
                <a:r>
                  <a:rPr lang="en-US" dirty="0">
                    <a:solidFill>
                      <a:srgbClr val="FFFF00"/>
                    </a:solidFill>
                    <a:latin typeface="Arial" panose="020B0604020202020204" pitchFamily="34" charset="0"/>
                    <a:cs typeface="Arial" panose="020B0604020202020204" pitchFamily="34" charset="0"/>
                  </a:rPr>
                  <a:t> = </a:t>
                </a:r>
                <a:r>
                  <a:rPr lang="en-US" dirty="0">
                    <a:solidFill>
                      <a:srgbClr val="FFC000"/>
                    </a:solidFill>
                    <a:latin typeface="Arial" panose="020B0604020202020204" pitchFamily="34" charset="0"/>
                    <a:cs typeface="Arial" panose="020B0604020202020204" pitchFamily="34" charset="0"/>
                  </a:rPr>
                  <a:t>5.26 </a:t>
                </a:r>
              </a:p>
            </p:txBody>
          </p:sp>
        </mc:Choice>
        <mc:Fallback xmlns="">
          <p:sp>
            <p:nvSpPr>
              <p:cNvPr id="13" name="TextBox 12">
                <a:extLst>
                  <a:ext uri="{FF2B5EF4-FFF2-40B4-BE49-F238E27FC236}">
                    <a16:creationId xmlns:a16="http://schemas.microsoft.com/office/drawing/2014/main" id="{7F2D94B4-C7E1-46A3-91CC-49B159FAD4F4}"/>
                  </a:ext>
                </a:extLst>
              </p:cNvPr>
              <p:cNvSpPr txBox="1">
                <a:spLocks noRot="1" noChangeAspect="1" noMove="1" noResize="1" noEditPoints="1" noAdjustHandles="1" noChangeArrowheads="1" noChangeShapeType="1" noTextEdit="1"/>
              </p:cNvSpPr>
              <p:nvPr/>
            </p:nvSpPr>
            <p:spPr>
              <a:xfrm rot="512447">
                <a:off x="5328649" y="4172244"/>
                <a:ext cx="3600666" cy="1204561"/>
              </a:xfrm>
              <a:prstGeom prst="rect">
                <a:avLst/>
              </a:prstGeom>
              <a:blipFill>
                <a:blip r:embed="rId3"/>
                <a:stretch>
                  <a:fillRect/>
                </a:stretch>
              </a:blipFill>
              <a:ln w="57150">
                <a:solidFill>
                  <a:srgbClr val="00CC00"/>
                </a:solidFill>
              </a:ln>
              <a:effectLst>
                <a:glow rad="228600">
                  <a:schemeClr val="accent1">
                    <a:satMod val="175000"/>
                    <a:alpha val="40000"/>
                  </a:schemeClr>
                </a:glow>
                <a:outerShdw blurRad="50800" dist="38100" dir="2700000" algn="tl" rotWithShape="0">
                  <a:prstClr val="black">
                    <a:alpha val="40000"/>
                  </a:prstClr>
                </a:outerShdw>
              </a:effectLst>
            </p:spPr>
            <p:txBody>
              <a:bodyPr/>
              <a:lstStyle/>
              <a:p>
                <a:r>
                  <a:rPr lang="en-US">
                    <a:noFill/>
                  </a:rPr>
                  <a:t> </a:t>
                </a:r>
              </a:p>
            </p:txBody>
          </p:sp>
        </mc:Fallback>
      </mc:AlternateContent>
    </p:spTree>
    <p:extLst>
      <p:ext uri="{BB962C8B-B14F-4D97-AF65-F5344CB8AC3E}">
        <p14:creationId xmlns:p14="http://schemas.microsoft.com/office/powerpoint/2010/main" val="23505934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3" name="Slide Number Placeholder 5"/>
          <p:cNvSpPr txBox="1">
            <a:spLocks noGrp="1"/>
          </p:cNvSpPr>
          <p:nvPr/>
        </p:nvSpPr>
        <p:spPr bwMode="auto">
          <a:xfrm>
            <a:off x="6451600" y="6254750"/>
            <a:ext cx="1905000" cy="457200"/>
          </a:xfrm>
          <a:prstGeom prst="rect">
            <a:avLst/>
          </a:prstGeom>
          <a:noFill/>
          <a:ln w="9525">
            <a:noFill/>
            <a:miter lim="800000"/>
            <a:headEnd/>
            <a:tailEnd/>
          </a:ln>
        </p:spPr>
        <p:txBody>
          <a:bodyPr/>
          <a:lstStyle/>
          <a:p>
            <a:pPr algn="r" eaLnBrk="0" hangingPunct="0"/>
            <a:fld id="{85BD68DF-9E34-4106-A612-17A502FF1681}" type="slidenum">
              <a:rPr lang="ar-SA" sz="1400">
                <a:latin typeface="Arial" panose="020B0604020202020204" pitchFamily="34" charset="0"/>
                <a:cs typeface="Arial" pitchFamily="34" charset="0"/>
              </a:rPr>
              <a:pPr algn="r" eaLnBrk="0" hangingPunct="0"/>
              <a:t>23</a:t>
            </a:fld>
            <a:endParaRPr lang="en-US" sz="1400" dirty="0">
              <a:latin typeface="Arial" panose="020B0604020202020204" pitchFamily="34" charset="0"/>
              <a:cs typeface="Arial" pitchFamily="34" charset="0"/>
            </a:endParaRPr>
          </a:p>
        </p:txBody>
      </p:sp>
      <p:sp>
        <p:nvSpPr>
          <p:cNvPr id="8" name="Text Box 7"/>
          <p:cNvSpPr txBox="1">
            <a:spLocks noChangeArrowheads="1"/>
          </p:cNvSpPr>
          <p:nvPr/>
        </p:nvSpPr>
        <p:spPr bwMode="auto">
          <a:xfrm>
            <a:off x="1128134" y="1809102"/>
            <a:ext cx="5029551" cy="523220"/>
          </a:xfrm>
          <a:prstGeom prst="rect">
            <a:avLst/>
          </a:prstGeom>
          <a:solidFill>
            <a:schemeClr val="bg1"/>
          </a:solidFill>
          <a:ln w="76200" algn="ctr">
            <a:solidFill>
              <a:srgbClr val="C00000"/>
            </a:solidFill>
            <a:miter lim="800000"/>
            <a:headEnd/>
            <a:tailEnd/>
          </a:ln>
          <a:effectLst>
            <a:outerShdw dist="107763" dir="2700000" algn="ctr" rotWithShape="0">
              <a:schemeClr val="bg2">
                <a:alpha val="50000"/>
              </a:schemeClr>
            </a:outerShdw>
          </a:effectLst>
        </p:spPr>
        <p:txBody>
          <a:bodyPr wrap="square">
            <a:spAutoFit/>
          </a:bodyPr>
          <a:lstStyle/>
          <a:p>
            <a:pPr algn="l"/>
            <a:r>
              <a:rPr lang="en-US" sz="2800" dirty="0">
                <a:solidFill>
                  <a:srgbClr val="FFFF00"/>
                </a:solidFill>
                <a:latin typeface="Arial" panose="020B0604020202020204" pitchFamily="34" charset="0"/>
              </a:rPr>
              <a:t>You buy a 10-core machine …</a:t>
            </a:r>
          </a:p>
        </p:txBody>
      </p:sp>
      <p:sp>
        <p:nvSpPr>
          <p:cNvPr id="9" name="Text Box 7"/>
          <p:cNvSpPr txBox="1">
            <a:spLocks noChangeArrowheads="1"/>
          </p:cNvSpPr>
          <p:nvPr/>
        </p:nvSpPr>
        <p:spPr bwMode="auto">
          <a:xfrm>
            <a:off x="1128134" y="2670698"/>
            <a:ext cx="3215266" cy="523220"/>
          </a:xfrm>
          <a:prstGeom prst="rect">
            <a:avLst/>
          </a:prstGeom>
          <a:solidFill>
            <a:schemeClr val="bg1"/>
          </a:solidFill>
          <a:ln w="76200" algn="ctr">
            <a:solidFill>
              <a:srgbClr val="C00000"/>
            </a:solidFill>
            <a:miter lim="800000"/>
            <a:headEnd/>
            <a:tailEnd/>
          </a:ln>
          <a:effectLst>
            <a:outerShdw dist="107763" dir="2700000" algn="ctr" rotWithShape="0">
              <a:schemeClr val="bg2">
                <a:alpha val="50000"/>
              </a:schemeClr>
            </a:outerShdw>
          </a:effectLst>
        </p:spPr>
        <p:txBody>
          <a:bodyPr wrap="square">
            <a:spAutoFit/>
          </a:bodyPr>
          <a:lstStyle/>
          <a:p>
            <a:pPr algn="l"/>
            <a:r>
              <a:rPr lang="en-US" sz="2800" dirty="0">
                <a:solidFill>
                  <a:srgbClr val="FFFF00"/>
                </a:solidFill>
                <a:latin typeface="Arial" panose="020B0604020202020204" pitchFamily="34" charset="0"/>
              </a:rPr>
              <a:t>Your application is:</a:t>
            </a:r>
          </a:p>
        </p:txBody>
      </p:sp>
      <p:sp>
        <p:nvSpPr>
          <p:cNvPr id="10" name="Text Box 7"/>
          <p:cNvSpPr txBox="1">
            <a:spLocks noChangeArrowheads="1"/>
          </p:cNvSpPr>
          <p:nvPr/>
        </p:nvSpPr>
        <p:spPr bwMode="auto">
          <a:xfrm>
            <a:off x="1650650" y="3532294"/>
            <a:ext cx="2692750" cy="523220"/>
          </a:xfrm>
          <a:prstGeom prst="rect">
            <a:avLst/>
          </a:prstGeom>
          <a:solidFill>
            <a:schemeClr val="bg1"/>
          </a:solidFill>
          <a:ln w="76200" algn="ctr">
            <a:solidFill>
              <a:srgbClr val="FFFF00"/>
            </a:solidFill>
            <a:miter lim="800000"/>
            <a:headEnd/>
            <a:tailEnd/>
          </a:ln>
          <a:effectLst>
            <a:outerShdw dist="107763" dir="2700000" algn="ctr" rotWithShape="0">
              <a:schemeClr val="bg2">
                <a:alpha val="50000"/>
              </a:schemeClr>
            </a:outerShdw>
          </a:effectLst>
        </p:spPr>
        <p:txBody>
          <a:bodyPr wrap="square">
            <a:spAutoFit/>
          </a:bodyPr>
          <a:lstStyle/>
          <a:p>
            <a:pPr algn="l"/>
            <a:r>
              <a:rPr lang="en-US" sz="2800" dirty="0">
                <a:solidFill>
                  <a:srgbClr val="FFC000"/>
                </a:solidFill>
                <a:latin typeface="Arial" panose="020B0604020202020204" pitchFamily="34" charset="0"/>
              </a:rPr>
              <a:t>99% </a:t>
            </a:r>
            <a:r>
              <a:rPr lang="en-US" sz="2800" dirty="0">
                <a:solidFill>
                  <a:srgbClr val="FFFF00"/>
                </a:solidFill>
                <a:latin typeface="Arial" panose="020B0604020202020204" pitchFamily="34" charset="0"/>
              </a:rPr>
              <a:t>concurrent</a:t>
            </a:r>
          </a:p>
        </p:txBody>
      </p:sp>
      <p:sp>
        <p:nvSpPr>
          <p:cNvPr id="11" name="Text Box 7"/>
          <p:cNvSpPr txBox="1">
            <a:spLocks noChangeArrowheads="1"/>
          </p:cNvSpPr>
          <p:nvPr/>
        </p:nvSpPr>
        <p:spPr bwMode="auto">
          <a:xfrm>
            <a:off x="1650650" y="4393890"/>
            <a:ext cx="2692749" cy="523220"/>
          </a:xfrm>
          <a:prstGeom prst="rect">
            <a:avLst/>
          </a:prstGeom>
          <a:solidFill>
            <a:schemeClr val="bg1"/>
          </a:solidFill>
          <a:ln w="76200" algn="ctr">
            <a:solidFill>
              <a:srgbClr val="00FFFF"/>
            </a:solidFill>
            <a:miter lim="800000"/>
            <a:headEnd/>
            <a:tailEnd/>
          </a:ln>
          <a:effectLst>
            <a:outerShdw dist="107763" dir="2700000" algn="ctr" rotWithShape="0">
              <a:schemeClr val="bg2">
                <a:alpha val="50000"/>
              </a:schemeClr>
            </a:outerShdw>
          </a:effectLst>
        </p:spPr>
        <p:txBody>
          <a:bodyPr wrap="square">
            <a:spAutoFit/>
          </a:bodyPr>
          <a:lstStyle/>
          <a:p>
            <a:pPr algn="l"/>
            <a:r>
              <a:rPr lang="en-US" sz="2800" dirty="0">
                <a:solidFill>
                  <a:srgbClr val="FFC000"/>
                </a:solidFill>
                <a:latin typeface="Arial" panose="020B0604020202020204" pitchFamily="34" charset="0"/>
              </a:rPr>
              <a:t>01% </a:t>
            </a:r>
            <a:r>
              <a:rPr lang="en-US" sz="2800" dirty="0">
                <a:solidFill>
                  <a:srgbClr val="FFFF00"/>
                </a:solidFill>
                <a:latin typeface="Arial" panose="020B0604020202020204" pitchFamily="34" charset="0"/>
              </a:rPr>
              <a:t>sequential</a:t>
            </a:r>
          </a:p>
        </p:txBody>
      </p:sp>
      <p:sp>
        <p:nvSpPr>
          <p:cNvPr id="12" name="Text Box 7"/>
          <p:cNvSpPr txBox="1">
            <a:spLocks noChangeArrowheads="1"/>
          </p:cNvSpPr>
          <p:nvPr/>
        </p:nvSpPr>
        <p:spPr bwMode="auto">
          <a:xfrm>
            <a:off x="1128134" y="5255488"/>
            <a:ext cx="5519057" cy="523220"/>
          </a:xfrm>
          <a:prstGeom prst="rect">
            <a:avLst/>
          </a:prstGeom>
          <a:solidFill>
            <a:schemeClr val="bg1"/>
          </a:solidFill>
          <a:ln w="76200" algn="ctr">
            <a:solidFill>
              <a:schemeClr val="tx1">
                <a:lumMod val="75000"/>
              </a:schemeClr>
            </a:solidFill>
            <a:miter lim="800000"/>
            <a:headEnd/>
            <a:tailEnd/>
          </a:ln>
          <a:effectLst>
            <a:outerShdw dist="107763" dir="2700000" algn="ctr" rotWithShape="0">
              <a:schemeClr val="bg2">
                <a:alpha val="50000"/>
              </a:schemeClr>
            </a:outerShdw>
          </a:effectLst>
        </p:spPr>
        <p:txBody>
          <a:bodyPr wrap="square">
            <a:spAutoFit/>
          </a:bodyPr>
          <a:lstStyle/>
          <a:p>
            <a:pPr algn="l"/>
            <a:r>
              <a:rPr lang="en-US" sz="2800" dirty="0">
                <a:solidFill>
                  <a:srgbClr val="FFFF00"/>
                </a:solidFill>
                <a:latin typeface="Arial" panose="020B0604020202020204" pitchFamily="34" charset="0"/>
              </a:rPr>
              <a:t>How close to a 10-fold speedup?</a:t>
            </a:r>
          </a:p>
        </p:txBody>
      </p:sp>
      <p:sp>
        <p:nvSpPr>
          <p:cNvPr id="13" name="TextBox 12">
            <a:extLst>
              <a:ext uri="{FF2B5EF4-FFF2-40B4-BE49-F238E27FC236}">
                <a16:creationId xmlns:a16="http://schemas.microsoft.com/office/drawing/2014/main" id="{ACA25C49-FD2F-4124-B398-618916AC790C}"/>
              </a:ext>
            </a:extLst>
          </p:cNvPr>
          <p:cNvSpPr txBox="1"/>
          <p:nvPr/>
        </p:nvSpPr>
        <p:spPr bwMode="auto">
          <a:xfrm>
            <a:off x="368981" y="312546"/>
            <a:ext cx="1584088" cy="523220"/>
          </a:xfrm>
          <a:prstGeom prst="rect">
            <a:avLst/>
          </a:prstGeom>
          <a:solidFill>
            <a:schemeClr val="bg1"/>
          </a:solidFill>
          <a:ln w="76200">
            <a:solidFill>
              <a:schemeClr val="tx1">
                <a:lumMod val="85000"/>
              </a:schemeClr>
            </a:solid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2800" dirty="0">
                <a:solidFill>
                  <a:srgbClr val="FFFF00"/>
                </a:solidFill>
                <a:latin typeface="Arial" panose="020B0604020202020204" pitchFamily="34" charset="0"/>
                <a:cs typeface="Arial" panose="020B0604020202020204" pitchFamily="34" charset="0"/>
              </a:rPr>
              <a:t>Example</a:t>
            </a:r>
          </a:p>
        </p:txBody>
      </p:sp>
    </p:spTree>
    <p:extLst>
      <p:ext uri="{BB962C8B-B14F-4D97-AF65-F5344CB8AC3E}">
        <p14:creationId xmlns:p14="http://schemas.microsoft.com/office/powerpoint/2010/main" val="1754997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3" name="Slide Number Placeholder 5"/>
          <p:cNvSpPr txBox="1">
            <a:spLocks noGrp="1"/>
          </p:cNvSpPr>
          <p:nvPr/>
        </p:nvSpPr>
        <p:spPr bwMode="auto">
          <a:xfrm>
            <a:off x="6451600" y="6254750"/>
            <a:ext cx="1905000" cy="457200"/>
          </a:xfrm>
          <a:prstGeom prst="rect">
            <a:avLst/>
          </a:prstGeom>
          <a:noFill/>
          <a:ln w="9525">
            <a:noFill/>
            <a:miter lim="800000"/>
            <a:headEnd/>
            <a:tailEnd/>
          </a:ln>
        </p:spPr>
        <p:txBody>
          <a:bodyPr/>
          <a:lstStyle/>
          <a:p>
            <a:pPr algn="r" eaLnBrk="0" hangingPunct="0"/>
            <a:fld id="{85BD68DF-9E34-4106-A612-17A502FF1681}" type="slidenum">
              <a:rPr lang="ar-SA" sz="1400">
                <a:latin typeface="Arial" panose="020B0604020202020204" pitchFamily="34" charset="0"/>
                <a:cs typeface="Arial" pitchFamily="34" charset="0"/>
              </a:rPr>
              <a:pPr algn="r" eaLnBrk="0" hangingPunct="0"/>
              <a:t>24</a:t>
            </a:fld>
            <a:endParaRPr lang="en-US" sz="1400" dirty="0">
              <a:latin typeface="Arial" panose="020B0604020202020204" pitchFamily="34" charset="0"/>
              <a:cs typeface="Arial" pitchFamily="34" charset="0"/>
            </a:endParaRPr>
          </a:p>
        </p:txBody>
      </p:sp>
      <p:sp>
        <p:nvSpPr>
          <p:cNvPr id="8" name="Text Box 7"/>
          <p:cNvSpPr txBox="1">
            <a:spLocks noChangeArrowheads="1"/>
          </p:cNvSpPr>
          <p:nvPr/>
        </p:nvSpPr>
        <p:spPr bwMode="auto">
          <a:xfrm>
            <a:off x="1128134" y="1809102"/>
            <a:ext cx="5029551" cy="523220"/>
          </a:xfrm>
          <a:prstGeom prst="rect">
            <a:avLst/>
          </a:prstGeom>
          <a:solidFill>
            <a:schemeClr val="bg1"/>
          </a:solidFill>
          <a:ln w="76200" algn="ctr">
            <a:solidFill>
              <a:srgbClr val="C00000"/>
            </a:solidFill>
            <a:miter lim="800000"/>
            <a:headEnd/>
            <a:tailEnd/>
          </a:ln>
          <a:effectLst>
            <a:outerShdw dist="107763" dir="2700000" algn="ctr" rotWithShape="0">
              <a:schemeClr val="bg2">
                <a:alpha val="50000"/>
              </a:schemeClr>
            </a:outerShdw>
          </a:effectLst>
        </p:spPr>
        <p:txBody>
          <a:bodyPr wrap="square">
            <a:spAutoFit/>
          </a:bodyPr>
          <a:lstStyle/>
          <a:p>
            <a:pPr algn="l"/>
            <a:r>
              <a:rPr lang="en-US" sz="2800" dirty="0">
                <a:solidFill>
                  <a:srgbClr val="FFFF00"/>
                </a:solidFill>
                <a:latin typeface="Arial" panose="020B0604020202020204" pitchFamily="34" charset="0"/>
              </a:rPr>
              <a:t>You buy a 10-core machine …</a:t>
            </a:r>
          </a:p>
        </p:txBody>
      </p:sp>
      <p:sp>
        <p:nvSpPr>
          <p:cNvPr id="9" name="Text Box 7"/>
          <p:cNvSpPr txBox="1">
            <a:spLocks noChangeArrowheads="1"/>
          </p:cNvSpPr>
          <p:nvPr/>
        </p:nvSpPr>
        <p:spPr bwMode="auto">
          <a:xfrm>
            <a:off x="1128134" y="2670698"/>
            <a:ext cx="3215266" cy="523220"/>
          </a:xfrm>
          <a:prstGeom prst="rect">
            <a:avLst/>
          </a:prstGeom>
          <a:solidFill>
            <a:schemeClr val="bg1"/>
          </a:solidFill>
          <a:ln w="76200" algn="ctr">
            <a:solidFill>
              <a:srgbClr val="C00000"/>
            </a:solidFill>
            <a:miter lim="800000"/>
            <a:headEnd/>
            <a:tailEnd/>
          </a:ln>
          <a:effectLst>
            <a:outerShdw dist="107763" dir="2700000" algn="ctr" rotWithShape="0">
              <a:schemeClr val="bg2">
                <a:alpha val="50000"/>
              </a:schemeClr>
            </a:outerShdw>
          </a:effectLst>
        </p:spPr>
        <p:txBody>
          <a:bodyPr wrap="square">
            <a:spAutoFit/>
          </a:bodyPr>
          <a:lstStyle/>
          <a:p>
            <a:pPr algn="l"/>
            <a:r>
              <a:rPr lang="en-US" sz="2800" dirty="0">
                <a:solidFill>
                  <a:srgbClr val="FFFF00"/>
                </a:solidFill>
                <a:latin typeface="Arial" panose="020B0604020202020204" pitchFamily="34" charset="0"/>
              </a:rPr>
              <a:t>Your application is:</a:t>
            </a:r>
          </a:p>
        </p:txBody>
      </p:sp>
      <p:sp>
        <p:nvSpPr>
          <p:cNvPr id="10" name="Text Box 7"/>
          <p:cNvSpPr txBox="1">
            <a:spLocks noChangeArrowheads="1"/>
          </p:cNvSpPr>
          <p:nvPr/>
        </p:nvSpPr>
        <p:spPr bwMode="auto">
          <a:xfrm>
            <a:off x="1650650" y="3532294"/>
            <a:ext cx="2692750" cy="523220"/>
          </a:xfrm>
          <a:prstGeom prst="rect">
            <a:avLst/>
          </a:prstGeom>
          <a:solidFill>
            <a:schemeClr val="bg1"/>
          </a:solidFill>
          <a:ln w="76200" algn="ctr">
            <a:solidFill>
              <a:srgbClr val="FFFF00"/>
            </a:solidFill>
            <a:miter lim="800000"/>
            <a:headEnd/>
            <a:tailEnd/>
          </a:ln>
          <a:effectLst>
            <a:outerShdw dist="107763" dir="2700000" algn="ctr" rotWithShape="0">
              <a:schemeClr val="bg2">
                <a:alpha val="50000"/>
              </a:schemeClr>
            </a:outerShdw>
          </a:effectLst>
        </p:spPr>
        <p:txBody>
          <a:bodyPr wrap="square">
            <a:spAutoFit/>
          </a:bodyPr>
          <a:lstStyle/>
          <a:p>
            <a:pPr algn="l"/>
            <a:r>
              <a:rPr lang="en-US" sz="2800" dirty="0">
                <a:solidFill>
                  <a:srgbClr val="FFC000"/>
                </a:solidFill>
                <a:latin typeface="Arial" panose="020B0604020202020204" pitchFamily="34" charset="0"/>
              </a:rPr>
              <a:t>99%</a:t>
            </a:r>
            <a:r>
              <a:rPr lang="en-US" sz="2800" dirty="0">
                <a:solidFill>
                  <a:srgbClr val="FFFF00"/>
                </a:solidFill>
                <a:latin typeface="Arial" panose="020B0604020202020204" pitchFamily="34" charset="0"/>
              </a:rPr>
              <a:t> concurrent</a:t>
            </a:r>
          </a:p>
        </p:txBody>
      </p:sp>
      <p:sp>
        <p:nvSpPr>
          <p:cNvPr id="11" name="Text Box 7"/>
          <p:cNvSpPr txBox="1">
            <a:spLocks noChangeArrowheads="1"/>
          </p:cNvSpPr>
          <p:nvPr/>
        </p:nvSpPr>
        <p:spPr bwMode="auto">
          <a:xfrm>
            <a:off x="1650650" y="4393890"/>
            <a:ext cx="2692749" cy="523220"/>
          </a:xfrm>
          <a:prstGeom prst="rect">
            <a:avLst/>
          </a:prstGeom>
          <a:solidFill>
            <a:schemeClr val="bg1"/>
          </a:solidFill>
          <a:ln w="76200" algn="ctr">
            <a:solidFill>
              <a:srgbClr val="00FFFF"/>
            </a:solidFill>
            <a:miter lim="800000"/>
            <a:headEnd/>
            <a:tailEnd/>
          </a:ln>
          <a:effectLst>
            <a:outerShdw dist="107763" dir="2700000" algn="ctr" rotWithShape="0">
              <a:schemeClr val="bg2">
                <a:alpha val="50000"/>
              </a:schemeClr>
            </a:outerShdw>
          </a:effectLst>
        </p:spPr>
        <p:txBody>
          <a:bodyPr wrap="square">
            <a:spAutoFit/>
          </a:bodyPr>
          <a:lstStyle/>
          <a:p>
            <a:pPr algn="l"/>
            <a:r>
              <a:rPr lang="en-US" sz="2800" dirty="0">
                <a:solidFill>
                  <a:srgbClr val="FFC000"/>
                </a:solidFill>
                <a:latin typeface="Arial" panose="020B0604020202020204" pitchFamily="34" charset="0"/>
              </a:rPr>
              <a:t>01%</a:t>
            </a:r>
            <a:r>
              <a:rPr lang="en-US" sz="2800" dirty="0">
                <a:solidFill>
                  <a:srgbClr val="FFFF00"/>
                </a:solidFill>
                <a:latin typeface="Arial" panose="020B0604020202020204" pitchFamily="34" charset="0"/>
              </a:rPr>
              <a:t> sequential</a:t>
            </a:r>
          </a:p>
        </p:txBody>
      </p:sp>
      <p:sp>
        <p:nvSpPr>
          <p:cNvPr id="12" name="Text Box 7"/>
          <p:cNvSpPr txBox="1">
            <a:spLocks noChangeArrowheads="1"/>
          </p:cNvSpPr>
          <p:nvPr/>
        </p:nvSpPr>
        <p:spPr bwMode="auto">
          <a:xfrm>
            <a:off x="1128134" y="5255488"/>
            <a:ext cx="5519057" cy="523220"/>
          </a:xfrm>
          <a:prstGeom prst="rect">
            <a:avLst/>
          </a:prstGeom>
          <a:solidFill>
            <a:schemeClr val="bg1"/>
          </a:solidFill>
          <a:ln w="76200" algn="ctr">
            <a:solidFill>
              <a:schemeClr val="tx1">
                <a:lumMod val="75000"/>
              </a:schemeClr>
            </a:solidFill>
            <a:miter lim="800000"/>
            <a:headEnd/>
            <a:tailEnd/>
          </a:ln>
          <a:effectLst>
            <a:outerShdw dist="107763" dir="2700000" algn="ctr" rotWithShape="0">
              <a:schemeClr val="bg2">
                <a:alpha val="50000"/>
              </a:schemeClr>
            </a:outerShdw>
          </a:effectLst>
        </p:spPr>
        <p:txBody>
          <a:bodyPr wrap="square">
            <a:spAutoFit/>
          </a:bodyPr>
          <a:lstStyle/>
          <a:p>
            <a:pPr algn="l"/>
            <a:r>
              <a:rPr lang="en-US" sz="2800" dirty="0">
                <a:solidFill>
                  <a:srgbClr val="FFFF00"/>
                </a:solidFill>
                <a:latin typeface="Arial" panose="020B0604020202020204" pitchFamily="34" charset="0"/>
              </a:rPr>
              <a:t>How close to a 10-fold speedup?</a:t>
            </a:r>
          </a:p>
        </p:txBody>
      </p:sp>
      <p:sp>
        <p:nvSpPr>
          <p:cNvPr id="13" name="TextBox 12">
            <a:extLst>
              <a:ext uri="{FF2B5EF4-FFF2-40B4-BE49-F238E27FC236}">
                <a16:creationId xmlns:a16="http://schemas.microsoft.com/office/drawing/2014/main" id="{ACA25C49-FD2F-4124-B398-618916AC790C}"/>
              </a:ext>
            </a:extLst>
          </p:cNvPr>
          <p:cNvSpPr txBox="1"/>
          <p:nvPr/>
        </p:nvSpPr>
        <p:spPr bwMode="auto">
          <a:xfrm>
            <a:off x="368981" y="312546"/>
            <a:ext cx="1584088" cy="523220"/>
          </a:xfrm>
          <a:prstGeom prst="rect">
            <a:avLst/>
          </a:prstGeom>
          <a:solidFill>
            <a:schemeClr val="bg1"/>
          </a:solidFill>
          <a:ln w="76200">
            <a:solidFill>
              <a:schemeClr val="tx1">
                <a:lumMod val="85000"/>
              </a:schemeClr>
            </a:solid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2800" dirty="0">
                <a:solidFill>
                  <a:srgbClr val="FFFF00"/>
                </a:solidFill>
                <a:latin typeface="Arial" panose="020B0604020202020204" pitchFamily="34" charset="0"/>
                <a:cs typeface="Arial" panose="020B0604020202020204" pitchFamily="34" charset="0"/>
              </a:rPr>
              <a:t>Example</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193C83A6-3BCB-4367-BB17-702D4B36AA3E}"/>
                  </a:ext>
                </a:extLst>
              </p:cNvPr>
              <p:cNvSpPr txBox="1"/>
              <p:nvPr/>
            </p:nvSpPr>
            <p:spPr>
              <a:xfrm rot="512447">
                <a:off x="5133886" y="4172244"/>
                <a:ext cx="3990195" cy="1204561"/>
              </a:xfrm>
              <a:prstGeom prst="rect">
                <a:avLst/>
              </a:prstGeom>
              <a:solidFill>
                <a:schemeClr val="bg1"/>
              </a:solidFill>
              <a:ln w="57150">
                <a:solidFill>
                  <a:srgbClr val="00CC00"/>
                </a:solidFill>
              </a:ln>
              <a:effectLst>
                <a:glow rad="228600">
                  <a:schemeClr val="accent1">
                    <a:satMod val="175000"/>
                    <a:alpha val="40000"/>
                  </a:schemeClr>
                </a:glow>
                <a:outerShdw blurRad="50800" dist="38100" dir="2700000" algn="tl" rotWithShape="0">
                  <a:prstClr val="black">
                    <a:alpha val="40000"/>
                  </a:prstClr>
                </a:outerShdw>
              </a:effectLst>
            </p:spPr>
            <p:txBody>
              <a:bodyPr wrap="none" rtlCol="0">
                <a:spAutoFit/>
              </a:bodyPr>
              <a:lstStyle/>
              <a:p>
                <a14:m>
                  <m:oMath xmlns:m="http://schemas.openxmlformats.org/officeDocument/2006/math">
                    <m:f>
                      <m:fPr>
                        <m:ctrlPr>
                          <a:rPr lang="en-US" i="1" smtClean="0">
                            <a:solidFill>
                              <a:srgbClr val="FFFF00"/>
                            </a:solidFill>
                            <a:latin typeface="Cambria Math" panose="02040503050406030204" pitchFamily="18" charset="0"/>
                            <a:cs typeface="Arial" panose="020B0604020202020204" pitchFamily="34" charset="0"/>
                          </a:rPr>
                        </m:ctrlPr>
                      </m:fPr>
                      <m:num>
                        <m:r>
                          <a:rPr lang="en-US" b="0" i="1" smtClean="0">
                            <a:solidFill>
                              <a:srgbClr val="FFFF00"/>
                            </a:solidFill>
                            <a:latin typeface="Cambria Math"/>
                            <a:cs typeface="Arial" panose="020B0604020202020204" pitchFamily="34" charset="0"/>
                          </a:rPr>
                          <m:t>1</m:t>
                        </m:r>
                      </m:num>
                      <m:den>
                        <m:r>
                          <a:rPr lang="en-US" b="0" i="1" smtClean="0">
                            <a:solidFill>
                              <a:srgbClr val="FFFF00"/>
                            </a:solidFill>
                            <a:latin typeface="Cambria Math"/>
                            <a:cs typeface="Arial" panose="020B0604020202020204" pitchFamily="34" charset="0"/>
                          </a:rPr>
                          <m:t>1−0.99−</m:t>
                        </m:r>
                        <m:f>
                          <m:fPr>
                            <m:ctrlPr>
                              <a:rPr lang="en-US" b="0" i="1" smtClean="0">
                                <a:solidFill>
                                  <a:srgbClr val="FFFF00"/>
                                </a:solidFill>
                                <a:latin typeface="Cambria Math" panose="02040503050406030204" pitchFamily="18" charset="0"/>
                                <a:cs typeface="Arial" panose="020B0604020202020204" pitchFamily="34" charset="0"/>
                              </a:rPr>
                            </m:ctrlPr>
                          </m:fPr>
                          <m:num>
                            <m:r>
                              <a:rPr lang="en-US" b="0" i="1" smtClean="0">
                                <a:solidFill>
                                  <a:srgbClr val="FFFF00"/>
                                </a:solidFill>
                                <a:latin typeface="Cambria Math"/>
                                <a:cs typeface="Arial" panose="020B0604020202020204" pitchFamily="34" charset="0"/>
                              </a:rPr>
                              <m:t>0.99</m:t>
                            </m:r>
                          </m:num>
                          <m:den>
                            <m:r>
                              <a:rPr lang="en-US" b="0" i="1" smtClean="0">
                                <a:solidFill>
                                  <a:srgbClr val="FFFF00"/>
                                </a:solidFill>
                                <a:latin typeface="Cambria Math"/>
                                <a:cs typeface="Arial" panose="020B0604020202020204" pitchFamily="34" charset="0"/>
                              </a:rPr>
                              <m:t>10</m:t>
                            </m:r>
                          </m:den>
                        </m:f>
                      </m:den>
                    </m:f>
                  </m:oMath>
                </a14:m>
                <a:r>
                  <a:rPr lang="en-US" dirty="0">
                    <a:solidFill>
                      <a:srgbClr val="FFFF00"/>
                    </a:solidFill>
                    <a:latin typeface="Arial" panose="020B0604020202020204" pitchFamily="34" charset="0"/>
                    <a:cs typeface="Arial" panose="020B0604020202020204" pitchFamily="34" charset="0"/>
                  </a:rPr>
                  <a:t> = </a:t>
                </a:r>
                <a:r>
                  <a:rPr lang="en-US" dirty="0">
                    <a:solidFill>
                      <a:srgbClr val="FFC000"/>
                    </a:solidFill>
                    <a:latin typeface="Arial" panose="020B0604020202020204" pitchFamily="34" charset="0"/>
                    <a:cs typeface="Arial" panose="020B0604020202020204" pitchFamily="34" charset="0"/>
                  </a:rPr>
                  <a:t>9.17</a:t>
                </a:r>
                <a:r>
                  <a:rPr lang="en-US" dirty="0">
                    <a:solidFill>
                      <a:srgbClr val="FFFF00"/>
                    </a:solidFill>
                    <a:latin typeface="Arial" panose="020B0604020202020204" pitchFamily="34" charset="0"/>
                    <a:cs typeface="Arial" panose="020B0604020202020204" pitchFamily="34" charset="0"/>
                  </a:rPr>
                  <a:t> </a:t>
                </a:r>
              </a:p>
            </p:txBody>
          </p:sp>
        </mc:Choice>
        <mc:Fallback xmlns="">
          <p:sp>
            <p:nvSpPr>
              <p:cNvPr id="14" name="TextBox 13">
                <a:extLst>
                  <a:ext uri="{FF2B5EF4-FFF2-40B4-BE49-F238E27FC236}">
                    <a16:creationId xmlns:a16="http://schemas.microsoft.com/office/drawing/2014/main" id="{193C83A6-3BCB-4367-BB17-702D4B36AA3E}"/>
                  </a:ext>
                </a:extLst>
              </p:cNvPr>
              <p:cNvSpPr txBox="1">
                <a:spLocks noRot="1" noChangeAspect="1" noMove="1" noResize="1" noEditPoints="1" noAdjustHandles="1" noChangeArrowheads="1" noChangeShapeType="1" noTextEdit="1"/>
              </p:cNvSpPr>
              <p:nvPr/>
            </p:nvSpPr>
            <p:spPr>
              <a:xfrm rot="512447">
                <a:off x="5133886" y="4172244"/>
                <a:ext cx="3990195" cy="1204561"/>
              </a:xfrm>
              <a:prstGeom prst="rect">
                <a:avLst/>
              </a:prstGeom>
              <a:blipFill>
                <a:blip r:embed="rId3"/>
                <a:stretch>
                  <a:fillRect/>
                </a:stretch>
              </a:blipFill>
              <a:ln w="57150">
                <a:solidFill>
                  <a:srgbClr val="00CC00"/>
                </a:solidFill>
              </a:ln>
              <a:effectLst>
                <a:glow rad="228600">
                  <a:schemeClr val="accent1">
                    <a:satMod val="175000"/>
                    <a:alpha val="40000"/>
                  </a:schemeClr>
                </a:glow>
                <a:outerShdw blurRad="50800" dist="38100" dir="2700000" algn="tl" rotWithShape="0">
                  <a:prstClr val="black">
                    <a:alpha val="40000"/>
                  </a:prstClr>
                </a:outerShdw>
              </a:effectLst>
            </p:spPr>
            <p:txBody>
              <a:bodyPr/>
              <a:lstStyle/>
              <a:p>
                <a:r>
                  <a:rPr lang="en-US">
                    <a:noFill/>
                  </a:rPr>
                  <a:t> </a:t>
                </a:r>
              </a:p>
            </p:txBody>
          </p:sp>
        </mc:Fallback>
      </mc:AlternateContent>
    </p:spTree>
    <p:extLst>
      <p:ext uri="{BB962C8B-B14F-4D97-AF65-F5344CB8AC3E}">
        <p14:creationId xmlns:p14="http://schemas.microsoft.com/office/powerpoint/2010/main" val="21445883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882" name="Rectangle 2"/>
          <p:cNvSpPr>
            <a:spLocks noGrp="1" noChangeArrowheads="1"/>
          </p:cNvSpPr>
          <p:nvPr>
            <p:ph type="title"/>
          </p:nvPr>
        </p:nvSpPr>
        <p:spPr/>
        <p:txBody>
          <a:bodyPr/>
          <a:lstStyle/>
          <a:p>
            <a:r>
              <a:rPr lang="en-US"/>
              <a:t>Diminishing Returns</a:t>
            </a:r>
          </a:p>
        </p:txBody>
      </p:sp>
      <p:graphicFrame>
        <p:nvGraphicFramePr>
          <p:cNvPr id="5" name="Object 3"/>
          <p:cNvGraphicFramePr>
            <a:graphicFrameLocks noGrp="1" noChangeAspect="1"/>
          </p:cNvGraphicFramePr>
          <p:nvPr>
            <p:ph idx="1"/>
          </p:nvPr>
        </p:nvGraphicFramePr>
        <p:xfrm>
          <a:off x="1346200" y="1628775"/>
          <a:ext cx="6450013" cy="4468813"/>
        </p:xfrm>
        <a:graphic>
          <a:graphicData uri="http://schemas.openxmlformats.org/drawingml/2006/chart">
            <c:chart xmlns:c="http://schemas.openxmlformats.org/drawingml/2006/chart" xmlns:r="http://schemas.openxmlformats.org/officeDocument/2006/relationships" r:id="rId3"/>
          </a:graphicData>
        </a:graphic>
      </p:graphicFrame>
      <p:pic>
        <p:nvPicPr>
          <p:cNvPr id="6" name="Picture 2"/>
          <p:cNvPicPr>
            <a:picLocks noChangeAspect="1" noChangeArrowheads="1"/>
          </p:cNvPicPr>
          <p:nvPr/>
        </p:nvPicPr>
        <p:blipFill>
          <a:blip r:embed="rId4" cstate="print"/>
          <a:srcRect/>
          <a:stretch>
            <a:fillRect/>
          </a:stretch>
        </p:blipFill>
        <p:spPr bwMode="auto">
          <a:xfrm>
            <a:off x="0" y="0"/>
            <a:ext cx="9112250" cy="6858000"/>
          </a:xfrm>
          <a:prstGeom prst="rect">
            <a:avLst/>
          </a:prstGeom>
          <a:noFill/>
          <a:ln w="9525">
            <a:noFill/>
            <a:miter lim="800000"/>
            <a:headEnd/>
            <a:tailEnd/>
          </a:ln>
        </p:spPr>
      </p:pic>
      <p:sp>
        <p:nvSpPr>
          <p:cNvPr id="7" name="TextBox 6"/>
          <p:cNvSpPr txBox="1"/>
          <p:nvPr/>
        </p:nvSpPr>
        <p:spPr>
          <a:xfrm>
            <a:off x="660890" y="4536727"/>
            <a:ext cx="6684843" cy="1384995"/>
          </a:xfrm>
          <a:prstGeom prst="rect">
            <a:avLst/>
          </a:prstGeom>
          <a:solidFill>
            <a:schemeClr val="bg1"/>
          </a:solidFill>
          <a:ln>
            <a:solidFill>
              <a:srgbClr val="00FFFF"/>
            </a:solidFill>
          </a:ln>
          <a:effectLst>
            <a:glow rad="228600">
              <a:schemeClr val="accent1">
                <a:satMod val="175000"/>
                <a:alpha val="40000"/>
              </a:schemeClr>
            </a:glow>
          </a:effectLst>
        </p:spPr>
        <p:txBody>
          <a:bodyPr wrap="none" rtlCol="0">
            <a:spAutoFit/>
          </a:bodyPr>
          <a:lstStyle/>
          <a:p>
            <a:r>
              <a:rPr lang="en-US" sz="2800">
                <a:solidFill>
                  <a:srgbClr val="FFFF00"/>
                </a:solidFill>
                <a:latin typeface="Arial" panose="020B0604020202020204" pitchFamily="34" charset="0"/>
              </a:rPr>
              <a:t>This lecture </a:t>
            </a:r>
            <a:r>
              <a:rPr lang="en-US" sz="2800" dirty="0">
                <a:solidFill>
                  <a:srgbClr val="FFFF00"/>
                </a:solidFill>
                <a:latin typeface="Arial" panose="020B0604020202020204" pitchFamily="34" charset="0"/>
              </a:rPr>
              <a:t>is about the parts that</a:t>
            </a:r>
          </a:p>
          <a:p>
            <a:r>
              <a:rPr lang="en-US" sz="2800" dirty="0">
                <a:solidFill>
                  <a:srgbClr val="FFFF00"/>
                </a:solidFill>
                <a:latin typeface="Arial" panose="020B0604020202020204" pitchFamily="34" charset="0"/>
              </a:rPr>
              <a:t>are hard to make concurrent …</a:t>
            </a:r>
          </a:p>
          <a:p>
            <a:r>
              <a:rPr lang="en-US" sz="2800" dirty="0">
                <a:solidFill>
                  <a:srgbClr val="FFFF00"/>
                </a:solidFill>
                <a:latin typeface="Arial" panose="020B0604020202020204" pitchFamily="34" charset="0"/>
              </a:rPr>
              <a:t>but still have a big influence on speedup!</a:t>
            </a:r>
          </a:p>
        </p:txBody>
      </p:sp>
    </p:spTree>
    <p:extLst>
      <p:ext uri="{BB962C8B-B14F-4D97-AF65-F5344CB8AC3E}">
        <p14:creationId xmlns:p14="http://schemas.microsoft.com/office/powerpoint/2010/main" val="3566609310"/>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5" name="Slide Number Placeholder 3"/>
          <p:cNvSpPr txBox="1">
            <a:spLocks noGrp="1"/>
          </p:cNvSpPr>
          <p:nvPr/>
        </p:nvSpPr>
        <p:spPr bwMode="auto">
          <a:xfrm>
            <a:off x="6553200" y="6248400"/>
            <a:ext cx="1905000" cy="457200"/>
          </a:xfrm>
          <a:prstGeom prst="rect">
            <a:avLst/>
          </a:prstGeom>
          <a:noFill/>
          <a:ln w="9525">
            <a:noFill/>
            <a:miter lim="800000"/>
            <a:headEnd/>
            <a:tailEnd/>
          </a:ln>
        </p:spPr>
        <p:txBody>
          <a:bodyPr/>
          <a:lstStyle/>
          <a:p>
            <a:pPr algn="r"/>
            <a:fld id="{BEE81F3F-D539-42FE-96F1-BEE7F8A0CC06}" type="slidenum">
              <a:rPr lang="ar-SA" sz="1400">
                <a:solidFill>
                  <a:schemeClr val="tx1"/>
                </a:solidFill>
                <a:latin typeface="Arial" panose="020B0604020202020204" pitchFamily="34" charset="0"/>
                <a:cs typeface="Arial" panose="020B0604020202020204" pitchFamily="34" charset="0"/>
              </a:rPr>
              <a:pPr algn="r"/>
              <a:t>26</a:t>
            </a:fld>
            <a:endParaRPr lang="en-US" sz="1400" dirty="0">
              <a:solidFill>
                <a:schemeClr val="tx1"/>
              </a:solidFill>
              <a:latin typeface="Arial" panose="020B0604020202020204" pitchFamily="34" charset="0"/>
              <a:cs typeface="Arial" panose="020B0604020202020204" pitchFamily="34" charset="0"/>
            </a:endParaRPr>
          </a:p>
        </p:txBody>
      </p:sp>
      <p:grpSp>
        <p:nvGrpSpPr>
          <p:cNvPr id="166916" name="Group 2"/>
          <p:cNvGrpSpPr>
            <a:grpSpLocks/>
          </p:cNvGrpSpPr>
          <p:nvPr/>
        </p:nvGrpSpPr>
        <p:grpSpPr bwMode="auto">
          <a:xfrm>
            <a:off x="4800600" y="2667000"/>
            <a:ext cx="1851025" cy="1143000"/>
            <a:chOff x="3024" y="1680"/>
            <a:chExt cx="1166" cy="720"/>
          </a:xfrm>
        </p:grpSpPr>
        <p:sp>
          <p:nvSpPr>
            <p:cNvPr id="166917" name="Freeform 3"/>
            <p:cNvSpPr>
              <a:spLocks/>
            </p:cNvSpPr>
            <p:nvPr/>
          </p:nvSpPr>
          <p:spPr bwMode="auto">
            <a:xfrm rot="17195886" flipH="1">
              <a:off x="3072" y="1824"/>
              <a:ext cx="336" cy="432"/>
            </a:xfrm>
            <a:custGeom>
              <a:avLst/>
              <a:gdLst>
                <a:gd name="T0" fmla="*/ 0 w 336"/>
                <a:gd name="T1" fmla="*/ 432 h 432"/>
                <a:gd name="T2" fmla="*/ 96 w 336"/>
                <a:gd name="T3" fmla="*/ 384 h 432"/>
                <a:gd name="T4" fmla="*/ 96 w 336"/>
                <a:gd name="T5" fmla="*/ 192 h 432"/>
                <a:gd name="T6" fmla="*/ 336 w 336"/>
                <a:gd name="T7" fmla="*/ 0 h 432"/>
                <a:gd name="T8" fmla="*/ 0 w 336"/>
                <a:gd name="T9" fmla="*/ 144 h 432"/>
                <a:gd name="T10" fmla="*/ 0 w 336"/>
                <a:gd name="T11" fmla="*/ 432 h 432"/>
                <a:gd name="T12" fmla="*/ 0 60000 65536"/>
                <a:gd name="T13" fmla="*/ 0 60000 65536"/>
                <a:gd name="T14" fmla="*/ 0 60000 65536"/>
                <a:gd name="T15" fmla="*/ 0 60000 65536"/>
                <a:gd name="T16" fmla="*/ 0 60000 65536"/>
                <a:gd name="T17" fmla="*/ 0 60000 65536"/>
                <a:gd name="T18" fmla="*/ 0 w 336"/>
                <a:gd name="T19" fmla="*/ 0 h 432"/>
                <a:gd name="T20" fmla="*/ 336 w 336"/>
                <a:gd name="T21" fmla="*/ 432 h 432"/>
              </a:gdLst>
              <a:ahLst/>
              <a:cxnLst>
                <a:cxn ang="T12">
                  <a:pos x="T0" y="T1"/>
                </a:cxn>
                <a:cxn ang="T13">
                  <a:pos x="T2" y="T3"/>
                </a:cxn>
                <a:cxn ang="T14">
                  <a:pos x="T4" y="T5"/>
                </a:cxn>
                <a:cxn ang="T15">
                  <a:pos x="T6" y="T7"/>
                </a:cxn>
                <a:cxn ang="T16">
                  <a:pos x="T8" y="T9"/>
                </a:cxn>
                <a:cxn ang="T17">
                  <a:pos x="T10" y="T11"/>
                </a:cxn>
              </a:cxnLst>
              <a:rect l="T18" t="T19" r="T20" b="T21"/>
              <a:pathLst>
                <a:path w="336" h="432">
                  <a:moveTo>
                    <a:pt x="0" y="432"/>
                  </a:moveTo>
                  <a:lnTo>
                    <a:pt x="96" y="384"/>
                  </a:lnTo>
                  <a:lnTo>
                    <a:pt x="96" y="192"/>
                  </a:lnTo>
                  <a:lnTo>
                    <a:pt x="336" y="0"/>
                  </a:lnTo>
                  <a:lnTo>
                    <a:pt x="0" y="144"/>
                  </a:lnTo>
                  <a:lnTo>
                    <a:pt x="0" y="432"/>
                  </a:lnTo>
                  <a:close/>
                </a:path>
              </a:pathLst>
            </a:custGeom>
            <a:solidFill>
              <a:schemeClr val="tx1"/>
            </a:solidFill>
            <a:ln w="9525">
              <a:solidFill>
                <a:schemeClr val="tx1"/>
              </a:solidFill>
              <a:round/>
              <a:headEnd/>
              <a:tailEnd/>
            </a:ln>
          </p:spPr>
          <p:txBody>
            <a:bodyPr wrap="none" anchor="ctr"/>
            <a:lstStyle/>
            <a:p>
              <a:endParaRPr lang="en-US" dirty="0">
                <a:latin typeface="Arial" panose="020B0604020202020204" pitchFamily="34" charset="0"/>
              </a:endParaRPr>
            </a:p>
          </p:txBody>
        </p:sp>
        <p:sp>
          <p:nvSpPr>
            <p:cNvPr id="166918" name="Freeform 4"/>
            <p:cNvSpPr>
              <a:spLocks/>
            </p:cNvSpPr>
            <p:nvPr/>
          </p:nvSpPr>
          <p:spPr bwMode="auto">
            <a:xfrm flipH="1">
              <a:off x="3648" y="1680"/>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tx1"/>
              </a:solidFill>
              <a:round/>
              <a:headEnd/>
              <a:tailEnd/>
            </a:ln>
          </p:spPr>
          <p:txBody>
            <a:bodyPr wrap="none" anchor="ctr"/>
            <a:lstStyle/>
            <a:p>
              <a:endParaRPr lang="en-US" dirty="0">
                <a:latin typeface="Arial" panose="020B0604020202020204" pitchFamily="34" charset="0"/>
              </a:endParaRPr>
            </a:p>
          </p:txBody>
        </p:sp>
        <p:sp>
          <p:nvSpPr>
            <p:cNvPr id="166919" name="Freeform 5"/>
            <p:cNvSpPr>
              <a:spLocks/>
            </p:cNvSpPr>
            <p:nvPr/>
          </p:nvSpPr>
          <p:spPr bwMode="auto">
            <a:xfrm flipH="1">
              <a:off x="3520" y="1776"/>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tx1"/>
              </a:solidFill>
              <a:round/>
              <a:headEnd/>
              <a:tailEnd/>
            </a:ln>
          </p:spPr>
          <p:txBody>
            <a:bodyPr wrap="none" anchor="ctr"/>
            <a:lstStyle/>
            <a:p>
              <a:endParaRPr lang="en-US" dirty="0">
                <a:latin typeface="Arial" panose="020B0604020202020204" pitchFamily="34" charset="0"/>
              </a:endParaRPr>
            </a:p>
          </p:txBody>
        </p:sp>
        <p:sp>
          <p:nvSpPr>
            <p:cNvPr id="166920" name="Freeform 6"/>
            <p:cNvSpPr>
              <a:spLocks/>
            </p:cNvSpPr>
            <p:nvPr/>
          </p:nvSpPr>
          <p:spPr bwMode="auto">
            <a:xfrm flipH="1">
              <a:off x="3360" y="1680"/>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 name="T10" fmla="*/ 0 60000 65536"/>
                <a:gd name="T11" fmla="*/ 0 60000 65536"/>
                <a:gd name="T12" fmla="*/ 0 60000 65536"/>
                <a:gd name="T13" fmla="*/ 0 60000 65536"/>
                <a:gd name="T14" fmla="*/ 0 60000 65536"/>
                <a:gd name="T15" fmla="*/ 0 w 789"/>
                <a:gd name="T16" fmla="*/ 0 h 535"/>
                <a:gd name="T17" fmla="*/ 789 w 789"/>
                <a:gd name="T18" fmla="*/ 535 h 535"/>
              </a:gdLst>
              <a:ahLst/>
              <a:cxnLst>
                <a:cxn ang="T10">
                  <a:pos x="T0" y="T1"/>
                </a:cxn>
                <a:cxn ang="T11">
                  <a:pos x="T2" y="T3"/>
                </a:cxn>
                <a:cxn ang="T12">
                  <a:pos x="T4" y="T5"/>
                </a:cxn>
                <a:cxn ang="T13">
                  <a:pos x="T6" y="T7"/>
                </a:cxn>
                <a:cxn ang="T14">
                  <a:pos x="T8" y="T9"/>
                </a:cxn>
              </a:cxnLst>
              <a:rect l="T15" t="T16" r="T17" b="T18"/>
              <a:pathLst>
                <a:path w="789" h="535">
                  <a:moveTo>
                    <a:pt x="261" y="0"/>
                  </a:moveTo>
                  <a:lnTo>
                    <a:pt x="789" y="336"/>
                  </a:lnTo>
                  <a:lnTo>
                    <a:pt x="494" y="535"/>
                  </a:lnTo>
                  <a:lnTo>
                    <a:pt x="0" y="96"/>
                  </a:lnTo>
                  <a:lnTo>
                    <a:pt x="261" y="0"/>
                  </a:lnTo>
                  <a:close/>
                </a:path>
              </a:pathLst>
            </a:custGeom>
            <a:solidFill>
              <a:schemeClr val="accent1"/>
            </a:solidFill>
            <a:ln w="38100">
              <a:solidFill>
                <a:schemeClr val="tx1"/>
              </a:solidFill>
              <a:round/>
              <a:headEnd/>
              <a:tailEnd/>
            </a:ln>
          </p:spPr>
          <p:txBody>
            <a:bodyPr wrap="none" anchor="ctr"/>
            <a:lstStyle/>
            <a:p>
              <a:endParaRPr lang="en-US" dirty="0">
                <a:latin typeface="Arial" panose="020B0604020202020204" pitchFamily="34" charset="0"/>
              </a:endParaRPr>
            </a:p>
          </p:txBody>
        </p:sp>
        <p:sp>
          <p:nvSpPr>
            <p:cNvPr id="166921" name="Freeform 7"/>
            <p:cNvSpPr>
              <a:spLocks/>
            </p:cNvSpPr>
            <p:nvPr/>
          </p:nvSpPr>
          <p:spPr bwMode="auto">
            <a:xfrm flipH="1">
              <a:off x="3648" y="1776"/>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 name="T10" fmla="*/ 0 60000 65536"/>
                <a:gd name="T11" fmla="*/ 0 60000 65536"/>
                <a:gd name="T12" fmla="*/ 0 60000 65536"/>
                <a:gd name="T13" fmla="*/ 0 60000 65536"/>
                <a:gd name="T14" fmla="*/ 0 60000 65536"/>
                <a:gd name="T15" fmla="*/ 0 w 491"/>
                <a:gd name="T16" fmla="*/ 0 h 567"/>
                <a:gd name="T17" fmla="*/ 491 w 491"/>
                <a:gd name="T18" fmla="*/ 567 h 567"/>
              </a:gdLst>
              <a:ahLst/>
              <a:cxnLst>
                <a:cxn ang="T10">
                  <a:pos x="T0" y="T1"/>
                </a:cxn>
                <a:cxn ang="T11">
                  <a:pos x="T2" y="T3"/>
                </a:cxn>
                <a:cxn ang="T12">
                  <a:pos x="T4" y="T5"/>
                </a:cxn>
                <a:cxn ang="T13">
                  <a:pos x="T6" y="T7"/>
                </a:cxn>
                <a:cxn ang="T14">
                  <a:pos x="T8" y="T9"/>
                </a:cxn>
              </a:cxnLst>
              <a:rect l="T15" t="T16" r="T17" b="T18"/>
              <a:pathLst>
                <a:path w="491" h="567">
                  <a:moveTo>
                    <a:pt x="11" y="0"/>
                  </a:moveTo>
                  <a:lnTo>
                    <a:pt x="491" y="432"/>
                  </a:lnTo>
                  <a:lnTo>
                    <a:pt x="484" y="567"/>
                  </a:lnTo>
                  <a:lnTo>
                    <a:pt x="0" y="119"/>
                  </a:lnTo>
                  <a:lnTo>
                    <a:pt x="11" y="0"/>
                  </a:lnTo>
                  <a:close/>
                </a:path>
              </a:pathLst>
            </a:custGeom>
            <a:solidFill>
              <a:schemeClr val="accent1"/>
            </a:solidFill>
            <a:ln w="38100">
              <a:solidFill>
                <a:schemeClr val="tx1"/>
              </a:solidFill>
              <a:round/>
              <a:headEnd/>
              <a:tailEnd/>
            </a:ln>
          </p:spPr>
          <p:txBody>
            <a:bodyPr wrap="none" anchor="ctr"/>
            <a:lstStyle/>
            <a:p>
              <a:endParaRPr lang="en-US" dirty="0">
                <a:latin typeface="Arial" panose="020B0604020202020204" pitchFamily="34" charset="0"/>
              </a:endParaRPr>
            </a:p>
          </p:txBody>
        </p:sp>
        <p:sp>
          <p:nvSpPr>
            <p:cNvPr id="166922" name="Freeform 8"/>
            <p:cNvSpPr>
              <a:spLocks/>
            </p:cNvSpPr>
            <p:nvPr/>
          </p:nvSpPr>
          <p:spPr bwMode="auto">
            <a:xfrm flipH="1">
              <a:off x="3360" y="2016"/>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 name="T10" fmla="*/ 0 60000 65536"/>
                <a:gd name="T11" fmla="*/ 0 60000 65536"/>
                <a:gd name="T12" fmla="*/ 0 60000 65536"/>
                <a:gd name="T13" fmla="*/ 0 60000 65536"/>
                <a:gd name="T14" fmla="*/ 0 60000 65536"/>
                <a:gd name="T15" fmla="*/ 0 w 304"/>
                <a:gd name="T16" fmla="*/ 0 h 327"/>
                <a:gd name="T17" fmla="*/ 304 w 304"/>
                <a:gd name="T18" fmla="*/ 327 h 327"/>
              </a:gdLst>
              <a:ahLst/>
              <a:cxnLst>
                <a:cxn ang="T10">
                  <a:pos x="T0" y="T1"/>
                </a:cxn>
                <a:cxn ang="T11">
                  <a:pos x="T2" y="T3"/>
                </a:cxn>
                <a:cxn ang="T12">
                  <a:pos x="T4" y="T5"/>
                </a:cxn>
                <a:cxn ang="T13">
                  <a:pos x="T6" y="T7"/>
                </a:cxn>
                <a:cxn ang="T14">
                  <a:pos x="T8" y="T9"/>
                </a:cxn>
              </a:cxnLst>
              <a:rect l="T15" t="T16" r="T17" b="T18"/>
              <a:pathLst>
                <a:path w="304" h="327">
                  <a:moveTo>
                    <a:pt x="304" y="0"/>
                  </a:moveTo>
                  <a:lnTo>
                    <a:pt x="304" y="96"/>
                  </a:lnTo>
                  <a:lnTo>
                    <a:pt x="0" y="327"/>
                  </a:lnTo>
                  <a:lnTo>
                    <a:pt x="18" y="181"/>
                  </a:lnTo>
                  <a:lnTo>
                    <a:pt x="304" y="0"/>
                  </a:lnTo>
                  <a:close/>
                </a:path>
              </a:pathLst>
            </a:custGeom>
            <a:solidFill>
              <a:schemeClr val="accent1"/>
            </a:solidFill>
            <a:ln w="38100">
              <a:solidFill>
                <a:schemeClr val="tx1"/>
              </a:solidFill>
              <a:round/>
              <a:headEnd/>
              <a:tailEnd/>
            </a:ln>
          </p:spPr>
          <p:txBody>
            <a:bodyPr wrap="none" anchor="ctr"/>
            <a:lstStyle/>
            <a:p>
              <a:endParaRPr lang="en-US" dirty="0">
                <a:latin typeface="Arial" panose="020B0604020202020204" pitchFamily="34" charset="0"/>
              </a:endParaRPr>
            </a:p>
          </p:txBody>
        </p:sp>
        <p:sp>
          <p:nvSpPr>
            <p:cNvPr id="166923" name="Freeform 9"/>
            <p:cNvSpPr>
              <a:spLocks/>
            </p:cNvSpPr>
            <p:nvPr/>
          </p:nvSpPr>
          <p:spPr bwMode="auto">
            <a:xfrm flipH="1">
              <a:off x="3984" y="1872"/>
              <a:ext cx="206" cy="288"/>
            </a:xfrm>
            <a:custGeom>
              <a:avLst/>
              <a:gdLst>
                <a:gd name="T0" fmla="*/ 44 w 336"/>
                <a:gd name="T1" fmla="*/ 0 h 432"/>
                <a:gd name="T2" fmla="*/ 77 w 336"/>
                <a:gd name="T3" fmla="*/ 29 h 432"/>
                <a:gd name="T4" fmla="*/ 22 w 336"/>
                <a:gd name="T5" fmla="*/ 43 h 432"/>
                <a:gd name="T6" fmla="*/ 22 w 336"/>
                <a:gd name="T7" fmla="*/ 128 h 432"/>
                <a:gd name="T8" fmla="*/ 0 w 336"/>
                <a:gd name="T9" fmla="*/ 99 h 432"/>
                <a:gd name="T10" fmla="*/ 0 w 336"/>
                <a:gd name="T11" fmla="*/ 14 h 432"/>
                <a:gd name="T12" fmla="*/ 44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tx1"/>
              </a:solidFill>
              <a:round/>
              <a:headEnd/>
              <a:tailEnd/>
            </a:ln>
          </p:spPr>
          <p:txBody>
            <a:bodyPr wrap="none" anchor="ctr"/>
            <a:lstStyle/>
            <a:p>
              <a:endParaRPr lang="en-US" dirty="0">
                <a:latin typeface="Arial" panose="020B0604020202020204" pitchFamily="34" charset="0"/>
              </a:endParaRPr>
            </a:p>
          </p:txBody>
        </p:sp>
        <p:sp>
          <p:nvSpPr>
            <p:cNvPr id="166924" name="Freeform 10"/>
            <p:cNvSpPr>
              <a:spLocks/>
            </p:cNvSpPr>
            <p:nvPr/>
          </p:nvSpPr>
          <p:spPr bwMode="auto">
            <a:xfrm flipH="1">
              <a:off x="3840" y="2016"/>
              <a:ext cx="240" cy="288"/>
            </a:xfrm>
            <a:custGeom>
              <a:avLst/>
              <a:gdLst>
                <a:gd name="T0" fmla="*/ 70 w 336"/>
                <a:gd name="T1" fmla="*/ 0 h 432"/>
                <a:gd name="T2" fmla="*/ 122 w 336"/>
                <a:gd name="T3" fmla="*/ 29 h 432"/>
                <a:gd name="T4" fmla="*/ 35 w 336"/>
                <a:gd name="T5" fmla="*/ 43 h 432"/>
                <a:gd name="T6" fmla="*/ 35 w 336"/>
                <a:gd name="T7" fmla="*/ 128 h 432"/>
                <a:gd name="T8" fmla="*/ 0 w 336"/>
                <a:gd name="T9" fmla="*/ 99 h 432"/>
                <a:gd name="T10" fmla="*/ 0 w 336"/>
                <a:gd name="T11" fmla="*/ 14 h 432"/>
                <a:gd name="T12" fmla="*/ 70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tx1"/>
              </a:solidFill>
              <a:round/>
              <a:headEnd/>
              <a:tailEnd/>
            </a:ln>
          </p:spPr>
          <p:txBody>
            <a:bodyPr wrap="none" anchor="ctr"/>
            <a:lstStyle/>
            <a:p>
              <a:endParaRPr lang="en-US" dirty="0">
                <a:latin typeface="Arial" panose="020B0604020202020204" pitchFamily="34" charset="0"/>
              </a:endParaRPr>
            </a:p>
          </p:txBody>
        </p:sp>
        <p:sp>
          <p:nvSpPr>
            <p:cNvPr id="166925" name="Freeform 11"/>
            <p:cNvSpPr>
              <a:spLocks/>
            </p:cNvSpPr>
            <p:nvPr/>
          </p:nvSpPr>
          <p:spPr bwMode="auto">
            <a:xfrm rot="17466810" flipH="1">
              <a:off x="3360" y="2016"/>
              <a:ext cx="336" cy="432"/>
            </a:xfrm>
            <a:custGeom>
              <a:avLst/>
              <a:gdLst>
                <a:gd name="T0" fmla="*/ 0 w 336"/>
                <a:gd name="T1" fmla="*/ 432 h 432"/>
                <a:gd name="T2" fmla="*/ 96 w 336"/>
                <a:gd name="T3" fmla="*/ 384 h 432"/>
                <a:gd name="T4" fmla="*/ 96 w 336"/>
                <a:gd name="T5" fmla="*/ 192 h 432"/>
                <a:gd name="T6" fmla="*/ 336 w 336"/>
                <a:gd name="T7" fmla="*/ 0 h 432"/>
                <a:gd name="T8" fmla="*/ 0 w 336"/>
                <a:gd name="T9" fmla="*/ 144 h 432"/>
                <a:gd name="T10" fmla="*/ 0 w 336"/>
                <a:gd name="T11" fmla="*/ 432 h 432"/>
                <a:gd name="T12" fmla="*/ 0 60000 65536"/>
                <a:gd name="T13" fmla="*/ 0 60000 65536"/>
                <a:gd name="T14" fmla="*/ 0 60000 65536"/>
                <a:gd name="T15" fmla="*/ 0 60000 65536"/>
                <a:gd name="T16" fmla="*/ 0 60000 65536"/>
                <a:gd name="T17" fmla="*/ 0 60000 65536"/>
                <a:gd name="T18" fmla="*/ 0 w 336"/>
                <a:gd name="T19" fmla="*/ 0 h 432"/>
                <a:gd name="T20" fmla="*/ 336 w 336"/>
                <a:gd name="T21" fmla="*/ 432 h 432"/>
              </a:gdLst>
              <a:ahLst/>
              <a:cxnLst>
                <a:cxn ang="T12">
                  <a:pos x="T0" y="T1"/>
                </a:cxn>
                <a:cxn ang="T13">
                  <a:pos x="T2" y="T3"/>
                </a:cxn>
                <a:cxn ang="T14">
                  <a:pos x="T4" y="T5"/>
                </a:cxn>
                <a:cxn ang="T15">
                  <a:pos x="T6" y="T7"/>
                </a:cxn>
                <a:cxn ang="T16">
                  <a:pos x="T8" y="T9"/>
                </a:cxn>
                <a:cxn ang="T17">
                  <a:pos x="T10" y="T11"/>
                </a:cxn>
              </a:cxnLst>
              <a:rect l="T18" t="T19" r="T20" b="T21"/>
              <a:pathLst>
                <a:path w="336" h="432">
                  <a:moveTo>
                    <a:pt x="0" y="432"/>
                  </a:moveTo>
                  <a:lnTo>
                    <a:pt x="96" y="384"/>
                  </a:lnTo>
                  <a:lnTo>
                    <a:pt x="96" y="192"/>
                  </a:lnTo>
                  <a:lnTo>
                    <a:pt x="336" y="0"/>
                  </a:lnTo>
                  <a:lnTo>
                    <a:pt x="0" y="144"/>
                  </a:lnTo>
                  <a:lnTo>
                    <a:pt x="0" y="432"/>
                  </a:lnTo>
                  <a:close/>
                </a:path>
              </a:pathLst>
            </a:custGeom>
            <a:solidFill>
              <a:schemeClr val="tx1"/>
            </a:solidFill>
            <a:ln w="9525">
              <a:solidFill>
                <a:schemeClr val="tx1"/>
              </a:solidFill>
              <a:round/>
              <a:headEnd/>
              <a:tailEnd/>
            </a:ln>
          </p:spPr>
          <p:txBody>
            <a:bodyPr wrap="none" anchor="ctr"/>
            <a:lstStyle/>
            <a:p>
              <a:endParaRPr lang="en-US" dirty="0">
                <a:latin typeface="Arial" panose="020B0604020202020204" pitchFamily="34" charset="0"/>
              </a:endParaRPr>
            </a:p>
          </p:txBody>
        </p:sp>
      </p:grpSp>
      <p:grpSp>
        <p:nvGrpSpPr>
          <p:cNvPr id="166926" name="Group 24"/>
          <p:cNvGrpSpPr>
            <a:grpSpLocks/>
          </p:cNvGrpSpPr>
          <p:nvPr/>
        </p:nvGrpSpPr>
        <p:grpSpPr bwMode="auto">
          <a:xfrm>
            <a:off x="6507163" y="3136900"/>
            <a:ext cx="661987" cy="965200"/>
            <a:chOff x="2208" y="1920"/>
            <a:chExt cx="1152" cy="1680"/>
          </a:xfrm>
        </p:grpSpPr>
        <p:sp>
          <p:nvSpPr>
            <p:cNvPr id="166927" name="Oval 25"/>
            <p:cNvSpPr>
              <a:spLocks noChangeArrowheads="1"/>
            </p:cNvSpPr>
            <p:nvPr/>
          </p:nvSpPr>
          <p:spPr bwMode="auto">
            <a:xfrm>
              <a:off x="2208" y="2448"/>
              <a:ext cx="1152" cy="1152"/>
            </a:xfrm>
            <a:prstGeom prst="ellipse">
              <a:avLst/>
            </a:prstGeom>
            <a:solidFill>
              <a:schemeClr val="tx1"/>
            </a:solidFill>
            <a:ln w="9525" algn="ctr">
              <a:solidFill>
                <a:schemeClr val="tx1"/>
              </a:solidFill>
              <a:round/>
              <a:headEnd/>
              <a:tailEnd/>
            </a:ln>
          </p:spPr>
          <p:txBody>
            <a:bodyPr wrap="none" anchor="ctr"/>
            <a:lstStyle/>
            <a:p>
              <a:endParaRPr lang="en-US" dirty="0">
                <a:latin typeface="Arial" panose="020B0604020202020204" pitchFamily="34" charset="0"/>
              </a:endParaRPr>
            </a:p>
          </p:txBody>
        </p:sp>
        <p:sp>
          <p:nvSpPr>
            <p:cNvPr id="166928" name="Oval 26"/>
            <p:cNvSpPr>
              <a:spLocks noChangeArrowheads="1"/>
            </p:cNvSpPr>
            <p:nvPr/>
          </p:nvSpPr>
          <p:spPr bwMode="auto">
            <a:xfrm>
              <a:off x="2640" y="2688"/>
              <a:ext cx="288" cy="288"/>
            </a:xfrm>
            <a:prstGeom prst="ellipse">
              <a:avLst/>
            </a:prstGeom>
            <a:solidFill>
              <a:schemeClr val="bg1"/>
            </a:solidFill>
            <a:ln w="9525" algn="ctr">
              <a:solidFill>
                <a:schemeClr val="tx1"/>
              </a:solidFill>
              <a:round/>
              <a:headEnd/>
              <a:tailEnd/>
            </a:ln>
          </p:spPr>
          <p:txBody>
            <a:bodyPr wrap="none" anchor="ctr"/>
            <a:lstStyle/>
            <a:p>
              <a:endParaRPr lang="en-US" dirty="0">
                <a:latin typeface="Arial" panose="020B0604020202020204" pitchFamily="34" charset="0"/>
              </a:endParaRPr>
            </a:p>
          </p:txBody>
        </p:sp>
        <p:sp>
          <p:nvSpPr>
            <p:cNvPr id="166929" name="AutoShape 27"/>
            <p:cNvSpPr>
              <a:spLocks noChangeArrowheads="1"/>
            </p:cNvSpPr>
            <p:nvPr/>
          </p:nvSpPr>
          <p:spPr bwMode="auto">
            <a:xfrm flipV="1">
              <a:off x="2616" y="2880"/>
              <a:ext cx="336" cy="43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chemeClr val="bg1"/>
            </a:solidFill>
            <a:ln w="9525" algn="ctr">
              <a:noFill/>
              <a:miter lim="800000"/>
              <a:headEnd/>
              <a:tailEnd/>
            </a:ln>
          </p:spPr>
          <p:txBody>
            <a:bodyPr wrap="none" anchor="ctr"/>
            <a:lstStyle/>
            <a:p>
              <a:endParaRPr lang="en-US" dirty="0">
                <a:latin typeface="Arial" panose="020B0604020202020204" pitchFamily="34" charset="0"/>
              </a:endParaRPr>
            </a:p>
          </p:txBody>
        </p:sp>
        <p:sp>
          <p:nvSpPr>
            <p:cNvPr id="166930" name="AutoShape 28"/>
            <p:cNvSpPr>
              <a:spLocks noChangeArrowheads="1"/>
            </p:cNvSpPr>
            <p:nvPr/>
          </p:nvSpPr>
          <p:spPr bwMode="auto">
            <a:xfrm>
              <a:off x="2448" y="1920"/>
              <a:ext cx="624" cy="139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712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399"/>
                    <a:pt x="16199" y="7817"/>
                    <a:pt x="16200" y="10799"/>
                  </a:cubicBezTo>
                  <a:lnTo>
                    <a:pt x="21600" y="10800"/>
                  </a:lnTo>
                  <a:cubicBezTo>
                    <a:pt x="21600" y="4835"/>
                    <a:pt x="16764" y="0"/>
                    <a:pt x="10800" y="0"/>
                  </a:cubicBezTo>
                  <a:cubicBezTo>
                    <a:pt x="4835" y="0"/>
                    <a:pt x="0" y="4835"/>
                    <a:pt x="0" y="10800"/>
                  </a:cubicBezTo>
                  <a:close/>
                </a:path>
              </a:pathLst>
            </a:custGeom>
            <a:solidFill>
              <a:schemeClr val="tx1"/>
            </a:solidFill>
            <a:ln w="9525" algn="ctr">
              <a:solidFill>
                <a:schemeClr val="tx1"/>
              </a:solidFill>
              <a:miter lim="800000"/>
              <a:headEnd/>
              <a:tailEnd/>
            </a:ln>
          </p:spPr>
          <p:txBody>
            <a:bodyPr wrap="none" anchor="ctr"/>
            <a:lstStyle/>
            <a:p>
              <a:endParaRPr lang="en-US" dirty="0">
                <a:latin typeface="Arial" panose="020B0604020202020204" pitchFamily="34" charset="0"/>
              </a:endParaRPr>
            </a:p>
          </p:txBody>
        </p:sp>
      </p:grpSp>
      <p:sp>
        <p:nvSpPr>
          <p:cNvPr id="166931" name="AutoShape 29"/>
          <p:cNvSpPr>
            <a:spLocks noChangeArrowheads="1"/>
          </p:cNvSpPr>
          <p:nvPr/>
        </p:nvSpPr>
        <p:spPr bwMode="auto">
          <a:xfrm>
            <a:off x="3505200" y="1905000"/>
            <a:ext cx="4724400" cy="2886075"/>
          </a:xfrm>
          <a:custGeom>
            <a:avLst/>
            <a:gdLst>
              <a:gd name="T0" fmla="*/ 2147483647 w 21600"/>
              <a:gd name="T1" fmla="*/ 0 h 21600"/>
              <a:gd name="T2" fmla="*/ 2147483647 w 21600"/>
              <a:gd name="T3" fmla="*/ 2147483647 h 21600"/>
              <a:gd name="T4" fmla="*/ 0 w 21600"/>
              <a:gd name="T5" fmla="*/ 2147483647 h 21600"/>
              <a:gd name="T6" fmla="*/ 2147483647 w 21600"/>
              <a:gd name="T7" fmla="*/ 2147483647 h 21600"/>
              <a:gd name="T8" fmla="*/ 2147483647 w 21600"/>
              <a:gd name="T9" fmla="*/ 2147483647 h 21600"/>
              <a:gd name="T10" fmla="*/ 2147483647 w 21600"/>
              <a:gd name="T11" fmla="*/ 2147483647 h 21600"/>
              <a:gd name="T12" fmla="*/ 2147483647 w 21600"/>
              <a:gd name="T13" fmla="*/ 2147483647 h 21600"/>
              <a:gd name="T14" fmla="*/ 2147483647 w 21600"/>
              <a:gd name="T15" fmla="*/ 2147483647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806" y="10800"/>
                </a:moveTo>
                <a:cubicBezTo>
                  <a:pt x="1806" y="15767"/>
                  <a:pt x="5833" y="19794"/>
                  <a:pt x="10800" y="19794"/>
                </a:cubicBezTo>
                <a:cubicBezTo>
                  <a:pt x="15767" y="19794"/>
                  <a:pt x="19794" y="15767"/>
                  <a:pt x="19794" y="10800"/>
                </a:cubicBezTo>
                <a:cubicBezTo>
                  <a:pt x="19794" y="5833"/>
                  <a:pt x="15767" y="1806"/>
                  <a:pt x="10800" y="1806"/>
                </a:cubicBezTo>
                <a:cubicBezTo>
                  <a:pt x="5833" y="1806"/>
                  <a:pt x="1806" y="5833"/>
                  <a:pt x="1806" y="10800"/>
                </a:cubicBezTo>
                <a:close/>
              </a:path>
            </a:pathLst>
          </a:custGeom>
          <a:solidFill>
            <a:schemeClr val="accent1">
              <a:alpha val="23921"/>
            </a:schemeClr>
          </a:solidFill>
          <a:ln w="9525">
            <a:noFill/>
            <a:round/>
            <a:headEnd/>
            <a:tailEnd/>
          </a:ln>
        </p:spPr>
        <p:txBody>
          <a:bodyPr wrap="none" anchor="ctr"/>
          <a:lstStyle/>
          <a:p>
            <a:endParaRPr lang="en-US" dirty="0">
              <a:latin typeface="Arial" panose="020B0604020202020204" pitchFamily="34" charset="0"/>
            </a:endParaRPr>
          </a:p>
        </p:txBody>
      </p:sp>
      <p:sp>
        <p:nvSpPr>
          <p:cNvPr id="166932" name="AutoShape 30"/>
          <p:cNvSpPr>
            <a:spLocks noChangeArrowheads="1"/>
          </p:cNvSpPr>
          <p:nvPr/>
        </p:nvSpPr>
        <p:spPr bwMode="auto">
          <a:xfrm>
            <a:off x="914400" y="3810000"/>
            <a:ext cx="4724400" cy="2886075"/>
          </a:xfrm>
          <a:custGeom>
            <a:avLst/>
            <a:gdLst>
              <a:gd name="T0" fmla="*/ 2147483647 w 21600"/>
              <a:gd name="T1" fmla="*/ 0 h 21600"/>
              <a:gd name="T2" fmla="*/ 2147483647 w 21600"/>
              <a:gd name="T3" fmla="*/ 2147483647 h 21600"/>
              <a:gd name="T4" fmla="*/ 0 w 21600"/>
              <a:gd name="T5" fmla="*/ 2147483647 h 21600"/>
              <a:gd name="T6" fmla="*/ 2147483647 w 21600"/>
              <a:gd name="T7" fmla="*/ 2147483647 h 21600"/>
              <a:gd name="T8" fmla="*/ 2147483647 w 21600"/>
              <a:gd name="T9" fmla="*/ 2147483647 h 21600"/>
              <a:gd name="T10" fmla="*/ 2147483647 w 21600"/>
              <a:gd name="T11" fmla="*/ 2147483647 h 21600"/>
              <a:gd name="T12" fmla="*/ 2147483647 w 21600"/>
              <a:gd name="T13" fmla="*/ 2147483647 h 21600"/>
              <a:gd name="T14" fmla="*/ 2147483647 w 21600"/>
              <a:gd name="T15" fmla="*/ 2147483647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806" y="10800"/>
                </a:moveTo>
                <a:cubicBezTo>
                  <a:pt x="1806" y="15767"/>
                  <a:pt x="5833" y="19794"/>
                  <a:pt x="10800" y="19794"/>
                </a:cubicBezTo>
                <a:cubicBezTo>
                  <a:pt x="15767" y="19794"/>
                  <a:pt x="19794" y="15767"/>
                  <a:pt x="19794" y="10800"/>
                </a:cubicBezTo>
                <a:cubicBezTo>
                  <a:pt x="19794" y="5833"/>
                  <a:pt x="15767" y="1806"/>
                  <a:pt x="10800" y="1806"/>
                </a:cubicBezTo>
                <a:cubicBezTo>
                  <a:pt x="5833" y="1806"/>
                  <a:pt x="1806" y="5833"/>
                  <a:pt x="1806" y="10800"/>
                </a:cubicBezTo>
                <a:close/>
              </a:path>
            </a:pathLst>
          </a:custGeom>
          <a:solidFill>
            <a:schemeClr val="accent6">
              <a:lumMod val="40000"/>
              <a:lumOff val="60000"/>
              <a:alpha val="23921"/>
            </a:schemeClr>
          </a:solidFill>
          <a:ln w="9525">
            <a:noFill/>
            <a:round/>
            <a:headEnd/>
            <a:tailEnd/>
          </a:ln>
        </p:spPr>
        <p:txBody>
          <a:bodyPr wrap="none" anchor="ctr"/>
          <a:lstStyle/>
          <a:p>
            <a:endParaRPr lang="en-US" dirty="0">
              <a:latin typeface="Arial" panose="020B0604020202020204" pitchFamily="34" charset="0"/>
            </a:endParaRPr>
          </a:p>
        </p:txBody>
      </p:sp>
      <p:sp>
        <p:nvSpPr>
          <p:cNvPr id="166934" name="Freeform 32"/>
          <p:cNvSpPr>
            <a:spLocks/>
          </p:cNvSpPr>
          <p:nvPr/>
        </p:nvSpPr>
        <p:spPr bwMode="auto">
          <a:xfrm>
            <a:off x="3733800" y="3581400"/>
            <a:ext cx="838200" cy="762000"/>
          </a:xfrm>
          <a:custGeom>
            <a:avLst/>
            <a:gdLst>
              <a:gd name="T0" fmla="*/ 0 w 528"/>
              <a:gd name="T1" fmla="*/ 2147483647 h 480"/>
              <a:gd name="T2" fmla="*/ 2147483647 w 528"/>
              <a:gd name="T3" fmla="*/ 2147483647 h 480"/>
              <a:gd name="T4" fmla="*/ 0 w 528"/>
              <a:gd name="T5" fmla="*/ 2147483647 h 480"/>
              <a:gd name="T6" fmla="*/ 2147483647 w 528"/>
              <a:gd name="T7" fmla="*/ 0 h 480"/>
              <a:gd name="T8" fmla="*/ 2147483647 w 528"/>
              <a:gd name="T9" fmla="*/ 2147483647 h 480"/>
              <a:gd name="T10" fmla="*/ 2147483647 w 528"/>
              <a:gd name="T11" fmla="*/ 2147483647 h 480"/>
              <a:gd name="T12" fmla="*/ 0 w 528"/>
              <a:gd name="T13" fmla="*/ 2147483647 h 480"/>
              <a:gd name="T14" fmla="*/ 0 60000 65536"/>
              <a:gd name="T15" fmla="*/ 0 60000 65536"/>
              <a:gd name="T16" fmla="*/ 0 60000 65536"/>
              <a:gd name="T17" fmla="*/ 0 60000 65536"/>
              <a:gd name="T18" fmla="*/ 0 60000 65536"/>
              <a:gd name="T19" fmla="*/ 0 60000 65536"/>
              <a:gd name="T20" fmla="*/ 0 60000 65536"/>
              <a:gd name="T21" fmla="*/ 0 w 528"/>
              <a:gd name="T22" fmla="*/ 0 h 480"/>
              <a:gd name="T23" fmla="*/ 528 w 528"/>
              <a:gd name="T24" fmla="*/ 480 h 48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28" h="480">
                <a:moveTo>
                  <a:pt x="0" y="480"/>
                </a:moveTo>
                <a:lnTo>
                  <a:pt x="240" y="240"/>
                </a:lnTo>
                <a:lnTo>
                  <a:pt x="0" y="240"/>
                </a:lnTo>
                <a:lnTo>
                  <a:pt x="528" y="0"/>
                </a:lnTo>
                <a:lnTo>
                  <a:pt x="288" y="192"/>
                </a:lnTo>
                <a:lnTo>
                  <a:pt x="432" y="192"/>
                </a:lnTo>
                <a:lnTo>
                  <a:pt x="0" y="480"/>
                </a:lnTo>
                <a:close/>
              </a:path>
            </a:pathLst>
          </a:custGeom>
          <a:solidFill>
            <a:srgbClr val="FFFF00"/>
          </a:solidFill>
          <a:ln w="38100">
            <a:solidFill>
              <a:srgbClr val="FF0000"/>
            </a:solidFill>
            <a:round/>
            <a:headEnd/>
            <a:tailEnd/>
          </a:ln>
        </p:spPr>
        <p:txBody>
          <a:bodyPr wrap="none" anchor="ctr"/>
          <a:lstStyle/>
          <a:p>
            <a:endParaRPr lang="en-US" dirty="0">
              <a:latin typeface="Arial" panose="020B0604020202020204" pitchFamily="34" charset="0"/>
            </a:endParaRPr>
          </a:p>
        </p:txBody>
      </p:sp>
      <p:grpSp>
        <p:nvGrpSpPr>
          <p:cNvPr id="166935" name="Group 33"/>
          <p:cNvGrpSpPr>
            <a:grpSpLocks/>
          </p:cNvGrpSpPr>
          <p:nvPr/>
        </p:nvGrpSpPr>
        <p:grpSpPr bwMode="auto">
          <a:xfrm>
            <a:off x="2362200" y="4419600"/>
            <a:ext cx="1676400" cy="1752600"/>
            <a:chOff x="3312" y="2640"/>
            <a:chExt cx="1056" cy="1104"/>
          </a:xfrm>
        </p:grpSpPr>
        <p:sp>
          <p:nvSpPr>
            <p:cNvPr id="166936" name="Freeform 34"/>
            <p:cNvSpPr>
              <a:spLocks/>
            </p:cNvSpPr>
            <p:nvPr/>
          </p:nvSpPr>
          <p:spPr bwMode="auto">
            <a:xfrm>
              <a:off x="3792" y="2640"/>
              <a:ext cx="336" cy="432"/>
            </a:xfrm>
            <a:custGeom>
              <a:avLst/>
              <a:gdLst>
                <a:gd name="T0" fmla="*/ 0 w 336"/>
                <a:gd name="T1" fmla="*/ 432 h 432"/>
                <a:gd name="T2" fmla="*/ 96 w 336"/>
                <a:gd name="T3" fmla="*/ 384 h 432"/>
                <a:gd name="T4" fmla="*/ 96 w 336"/>
                <a:gd name="T5" fmla="*/ 192 h 432"/>
                <a:gd name="T6" fmla="*/ 336 w 336"/>
                <a:gd name="T7" fmla="*/ 0 h 432"/>
                <a:gd name="T8" fmla="*/ 0 w 336"/>
                <a:gd name="T9" fmla="*/ 144 h 432"/>
                <a:gd name="T10" fmla="*/ 0 w 336"/>
                <a:gd name="T11" fmla="*/ 432 h 432"/>
                <a:gd name="T12" fmla="*/ 0 60000 65536"/>
                <a:gd name="T13" fmla="*/ 0 60000 65536"/>
                <a:gd name="T14" fmla="*/ 0 60000 65536"/>
                <a:gd name="T15" fmla="*/ 0 60000 65536"/>
                <a:gd name="T16" fmla="*/ 0 60000 65536"/>
                <a:gd name="T17" fmla="*/ 0 60000 65536"/>
                <a:gd name="T18" fmla="*/ 0 w 336"/>
                <a:gd name="T19" fmla="*/ 0 h 432"/>
                <a:gd name="T20" fmla="*/ 336 w 336"/>
                <a:gd name="T21" fmla="*/ 432 h 432"/>
              </a:gdLst>
              <a:ahLst/>
              <a:cxnLst>
                <a:cxn ang="T12">
                  <a:pos x="T0" y="T1"/>
                </a:cxn>
                <a:cxn ang="T13">
                  <a:pos x="T2" y="T3"/>
                </a:cxn>
                <a:cxn ang="T14">
                  <a:pos x="T4" y="T5"/>
                </a:cxn>
                <a:cxn ang="T15">
                  <a:pos x="T6" y="T7"/>
                </a:cxn>
                <a:cxn ang="T16">
                  <a:pos x="T8" y="T9"/>
                </a:cxn>
                <a:cxn ang="T17">
                  <a:pos x="T10" y="T11"/>
                </a:cxn>
              </a:cxnLst>
              <a:rect l="T18" t="T19" r="T20" b="T21"/>
              <a:pathLst>
                <a:path w="336" h="432">
                  <a:moveTo>
                    <a:pt x="0" y="432"/>
                  </a:moveTo>
                  <a:lnTo>
                    <a:pt x="96" y="384"/>
                  </a:lnTo>
                  <a:lnTo>
                    <a:pt x="96" y="192"/>
                  </a:lnTo>
                  <a:lnTo>
                    <a:pt x="336" y="0"/>
                  </a:lnTo>
                  <a:lnTo>
                    <a:pt x="0" y="144"/>
                  </a:lnTo>
                  <a:lnTo>
                    <a:pt x="0" y="432"/>
                  </a:lnTo>
                  <a:close/>
                </a:path>
              </a:pathLst>
            </a:custGeom>
            <a:solidFill>
              <a:schemeClr val="tx1"/>
            </a:solidFill>
            <a:ln w="9525">
              <a:solidFill>
                <a:schemeClr val="tx1"/>
              </a:solidFill>
              <a:round/>
              <a:headEnd/>
              <a:tailEnd/>
            </a:ln>
          </p:spPr>
          <p:txBody>
            <a:bodyPr wrap="none" anchor="ctr"/>
            <a:lstStyle/>
            <a:p>
              <a:endParaRPr lang="en-US" dirty="0">
                <a:latin typeface="Arial" panose="020B0604020202020204" pitchFamily="34" charset="0"/>
              </a:endParaRPr>
            </a:p>
          </p:txBody>
        </p:sp>
        <p:grpSp>
          <p:nvGrpSpPr>
            <p:cNvPr id="166937" name="Group 35"/>
            <p:cNvGrpSpPr>
              <a:grpSpLocks/>
            </p:cNvGrpSpPr>
            <p:nvPr/>
          </p:nvGrpSpPr>
          <p:grpSpPr bwMode="auto">
            <a:xfrm>
              <a:off x="3312" y="2928"/>
              <a:ext cx="837" cy="816"/>
              <a:chOff x="3312" y="2928"/>
              <a:chExt cx="837" cy="816"/>
            </a:xfrm>
          </p:grpSpPr>
          <p:sp>
            <p:nvSpPr>
              <p:cNvPr id="166938" name="Freeform 36"/>
              <p:cNvSpPr>
                <a:spLocks/>
              </p:cNvSpPr>
              <p:nvPr/>
            </p:nvSpPr>
            <p:spPr bwMode="auto">
              <a:xfrm flipH="1">
                <a:off x="3312" y="3168"/>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tx1"/>
                </a:solidFill>
                <a:round/>
                <a:headEnd/>
                <a:tailEnd/>
              </a:ln>
            </p:spPr>
            <p:txBody>
              <a:bodyPr wrap="none" anchor="ctr"/>
              <a:lstStyle/>
              <a:p>
                <a:endParaRPr lang="en-US" dirty="0">
                  <a:latin typeface="Arial" panose="020B0604020202020204" pitchFamily="34" charset="0"/>
                </a:endParaRPr>
              </a:p>
            </p:txBody>
          </p:sp>
          <p:sp>
            <p:nvSpPr>
              <p:cNvPr id="166939" name="Freeform 37"/>
              <p:cNvSpPr>
                <a:spLocks/>
              </p:cNvSpPr>
              <p:nvPr/>
            </p:nvSpPr>
            <p:spPr bwMode="auto">
              <a:xfrm flipH="1">
                <a:off x="3520" y="3024"/>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tx1"/>
                </a:solidFill>
                <a:round/>
                <a:headEnd/>
                <a:tailEnd/>
              </a:ln>
            </p:spPr>
            <p:txBody>
              <a:bodyPr wrap="none" anchor="ctr"/>
              <a:lstStyle/>
              <a:p>
                <a:endParaRPr lang="en-US" dirty="0">
                  <a:latin typeface="Arial" panose="020B0604020202020204" pitchFamily="34" charset="0"/>
                </a:endParaRPr>
              </a:p>
            </p:txBody>
          </p:sp>
          <p:sp>
            <p:nvSpPr>
              <p:cNvPr id="166940" name="Freeform 38"/>
              <p:cNvSpPr>
                <a:spLocks/>
              </p:cNvSpPr>
              <p:nvPr/>
            </p:nvSpPr>
            <p:spPr bwMode="auto">
              <a:xfrm flipH="1">
                <a:off x="3360" y="2928"/>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 name="T10" fmla="*/ 0 60000 65536"/>
                  <a:gd name="T11" fmla="*/ 0 60000 65536"/>
                  <a:gd name="T12" fmla="*/ 0 60000 65536"/>
                  <a:gd name="T13" fmla="*/ 0 60000 65536"/>
                  <a:gd name="T14" fmla="*/ 0 60000 65536"/>
                  <a:gd name="T15" fmla="*/ 0 w 789"/>
                  <a:gd name="T16" fmla="*/ 0 h 535"/>
                  <a:gd name="T17" fmla="*/ 789 w 789"/>
                  <a:gd name="T18" fmla="*/ 535 h 535"/>
                </a:gdLst>
                <a:ahLst/>
                <a:cxnLst>
                  <a:cxn ang="T10">
                    <a:pos x="T0" y="T1"/>
                  </a:cxn>
                  <a:cxn ang="T11">
                    <a:pos x="T2" y="T3"/>
                  </a:cxn>
                  <a:cxn ang="T12">
                    <a:pos x="T4" y="T5"/>
                  </a:cxn>
                  <a:cxn ang="T13">
                    <a:pos x="T6" y="T7"/>
                  </a:cxn>
                  <a:cxn ang="T14">
                    <a:pos x="T8" y="T9"/>
                  </a:cxn>
                </a:cxnLst>
                <a:rect l="T15" t="T16" r="T17" b="T18"/>
                <a:pathLst>
                  <a:path w="789" h="535">
                    <a:moveTo>
                      <a:pt x="261" y="0"/>
                    </a:moveTo>
                    <a:lnTo>
                      <a:pt x="789" y="336"/>
                    </a:lnTo>
                    <a:lnTo>
                      <a:pt x="494" y="535"/>
                    </a:lnTo>
                    <a:lnTo>
                      <a:pt x="0" y="96"/>
                    </a:lnTo>
                    <a:lnTo>
                      <a:pt x="261" y="0"/>
                    </a:lnTo>
                    <a:close/>
                  </a:path>
                </a:pathLst>
              </a:custGeom>
              <a:solidFill>
                <a:srgbClr val="0000FF"/>
              </a:solidFill>
              <a:ln w="38100">
                <a:solidFill>
                  <a:schemeClr val="tx1"/>
                </a:solidFill>
                <a:round/>
                <a:headEnd/>
                <a:tailEnd/>
              </a:ln>
            </p:spPr>
            <p:txBody>
              <a:bodyPr wrap="none" anchor="ctr"/>
              <a:lstStyle/>
              <a:p>
                <a:endParaRPr lang="en-US" dirty="0">
                  <a:latin typeface="Arial" panose="020B0604020202020204" pitchFamily="34" charset="0"/>
                </a:endParaRPr>
              </a:p>
            </p:txBody>
          </p:sp>
          <p:sp>
            <p:nvSpPr>
              <p:cNvPr id="166941" name="Freeform 39"/>
              <p:cNvSpPr>
                <a:spLocks/>
              </p:cNvSpPr>
              <p:nvPr/>
            </p:nvSpPr>
            <p:spPr bwMode="auto">
              <a:xfrm flipH="1">
                <a:off x="3648" y="3024"/>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 name="T10" fmla="*/ 0 60000 65536"/>
                  <a:gd name="T11" fmla="*/ 0 60000 65536"/>
                  <a:gd name="T12" fmla="*/ 0 60000 65536"/>
                  <a:gd name="T13" fmla="*/ 0 60000 65536"/>
                  <a:gd name="T14" fmla="*/ 0 60000 65536"/>
                  <a:gd name="T15" fmla="*/ 0 w 491"/>
                  <a:gd name="T16" fmla="*/ 0 h 567"/>
                  <a:gd name="T17" fmla="*/ 491 w 491"/>
                  <a:gd name="T18" fmla="*/ 567 h 567"/>
                </a:gdLst>
                <a:ahLst/>
                <a:cxnLst>
                  <a:cxn ang="T10">
                    <a:pos x="T0" y="T1"/>
                  </a:cxn>
                  <a:cxn ang="T11">
                    <a:pos x="T2" y="T3"/>
                  </a:cxn>
                  <a:cxn ang="T12">
                    <a:pos x="T4" y="T5"/>
                  </a:cxn>
                  <a:cxn ang="T13">
                    <a:pos x="T6" y="T7"/>
                  </a:cxn>
                  <a:cxn ang="T14">
                    <a:pos x="T8" y="T9"/>
                  </a:cxn>
                </a:cxnLst>
                <a:rect l="T15" t="T16" r="T17" b="T18"/>
                <a:pathLst>
                  <a:path w="491" h="567">
                    <a:moveTo>
                      <a:pt x="11" y="0"/>
                    </a:moveTo>
                    <a:lnTo>
                      <a:pt x="491" y="432"/>
                    </a:lnTo>
                    <a:lnTo>
                      <a:pt x="484" y="567"/>
                    </a:lnTo>
                    <a:lnTo>
                      <a:pt x="0" y="119"/>
                    </a:lnTo>
                    <a:lnTo>
                      <a:pt x="11" y="0"/>
                    </a:lnTo>
                    <a:close/>
                  </a:path>
                </a:pathLst>
              </a:custGeom>
              <a:solidFill>
                <a:srgbClr val="0000FF"/>
              </a:solidFill>
              <a:ln w="38100">
                <a:solidFill>
                  <a:schemeClr val="tx1"/>
                </a:solidFill>
                <a:round/>
                <a:headEnd/>
                <a:tailEnd/>
              </a:ln>
            </p:spPr>
            <p:txBody>
              <a:bodyPr wrap="none" anchor="ctr"/>
              <a:lstStyle/>
              <a:p>
                <a:endParaRPr lang="en-US" dirty="0">
                  <a:latin typeface="Arial" panose="020B0604020202020204" pitchFamily="34" charset="0"/>
                </a:endParaRPr>
              </a:p>
            </p:txBody>
          </p:sp>
          <p:sp>
            <p:nvSpPr>
              <p:cNvPr id="166942" name="Freeform 40"/>
              <p:cNvSpPr>
                <a:spLocks/>
              </p:cNvSpPr>
              <p:nvPr/>
            </p:nvSpPr>
            <p:spPr bwMode="auto">
              <a:xfrm flipH="1">
                <a:off x="3360" y="3264"/>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 name="T10" fmla="*/ 0 60000 65536"/>
                  <a:gd name="T11" fmla="*/ 0 60000 65536"/>
                  <a:gd name="T12" fmla="*/ 0 60000 65536"/>
                  <a:gd name="T13" fmla="*/ 0 60000 65536"/>
                  <a:gd name="T14" fmla="*/ 0 60000 65536"/>
                  <a:gd name="T15" fmla="*/ 0 w 304"/>
                  <a:gd name="T16" fmla="*/ 0 h 327"/>
                  <a:gd name="T17" fmla="*/ 304 w 304"/>
                  <a:gd name="T18" fmla="*/ 327 h 327"/>
                </a:gdLst>
                <a:ahLst/>
                <a:cxnLst>
                  <a:cxn ang="T10">
                    <a:pos x="T0" y="T1"/>
                  </a:cxn>
                  <a:cxn ang="T11">
                    <a:pos x="T2" y="T3"/>
                  </a:cxn>
                  <a:cxn ang="T12">
                    <a:pos x="T4" y="T5"/>
                  </a:cxn>
                  <a:cxn ang="T13">
                    <a:pos x="T6" y="T7"/>
                  </a:cxn>
                  <a:cxn ang="T14">
                    <a:pos x="T8" y="T9"/>
                  </a:cxn>
                </a:cxnLst>
                <a:rect l="T15" t="T16" r="T17" b="T18"/>
                <a:pathLst>
                  <a:path w="304" h="327">
                    <a:moveTo>
                      <a:pt x="304" y="0"/>
                    </a:moveTo>
                    <a:lnTo>
                      <a:pt x="304" y="96"/>
                    </a:lnTo>
                    <a:lnTo>
                      <a:pt x="0" y="327"/>
                    </a:lnTo>
                    <a:lnTo>
                      <a:pt x="18" y="181"/>
                    </a:lnTo>
                    <a:lnTo>
                      <a:pt x="304" y="0"/>
                    </a:lnTo>
                    <a:close/>
                  </a:path>
                </a:pathLst>
              </a:custGeom>
              <a:solidFill>
                <a:srgbClr val="0000FF"/>
              </a:solidFill>
              <a:ln w="38100">
                <a:solidFill>
                  <a:schemeClr val="tx1"/>
                </a:solidFill>
                <a:round/>
                <a:headEnd/>
                <a:tailEnd/>
              </a:ln>
            </p:spPr>
            <p:txBody>
              <a:bodyPr wrap="none" anchor="ctr"/>
              <a:lstStyle/>
              <a:p>
                <a:endParaRPr lang="en-US" dirty="0">
                  <a:latin typeface="Arial" panose="020B0604020202020204" pitchFamily="34" charset="0"/>
                </a:endParaRPr>
              </a:p>
            </p:txBody>
          </p:sp>
          <p:sp>
            <p:nvSpPr>
              <p:cNvPr id="166943" name="Freeform 41"/>
              <p:cNvSpPr>
                <a:spLocks/>
              </p:cNvSpPr>
              <p:nvPr/>
            </p:nvSpPr>
            <p:spPr bwMode="auto">
              <a:xfrm flipH="1">
                <a:off x="3648" y="3408"/>
                <a:ext cx="240" cy="336"/>
              </a:xfrm>
              <a:custGeom>
                <a:avLst/>
                <a:gdLst>
                  <a:gd name="T0" fmla="*/ 70 w 336"/>
                  <a:gd name="T1" fmla="*/ 0 h 432"/>
                  <a:gd name="T2" fmla="*/ 122 w 336"/>
                  <a:gd name="T3" fmla="*/ 45 h 432"/>
                  <a:gd name="T4" fmla="*/ 35 w 336"/>
                  <a:gd name="T5" fmla="*/ 68 h 432"/>
                  <a:gd name="T6" fmla="*/ 35 w 336"/>
                  <a:gd name="T7" fmla="*/ 203 h 432"/>
                  <a:gd name="T8" fmla="*/ 0 w 336"/>
                  <a:gd name="T9" fmla="*/ 158 h 432"/>
                  <a:gd name="T10" fmla="*/ 0 w 336"/>
                  <a:gd name="T11" fmla="*/ 23 h 432"/>
                  <a:gd name="T12" fmla="*/ 70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tx1"/>
                </a:solidFill>
                <a:round/>
                <a:headEnd/>
                <a:tailEnd/>
              </a:ln>
            </p:spPr>
            <p:txBody>
              <a:bodyPr wrap="none" anchor="ctr"/>
              <a:lstStyle/>
              <a:p>
                <a:endParaRPr lang="en-US" dirty="0">
                  <a:latin typeface="Arial" panose="020B0604020202020204" pitchFamily="34" charset="0"/>
                </a:endParaRPr>
              </a:p>
            </p:txBody>
          </p:sp>
          <p:sp>
            <p:nvSpPr>
              <p:cNvPr id="166944" name="Freeform 42"/>
              <p:cNvSpPr>
                <a:spLocks/>
              </p:cNvSpPr>
              <p:nvPr/>
            </p:nvSpPr>
            <p:spPr bwMode="auto">
              <a:xfrm flipH="1">
                <a:off x="3840" y="3264"/>
                <a:ext cx="240" cy="288"/>
              </a:xfrm>
              <a:custGeom>
                <a:avLst/>
                <a:gdLst>
                  <a:gd name="T0" fmla="*/ 70 w 336"/>
                  <a:gd name="T1" fmla="*/ 0 h 432"/>
                  <a:gd name="T2" fmla="*/ 122 w 336"/>
                  <a:gd name="T3" fmla="*/ 29 h 432"/>
                  <a:gd name="T4" fmla="*/ 35 w 336"/>
                  <a:gd name="T5" fmla="*/ 43 h 432"/>
                  <a:gd name="T6" fmla="*/ 35 w 336"/>
                  <a:gd name="T7" fmla="*/ 128 h 432"/>
                  <a:gd name="T8" fmla="*/ 0 w 336"/>
                  <a:gd name="T9" fmla="*/ 99 h 432"/>
                  <a:gd name="T10" fmla="*/ 0 w 336"/>
                  <a:gd name="T11" fmla="*/ 14 h 432"/>
                  <a:gd name="T12" fmla="*/ 70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tx1"/>
                </a:solidFill>
                <a:round/>
                <a:headEnd/>
                <a:tailEnd/>
              </a:ln>
            </p:spPr>
            <p:txBody>
              <a:bodyPr wrap="none" anchor="ctr"/>
              <a:lstStyle/>
              <a:p>
                <a:endParaRPr lang="en-US" dirty="0">
                  <a:latin typeface="Arial" panose="020B0604020202020204" pitchFamily="34" charset="0"/>
                </a:endParaRPr>
              </a:p>
            </p:txBody>
          </p:sp>
        </p:grpSp>
        <p:sp>
          <p:nvSpPr>
            <p:cNvPr id="166945" name="Freeform 43"/>
            <p:cNvSpPr>
              <a:spLocks/>
            </p:cNvSpPr>
            <p:nvPr/>
          </p:nvSpPr>
          <p:spPr bwMode="auto">
            <a:xfrm>
              <a:off x="4032" y="2736"/>
              <a:ext cx="336" cy="432"/>
            </a:xfrm>
            <a:custGeom>
              <a:avLst/>
              <a:gdLst>
                <a:gd name="T0" fmla="*/ 0 w 336"/>
                <a:gd name="T1" fmla="*/ 432 h 432"/>
                <a:gd name="T2" fmla="*/ 96 w 336"/>
                <a:gd name="T3" fmla="*/ 384 h 432"/>
                <a:gd name="T4" fmla="*/ 96 w 336"/>
                <a:gd name="T5" fmla="*/ 192 h 432"/>
                <a:gd name="T6" fmla="*/ 336 w 336"/>
                <a:gd name="T7" fmla="*/ 0 h 432"/>
                <a:gd name="T8" fmla="*/ 0 w 336"/>
                <a:gd name="T9" fmla="*/ 144 h 432"/>
                <a:gd name="T10" fmla="*/ 0 w 336"/>
                <a:gd name="T11" fmla="*/ 432 h 432"/>
                <a:gd name="T12" fmla="*/ 0 60000 65536"/>
                <a:gd name="T13" fmla="*/ 0 60000 65536"/>
                <a:gd name="T14" fmla="*/ 0 60000 65536"/>
                <a:gd name="T15" fmla="*/ 0 60000 65536"/>
                <a:gd name="T16" fmla="*/ 0 60000 65536"/>
                <a:gd name="T17" fmla="*/ 0 60000 65536"/>
                <a:gd name="T18" fmla="*/ 0 w 336"/>
                <a:gd name="T19" fmla="*/ 0 h 432"/>
                <a:gd name="T20" fmla="*/ 336 w 336"/>
                <a:gd name="T21" fmla="*/ 432 h 432"/>
              </a:gdLst>
              <a:ahLst/>
              <a:cxnLst>
                <a:cxn ang="T12">
                  <a:pos x="T0" y="T1"/>
                </a:cxn>
                <a:cxn ang="T13">
                  <a:pos x="T2" y="T3"/>
                </a:cxn>
                <a:cxn ang="T14">
                  <a:pos x="T4" y="T5"/>
                </a:cxn>
                <a:cxn ang="T15">
                  <a:pos x="T6" y="T7"/>
                </a:cxn>
                <a:cxn ang="T16">
                  <a:pos x="T8" y="T9"/>
                </a:cxn>
                <a:cxn ang="T17">
                  <a:pos x="T10" y="T11"/>
                </a:cxn>
              </a:cxnLst>
              <a:rect l="T18" t="T19" r="T20" b="T21"/>
              <a:pathLst>
                <a:path w="336" h="432">
                  <a:moveTo>
                    <a:pt x="0" y="432"/>
                  </a:moveTo>
                  <a:lnTo>
                    <a:pt x="96" y="384"/>
                  </a:lnTo>
                  <a:lnTo>
                    <a:pt x="96" y="192"/>
                  </a:lnTo>
                  <a:lnTo>
                    <a:pt x="336" y="0"/>
                  </a:lnTo>
                  <a:lnTo>
                    <a:pt x="0" y="144"/>
                  </a:lnTo>
                  <a:lnTo>
                    <a:pt x="0" y="432"/>
                  </a:lnTo>
                  <a:close/>
                </a:path>
              </a:pathLst>
            </a:custGeom>
            <a:solidFill>
              <a:schemeClr val="tx1"/>
            </a:solidFill>
            <a:ln w="9525">
              <a:solidFill>
                <a:schemeClr val="tx1"/>
              </a:solidFill>
              <a:round/>
              <a:headEnd/>
              <a:tailEnd/>
            </a:ln>
          </p:spPr>
          <p:txBody>
            <a:bodyPr wrap="none" anchor="ctr"/>
            <a:lstStyle/>
            <a:p>
              <a:endParaRPr lang="en-US" dirty="0">
                <a:latin typeface="Arial" panose="020B0604020202020204" pitchFamily="34" charset="0"/>
              </a:endParaRPr>
            </a:p>
          </p:txBody>
        </p:sp>
      </p:grpSp>
      <p:sp>
        <p:nvSpPr>
          <p:cNvPr id="166946" name="Freeform 44"/>
          <p:cNvSpPr>
            <a:spLocks/>
          </p:cNvSpPr>
          <p:nvPr/>
        </p:nvSpPr>
        <p:spPr bwMode="auto">
          <a:xfrm>
            <a:off x="4114800" y="3733800"/>
            <a:ext cx="838200" cy="762000"/>
          </a:xfrm>
          <a:custGeom>
            <a:avLst/>
            <a:gdLst>
              <a:gd name="T0" fmla="*/ 0 w 528"/>
              <a:gd name="T1" fmla="*/ 2147483647 h 480"/>
              <a:gd name="T2" fmla="*/ 2147483647 w 528"/>
              <a:gd name="T3" fmla="*/ 2147483647 h 480"/>
              <a:gd name="T4" fmla="*/ 0 w 528"/>
              <a:gd name="T5" fmla="*/ 2147483647 h 480"/>
              <a:gd name="T6" fmla="*/ 2147483647 w 528"/>
              <a:gd name="T7" fmla="*/ 0 h 480"/>
              <a:gd name="T8" fmla="*/ 2147483647 w 528"/>
              <a:gd name="T9" fmla="*/ 2147483647 h 480"/>
              <a:gd name="T10" fmla="*/ 2147483647 w 528"/>
              <a:gd name="T11" fmla="*/ 2147483647 h 480"/>
              <a:gd name="T12" fmla="*/ 0 w 528"/>
              <a:gd name="T13" fmla="*/ 2147483647 h 480"/>
              <a:gd name="T14" fmla="*/ 0 60000 65536"/>
              <a:gd name="T15" fmla="*/ 0 60000 65536"/>
              <a:gd name="T16" fmla="*/ 0 60000 65536"/>
              <a:gd name="T17" fmla="*/ 0 60000 65536"/>
              <a:gd name="T18" fmla="*/ 0 60000 65536"/>
              <a:gd name="T19" fmla="*/ 0 60000 65536"/>
              <a:gd name="T20" fmla="*/ 0 60000 65536"/>
              <a:gd name="T21" fmla="*/ 0 w 528"/>
              <a:gd name="T22" fmla="*/ 0 h 480"/>
              <a:gd name="T23" fmla="*/ 528 w 528"/>
              <a:gd name="T24" fmla="*/ 480 h 48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28" h="480">
                <a:moveTo>
                  <a:pt x="0" y="480"/>
                </a:moveTo>
                <a:lnTo>
                  <a:pt x="240" y="240"/>
                </a:lnTo>
                <a:lnTo>
                  <a:pt x="0" y="240"/>
                </a:lnTo>
                <a:lnTo>
                  <a:pt x="528" y="0"/>
                </a:lnTo>
                <a:lnTo>
                  <a:pt x="288" y="192"/>
                </a:lnTo>
                <a:lnTo>
                  <a:pt x="432" y="192"/>
                </a:lnTo>
                <a:lnTo>
                  <a:pt x="0" y="480"/>
                </a:lnTo>
                <a:close/>
              </a:path>
            </a:pathLst>
          </a:custGeom>
          <a:solidFill>
            <a:srgbClr val="FFFF00"/>
          </a:solidFill>
          <a:ln w="38100">
            <a:solidFill>
              <a:srgbClr val="FF0000"/>
            </a:solidFill>
            <a:round/>
            <a:headEnd/>
            <a:tailEnd/>
          </a:ln>
        </p:spPr>
        <p:txBody>
          <a:bodyPr wrap="none" anchor="ctr"/>
          <a:lstStyle/>
          <a:p>
            <a:endParaRPr lang="en-US" dirty="0">
              <a:latin typeface="Arial" panose="020B0604020202020204" pitchFamily="34" charset="0"/>
            </a:endParaRPr>
          </a:p>
        </p:txBody>
      </p:sp>
      <p:sp>
        <p:nvSpPr>
          <p:cNvPr id="35" name="TextBox 34">
            <a:extLst>
              <a:ext uri="{FF2B5EF4-FFF2-40B4-BE49-F238E27FC236}">
                <a16:creationId xmlns:a16="http://schemas.microsoft.com/office/drawing/2014/main" id="{31CCE42F-89FE-40DD-8359-9526D6857452}"/>
              </a:ext>
            </a:extLst>
          </p:cNvPr>
          <p:cNvSpPr txBox="1"/>
          <p:nvPr/>
        </p:nvSpPr>
        <p:spPr bwMode="auto">
          <a:xfrm>
            <a:off x="368981" y="312546"/>
            <a:ext cx="1425390" cy="523220"/>
          </a:xfrm>
          <a:prstGeom prst="rect">
            <a:avLst/>
          </a:prstGeom>
          <a:solidFill>
            <a:schemeClr val="bg1"/>
          </a:solidFill>
          <a:ln w="76200">
            <a:solidFill>
              <a:schemeClr val="tx1">
                <a:lumMod val="85000"/>
              </a:schemeClr>
            </a:solid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2800" dirty="0">
                <a:solidFill>
                  <a:srgbClr val="FFFF00"/>
                </a:solidFill>
                <a:latin typeface="Arial" panose="020B0604020202020204" pitchFamily="34" charset="0"/>
                <a:cs typeface="Arial" panose="020B0604020202020204" pitchFamily="34" charset="0"/>
              </a:rPr>
              <a:t>Locking</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3" name="Slide Number Placeholder 3"/>
          <p:cNvSpPr txBox="1">
            <a:spLocks noGrp="1"/>
          </p:cNvSpPr>
          <p:nvPr/>
        </p:nvSpPr>
        <p:spPr bwMode="auto">
          <a:xfrm>
            <a:off x="6553200" y="6248400"/>
            <a:ext cx="1905000" cy="457200"/>
          </a:xfrm>
          <a:prstGeom prst="rect">
            <a:avLst/>
          </a:prstGeom>
          <a:noFill/>
          <a:ln w="9525">
            <a:noFill/>
            <a:miter lim="800000"/>
            <a:headEnd/>
            <a:tailEnd/>
          </a:ln>
        </p:spPr>
        <p:txBody>
          <a:bodyPr/>
          <a:lstStyle/>
          <a:p>
            <a:pPr algn="r"/>
            <a:fld id="{AAC718B6-E8A7-40ED-B65F-F19603D686A7}" type="slidenum">
              <a:rPr lang="ar-SA" sz="1400">
                <a:solidFill>
                  <a:schemeClr val="tx1"/>
                </a:solidFill>
                <a:latin typeface="Arial" panose="020B0604020202020204" pitchFamily="34" charset="0"/>
                <a:cs typeface="Arial" panose="020B0604020202020204" pitchFamily="34" charset="0"/>
              </a:rPr>
              <a:pPr algn="r"/>
              <a:t>27</a:t>
            </a:fld>
            <a:endParaRPr lang="en-US" sz="1400" dirty="0">
              <a:solidFill>
                <a:schemeClr val="tx1"/>
              </a:solidFill>
              <a:latin typeface="Arial" panose="020B0604020202020204" pitchFamily="34" charset="0"/>
              <a:cs typeface="Arial" panose="020B0604020202020204" pitchFamily="34" charset="0"/>
            </a:endParaRPr>
          </a:p>
        </p:txBody>
      </p:sp>
      <p:grpSp>
        <p:nvGrpSpPr>
          <p:cNvPr id="168964" name="Group 49"/>
          <p:cNvGrpSpPr>
            <a:grpSpLocks/>
          </p:cNvGrpSpPr>
          <p:nvPr/>
        </p:nvGrpSpPr>
        <p:grpSpPr bwMode="auto">
          <a:xfrm>
            <a:off x="4859338" y="3014663"/>
            <a:ext cx="2211387" cy="3225800"/>
            <a:chOff x="2208" y="1920"/>
            <a:chExt cx="1152" cy="1680"/>
          </a:xfrm>
        </p:grpSpPr>
        <p:sp>
          <p:nvSpPr>
            <p:cNvPr id="168965" name="Oval 50"/>
            <p:cNvSpPr>
              <a:spLocks noChangeArrowheads="1"/>
            </p:cNvSpPr>
            <p:nvPr/>
          </p:nvSpPr>
          <p:spPr bwMode="auto">
            <a:xfrm>
              <a:off x="2208" y="2448"/>
              <a:ext cx="1152" cy="1152"/>
            </a:xfrm>
            <a:prstGeom prst="ellipse">
              <a:avLst/>
            </a:prstGeom>
            <a:solidFill>
              <a:schemeClr val="tx1"/>
            </a:solidFill>
            <a:ln w="9525" algn="ctr">
              <a:solidFill>
                <a:schemeClr val="tx1"/>
              </a:solidFill>
              <a:round/>
              <a:headEnd/>
              <a:tailEnd/>
            </a:ln>
          </p:spPr>
          <p:txBody>
            <a:bodyPr wrap="none" anchor="ctr"/>
            <a:lstStyle/>
            <a:p>
              <a:endParaRPr lang="en-US" dirty="0">
                <a:latin typeface="Arial" panose="020B0604020202020204" pitchFamily="34" charset="0"/>
              </a:endParaRPr>
            </a:p>
          </p:txBody>
        </p:sp>
        <p:sp>
          <p:nvSpPr>
            <p:cNvPr id="168966" name="Oval 51"/>
            <p:cNvSpPr>
              <a:spLocks noChangeArrowheads="1"/>
            </p:cNvSpPr>
            <p:nvPr/>
          </p:nvSpPr>
          <p:spPr bwMode="auto">
            <a:xfrm>
              <a:off x="2640" y="2688"/>
              <a:ext cx="288" cy="288"/>
            </a:xfrm>
            <a:prstGeom prst="ellipse">
              <a:avLst/>
            </a:prstGeom>
            <a:solidFill>
              <a:schemeClr val="bg1"/>
            </a:solidFill>
            <a:ln w="9525" algn="ctr">
              <a:solidFill>
                <a:schemeClr val="tx1"/>
              </a:solidFill>
              <a:round/>
              <a:headEnd/>
              <a:tailEnd/>
            </a:ln>
          </p:spPr>
          <p:txBody>
            <a:bodyPr wrap="none" anchor="ctr"/>
            <a:lstStyle/>
            <a:p>
              <a:endParaRPr lang="en-US" dirty="0">
                <a:latin typeface="Arial" panose="020B0604020202020204" pitchFamily="34" charset="0"/>
              </a:endParaRPr>
            </a:p>
          </p:txBody>
        </p:sp>
        <p:sp>
          <p:nvSpPr>
            <p:cNvPr id="168967" name="AutoShape 52"/>
            <p:cNvSpPr>
              <a:spLocks noChangeArrowheads="1"/>
            </p:cNvSpPr>
            <p:nvPr/>
          </p:nvSpPr>
          <p:spPr bwMode="auto">
            <a:xfrm flipV="1">
              <a:off x="2616" y="2880"/>
              <a:ext cx="336" cy="43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chemeClr val="bg1"/>
            </a:solidFill>
            <a:ln w="9525" algn="ctr">
              <a:noFill/>
              <a:miter lim="800000"/>
              <a:headEnd/>
              <a:tailEnd/>
            </a:ln>
          </p:spPr>
          <p:txBody>
            <a:bodyPr wrap="none" anchor="ctr"/>
            <a:lstStyle/>
            <a:p>
              <a:endParaRPr lang="en-US" dirty="0">
                <a:latin typeface="Arial" panose="020B0604020202020204" pitchFamily="34" charset="0"/>
              </a:endParaRPr>
            </a:p>
          </p:txBody>
        </p:sp>
        <p:sp>
          <p:nvSpPr>
            <p:cNvPr id="168968" name="AutoShape 53"/>
            <p:cNvSpPr>
              <a:spLocks noChangeArrowheads="1"/>
            </p:cNvSpPr>
            <p:nvPr/>
          </p:nvSpPr>
          <p:spPr bwMode="auto">
            <a:xfrm>
              <a:off x="2448" y="1920"/>
              <a:ext cx="624" cy="139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712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399"/>
                    <a:pt x="16199" y="7817"/>
                    <a:pt x="16200" y="10799"/>
                  </a:cubicBezTo>
                  <a:lnTo>
                    <a:pt x="21600" y="10800"/>
                  </a:lnTo>
                  <a:cubicBezTo>
                    <a:pt x="21600" y="4835"/>
                    <a:pt x="16764" y="0"/>
                    <a:pt x="10800" y="0"/>
                  </a:cubicBezTo>
                  <a:cubicBezTo>
                    <a:pt x="4835" y="0"/>
                    <a:pt x="0" y="4835"/>
                    <a:pt x="0" y="10800"/>
                  </a:cubicBezTo>
                  <a:close/>
                </a:path>
              </a:pathLst>
            </a:custGeom>
            <a:solidFill>
              <a:schemeClr val="tx1"/>
            </a:solidFill>
            <a:ln w="9525" algn="ctr">
              <a:solidFill>
                <a:schemeClr val="tx1"/>
              </a:solidFill>
              <a:miter lim="800000"/>
              <a:headEnd/>
              <a:tailEnd/>
            </a:ln>
          </p:spPr>
          <p:txBody>
            <a:bodyPr wrap="none" anchor="ctr"/>
            <a:lstStyle/>
            <a:p>
              <a:endParaRPr lang="en-US" dirty="0">
                <a:latin typeface="Arial" panose="020B0604020202020204" pitchFamily="34" charset="0"/>
              </a:endParaRPr>
            </a:p>
          </p:txBody>
        </p:sp>
      </p:grpSp>
      <p:sp>
        <p:nvSpPr>
          <p:cNvPr id="168969" name="AutoShape 2"/>
          <p:cNvSpPr>
            <a:spLocks noChangeArrowheads="1"/>
          </p:cNvSpPr>
          <p:nvPr/>
        </p:nvSpPr>
        <p:spPr bwMode="auto">
          <a:xfrm>
            <a:off x="833438" y="3376613"/>
            <a:ext cx="7391400" cy="2895600"/>
          </a:xfrm>
          <a:prstGeom prst="roundRect">
            <a:avLst>
              <a:gd name="adj" fmla="val 16667"/>
            </a:avLst>
          </a:prstGeom>
          <a:noFill/>
          <a:ln w="38100">
            <a:noFill/>
            <a:round/>
            <a:headEnd/>
            <a:tailEnd/>
          </a:ln>
        </p:spPr>
        <p:txBody>
          <a:bodyPr wrap="none" anchor="ctr"/>
          <a:lstStyle/>
          <a:p>
            <a:endParaRPr lang="en-US" dirty="0">
              <a:latin typeface="Arial" panose="020B0604020202020204" pitchFamily="34" charset="0"/>
            </a:endParaRPr>
          </a:p>
        </p:txBody>
      </p:sp>
      <p:grpSp>
        <p:nvGrpSpPr>
          <p:cNvPr id="168971" name="Group 4"/>
          <p:cNvGrpSpPr>
            <a:grpSpLocks/>
          </p:cNvGrpSpPr>
          <p:nvPr/>
        </p:nvGrpSpPr>
        <p:grpSpPr bwMode="auto">
          <a:xfrm>
            <a:off x="2286000" y="1851025"/>
            <a:ext cx="1379538" cy="1174750"/>
            <a:chOff x="1043" y="2525"/>
            <a:chExt cx="869" cy="740"/>
          </a:xfrm>
        </p:grpSpPr>
        <p:sp>
          <p:nvSpPr>
            <p:cNvPr id="168972" name="Freeform 5"/>
            <p:cNvSpPr>
              <a:spLocks/>
            </p:cNvSpPr>
            <p:nvPr/>
          </p:nvSpPr>
          <p:spPr bwMode="auto">
            <a:xfrm>
              <a:off x="1769" y="2983"/>
              <a:ext cx="143" cy="278"/>
            </a:xfrm>
            <a:custGeom>
              <a:avLst/>
              <a:gdLst>
                <a:gd name="T0" fmla="*/ 0 w 143"/>
                <a:gd name="T1" fmla="*/ 0 h 278"/>
                <a:gd name="T2" fmla="*/ 143 w 143"/>
                <a:gd name="T3" fmla="*/ 42 h 278"/>
                <a:gd name="T4" fmla="*/ 143 w 143"/>
                <a:gd name="T5" fmla="*/ 242 h 278"/>
                <a:gd name="T6" fmla="*/ 100 w 143"/>
                <a:gd name="T7" fmla="*/ 278 h 278"/>
                <a:gd name="T8" fmla="*/ 93 w 143"/>
                <a:gd name="T9" fmla="*/ 100 h 278"/>
                <a:gd name="T10" fmla="*/ 7 w 143"/>
                <a:gd name="T11" fmla="*/ 50 h 278"/>
                <a:gd name="T12" fmla="*/ 0 w 143"/>
                <a:gd name="T13" fmla="*/ 0 h 278"/>
                <a:gd name="T14" fmla="*/ 0 60000 65536"/>
                <a:gd name="T15" fmla="*/ 0 60000 65536"/>
                <a:gd name="T16" fmla="*/ 0 60000 65536"/>
                <a:gd name="T17" fmla="*/ 0 60000 65536"/>
                <a:gd name="T18" fmla="*/ 0 60000 65536"/>
                <a:gd name="T19" fmla="*/ 0 60000 65536"/>
                <a:gd name="T20" fmla="*/ 0 60000 65536"/>
                <a:gd name="T21" fmla="*/ 0 w 143"/>
                <a:gd name="T22" fmla="*/ 0 h 278"/>
                <a:gd name="T23" fmla="*/ 143 w 143"/>
                <a:gd name="T24" fmla="*/ 278 h 2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3" h="278">
                  <a:moveTo>
                    <a:pt x="0" y="0"/>
                  </a:moveTo>
                  <a:lnTo>
                    <a:pt x="143" y="42"/>
                  </a:lnTo>
                  <a:lnTo>
                    <a:pt x="143" y="242"/>
                  </a:lnTo>
                  <a:lnTo>
                    <a:pt x="100" y="278"/>
                  </a:lnTo>
                  <a:lnTo>
                    <a:pt x="93" y="100"/>
                  </a:lnTo>
                  <a:lnTo>
                    <a:pt x="7" y="50"/>
                  </a:lnTo>
                  <a:lnTo>
                    <a:pt x="0" y="0"/>
                  </a:lnTo>
                  <a:close/>
                </a:path>
              </a:pathLst>
            </a:custGeom>
            <a:solidFill>
              <a:schemeClr val="tx2"/>
            </a:solidFill>
            <a:ln w="9525">
              <a:solidFill>
                <a:schemeClr val="tx1"/>
              </a:solidFill>
              <a:round/>
              <a:headEnd/>
              <a:tailEnd/>
            </a:ln>
          </p:spPr>
          <p:txBody>
            <a:bodyPr wrap="none" anchor="ctr"/>
            <a:lstStyle/>
            <a:p>
              <a:endParaRPr lang="en-US" dirty="0">
                <a:latin typeface="Arial" panose="020B0604020202020204" pitchFamily="34" charset="0"/>
              </a:endParaRPr>
            </a:p>
          </p:txBody>
        </p:sp>
        <p:sp>
          <p:nvSpPr>
            <p:cNvPr id="168973" name="Freeform 6"/>
            <p:cNvSpPr>
              <a:spLocks/>
            </p:cNvSpPr>
            <p:nvPr/>
          </p:nvSpPr>
          <p:spPr bwMode="auto">
            <a:xfrm>
              <a:off x="1737" y="2793"/>
              <a:ext cx="86" cy="221"/>
            </a:xfrm>
            <a:custGeom>
              <a:avLst/>
              <a:gdLst>
                <a:gd name="T0" fmla="*/ 0 w 143"/>
                <a:gd name="T1" fmla="*/ 0 h 278"/>
                <a:gd name="T2" fmla="*/ 31 w 143"/>
                <a:gd name="T3" fmla="*/ 21 h 278"/>
                <a:gd name="T4" fmla="*/ 31 w 143"/>
                <a:gd name="T5" fmla="*/ 122 h 278"/>
                <a:gd name="T6" fmla="*/ 22 w 143"/>
                <a:gd name="T7" fmla="*/ 140 h 278"/>
                <a:gd name="T8" fmla="*/ 20 w 143"/>
                <a:gd name="T9" fmla="*/ 50 h 278"/>
                <a:gd name="T10" fmla="*/ 1 w 143"/>
                <a:gd name="T11" fmla="*/ 25 h 278"/>
                <a:gd name="T12" fmla="*/ 0 w 143"/>
                <a:gd name="T13" fmla="*/ 0 h 278"/>
                <a:gd name="T14" fmla="*/ 0 60000 65536"/>
                <a:gd name="T15" fmla="*/ 0 60000 65536"/>
                <a:gd name="T16" fmla="*/ 0 60000 65536"/>
                <a:gd name="T17" fmla="*/ 0 60000 65536"/>
                <a:gd name="T18" fmla="*/ 0 60000 65536"/>
                <a:gd name="T19" fmla="*/ 0 60000 65536"/>
                <a:gd name="T20" fmla="*/ 0 60000 65536"/>
                <a:gd name="T21" fmla="*/ 0 w 143"/>
                <a:gd name="T22" fmla="*/ 0 h 278"/>
                <a:gd name="T23" fmla="*/ 143 w 143"/>
                <a:gd name="T24" fmla="*/ 278 h 2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3" h="278">
                  <a:moveTo>
                    <a:pt x="0" y="0"/>
                  </a:moveTo>
                  <a:lnTo>
                    <a:pt x="143" y="42"/>
                  </a:lnTo>
                  <a:lnTo>
                    <a:pt x="143" y="242"/>
                  </a:lnTo>
                  <a:lnTo>
                    <a:pt x="100" y="278"/>
                  </a:lnTo>
                  <a:lnTo>
                    <a:pt x="93" y="100"/>
                  </a:lnTo>
                  <a:lnTo>
                    <a:pt x="7" y="50"/>
                  </a:lnTo>
                  <a:lnTo>
                    <a:pt x="0" y="0"/>
                  </a:lnTo>
                  <a:close/>
                </a:path>
              </a:pathLst>
            </a:custGeom>
            <a:solidFill>
              <a:schemeClr val="tx2"/>
            </a:solidFill>
            <a:ln w="9525">
              <a:solidFill>
                <a:schemeClr val="tx1"/>
              </a:solidFill>
              <a:round/>
              <a:headEnd/>
              <a:tailEnd/>
            </a:ln>
          </p:spPr>
          <p:txBody>
            <a:bodyPr wrap="none" anchor="ctr"/>
            <a:lstStyle/>
            <a:p>
              <a:endParaRPr lang="en-US" dirty="0">
                <a:latin typeface="Arial" panose="020B0604020202020204" pitchFamily="34" charset="0"/>
              </a:endParaRPr>
            </a:p>
          </p:txBody>
        </p:sp>
        <p:sp>
          <p:nvSpPr>
            <p:cNvPr id="168974" name="Freeform 7"/>
            <p:cNvSpPr>
              <a:spLocks/>
            </p:cNvSpPr>
            <p:nvPr/>
          </p:nvSpPr>
          <p:spPr bwMode="auto">
            <a:xfrm>
              <a:off x="1705" y="2639"/>
              <a:ext cx="51" cy="178"/>
            </a:xfrm>
            <a:custGeom>
              <a:avLst/>
              <a:gdLst>
                <a:gd name="T0" fmla="*/ 0 w 143"/>
                <a:gd name="T1" fmla="*/ 0 h 278"/>
                <a:gd name="T2" fmla="*/ 6 w 143"/>
                <a:gd name="T3" fmla="*/ 11 h 278"/>
                <a:gd name="T4" fmla="*/ 6 w 143"/>
                <a:gd name="T5" fmla="*/ 63 h 278"/>
                <a:gd name="T6" fmla="*/ 5 w 143"/>
                <a:gd name="T7" fmla="*/ 73 h 278"/>
                <a:gd name="T8" fmla="*/ 4 w 143"/>
                <a:gd name="T9" fmla="*/ 26 h 278"/>
                <a:gd name="T10" fmla="*/ 0 w 143"/>
                <a:gd name="T11" fmla="*/ 13 h 278"/>
                <a:gd name="T12" fmla="*/ 0 w 143"/>
                <a:gd name="T13" fmla="*/ 0 h 278"/>
                <a:gd name="T14" fmla="*/ 0 60000 65536"/>
                <a:gd name="T15" fmla="*/ 0 60000 65536"/>
                <a:gd name="T16" fmla="*/ 0 60000 65536"/>
                <a:gd name="T17" fmla="*/ 0 60000 65536"/>
                <a:gd name="T18" fmla="*/ 0 60000 65536"/>
                <a:gd name="T19" fmla="*/ 0 60000 65536"/>
                <a:gd name="T20" fmla="*/ 0 60000 65536"/>
                <a:gd name="T21" fmla="*/ 0 w 143"/>
                <a:gd name="T22" fmla="*/ 0 h 278"/>
                <a:gd name="T23" fmla="*/ 143 w 143"/>
                <a:gd name="T24" fmla="*/ 278 h 2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3" h="278">
                  <a:moveTo>
                    <a:pt x="0" y="0"/>
                  </a:moveTo>
                  <a:lnTo>
                    <a:pt x="143" y="42"/>
                  </a:lnTo>
                  <a:lnTo>
                    <a:pt x="143" y="242"/>
                  </a:lnTo>
                  <a:lnTo>
                    <a:pt x="100" y="278"/>
                  </a:lnTo>
                  <a:lnTo>
                    <a:pt x="93" y="100"/>
                  </a:lnTo>
                  <a:lnTo>
                    <a:pt x="7" y="50"/>
                  </a:lnTo>
                  <a:lnTo>
                    <a:pt x="0" y="0"/>
                  </a:lnTo>
                  <a:close/>
                </a:path>
              </a:pathLst>
            </a:custGeom>
            <a:solidFill>
              <a:schemeClr val="tx2"/>
            </a:solidFill>
            <a:ln w="9525">
              <a:solidFill>
                <a:schemeClr val="tx1"/>
              </a:solidFill>
              <a:round/>
              <a:headEnd/>
              <a:tailEnd/>
            </a:ln>
          </p:spPr>
          <p:txBody>
            <a:bodyPr wrap="none" anchor="ctr"/>
            <a:lstStyle/>
            <a:p>
              <a:endParaRPr lang="en-US" dirty="0">
                <a:latin typeface="Arial" panose="020B0604020202020204" pitchFamily="34" charset="0"/>
              </a:endParaRPr>
            </a:p>
          </p:txBody>
        </p:sp>
        <p:sp>
          <p:nvSpPr>
            <p:cNvPr id="168975" name="Freeform 8"/>
            <p:cNvSpPr>
              <a:spLocks/>
            </p:cNvSpPr>
            <p:nvPr/>
          </p:nvSpPr>
          <p:spPr bwMode="auto">
            <a:xfrm>
              <a:off x="1673" y="2551"/>
              <a:ext cx="47" cy="156"/>
            </a:xfrm>
            <a:custGeom>
              <a:avLst/>
              <a:gdLst>
                <a:gd name="T0" fmla="*/ 0 w 143"/>
                <a:gd name="T1" fmla="*/ 0 h 278"/>
                <a:gd name="T2" fmla="*/ 5 w 143"/>
                <a:gd name="T3" fmla="*/ 7 h 278"/>
                <a:gd name="T4" fmla="*/ 5 w 143"/>
                <a:gd name="T5" fmla="*/ 43 h 278"/>
                <a:gd name="T6" fmla="*/ 4 w 143"/>
                <a:gd name="T7" fmla="*/ 49 h 278"/>
                <a:gd name="T8" fmla="*/ 3 w 143"/>
                <a:gd name="T9" fmla="*/ 17 h 278"/>
                <a:gd name="T10" fmla="*/ 0 w 143"/>
                <a:gd name="T11" fmla="*/ 9 h 278"/>
                <a:gd name="T12" fmla="*/ 0 w 143"/>
                <a:gd name="T13" fmla="*/ 0 h 278"/>
                <a:gd name="T14" fmla="*/ 0 60000 65536"/>
                <a:gd name="T15" fmla="*/ 0 60000 65536"/>
                <a:gd name="T16" fmla="*/ 0 60000 65536"/>
                <a:gd name="T17" fmla="*/ 0 60000 65536"/>
                <a:gd name="T18" fmla="*/ 0 60000 65536"/>
                <a:gd name="T19" fmla="*/ 0 60000 65536"/>
                <a:gd name="T20" fmla="*/ 0 60000 65536"/>
                <a:gd name="T21" fmla="*/ 0 w 143"/>
                <a:gd name="T22" fmla="*/ 0 h 278"/>
                <a:gd name="T23" fmla="*/ 143 w 143"/>
                <a:gd name="T24" fmla="*/ 278 h 2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3" h="278">
                  <a:moveTo>
                    <a:pt x="0" y="0"/>
                  </a:moveTo>
                  <a:lnTo>
                    <a:pt x="143" y="42"/>
                  </a:lnTo>
                  <a:lnTo>
                    <a:pt x="143" y="242"/>
                  </a:lnTo>
                  <a:lnTo>
                    <a:pt x="100" y="278"/>
                  </a:lnTo>
                  <a:lnTo>
                    <a:pt x="93" y="100"/>
                  </a:lnTo>
                  <a:lnTo>
                    <a:pt x="7" y="50"/>
                  </a:lnTo>
                  <a:lnTo>
                    <a:pt x="0" y="0"/>
                  </a:lnTo>
                  <a:close/>
                </a:path>
              </a:pathLst>
            </a:custGeom>
            <a:solidFill>
              <a:schemeClr val="tx2"/>
            </a:solidFill>
            <a:ln w="9525">
              <a:solidFill>
                <a:schemeClr val="tx1"/>
              </a:solidFill>
              <a:round/>
              <a:headEnd/>
              <a:tailEnd/>
            </a:ln>
          </p:spPr>
          <p:txBody>
            <a:bodyPr wrap="none" anchor="ctr"/>
            <a:lstStyle/>
            <a:p>
              <a:endParaRPr lang="en-US" dirty="0">
                <a:latin typeface="Arial" panose="020B0604020202020204" pitchFamily="34" charset="0"/>
              </a:endParaRPr>
            </a:p>
          </p:txBody>
        </p:sp>
        <p:sp>
          <p:nvSpPr>
            <p:cNvPr id="168976" name="Freeform 9"/>
            <p:cNvSpPr>
              <a:spLocks/>
            </p:cNvSpPr>
            <p:nvPr/>
          </p:nvSpPr>
          <p:spPr bwMode="auto">
            <a:xfrm flipH="1">
              <a:off x="1043" y="2987"/>
              <a:ext cx="143" cy="278"/>
            </a:xfrm>
            <a:custGeom>
              <a:avLst/>
              <a:gdLst>
                <a:gd name="T0" fmla="*/ 0 w 143"/>
                <a:gd name="T1" fmla="*/ 0 h 278"/>
                <a:gd name="T2" fmla="*/ 143 w 143"/>
                <a:gd name="T3" fmla="*/ 42 h 278"/>
                <a:gd name="T4" fmla="*/ 143 w 143"/>
                <a:gd name="T5" fmla="*/ 242 h 278"/>
                <a:gd name="T6" fmla="*/ 100 w 143"/>
                <a:gd name="T7" fmla="*/ 278 h 278"/>
                <a:gd name="T8" fmla="*/ 93 w 143"/>
                <a:gd name="T9" fmla="*/ 100 h 278"/>
                <a:gd name="T10" fmla="*/ 7 w 143"/>
                <a:gd name="T11" fmla="*/ 50 h 278"/>
                <a:gd name="T12" fmla="*/ 0 w 143"/>
                <a:gd name="T13" fmla="*/ 0 h 278"/>
                <a:gd name="T14" fmla="*/ 0 60000 65536"/>
                <a:gd name="T15" fmla="*/ 0 60000 65536"/>
                <a:gd name="T16" fmla="*/ 0 60000 65536"/>
                <a:gd name="T17" fmla="*/ 0 60000 65536"/>
                <a:gd name="T18" fmla="*/ 0 60000 65536"/>
                <a:gd name="T19" fmla="*/ 0 60000 65536"/>
                <a:gd name="T20" fmla="*/ 0 60000 65536"/>
                <a:gd name="T21" fmla="*/ 0 w 143"/>
                <a:gd name="T22" fmla="*/ 0 h 278"/>
                <a:gd name="T23" fmla="*/ 143 w 143"/>
                <a:gd name="T24" fmla="*/ 278 h 2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3" h="278">
                  <a:moveTo>
                    <a:pt x="0" y="0"/>
                  </a:moveTo>
                  <a:lnTo>
                    <a:pt x="143" y="42"/>
                  </a:lnTo>
                  <a:lnTo>
                    <a:pt x="143" y="242"/>
                  </a:lnTo>
                  <a:lnTo>
                    <a:pt x="100" y="278"/>
                  </a:lnTo>
                  <a:lnTo>
                    <a:pt x="93" y="100"/>
                  </a:lnTo>
                  <a:lnTo>
                    <a:pt x="7" y="50"/>
                  </a:lnTo>
                  <a:lnTo>
                    <a:pt x="0" y="0"/>
                  </a:lnTo>
                  <a:close/>
                </a:path>
              </a:pathLst>
            </a:custGeom>
            <a:solidFill>
              <a:schemeClr val="tx2"/>
            </a:solidFill>
            <a:ln w="9525">
              <a:solidFill>
                <a:schemeClr val="tx1"/>
              </a:solidFill>
              <a:round/>
              <a:headEnd/>
              <a:tailEnd/>
            </a:ln>
          </p:spPr>
          <p:txBody>
            <a:bodyPr wrap="none" anchor="ctr"/>
            <a:lstStyle/>
            <a:p>
              <a:endParaRPr lang="en-US" dirty="0">
                <a:latin typeface="Arial" panose="020B0604020202020204" pitchFamily="34" charset="0"/>
              </a:endParaRPr>
            </a:p>
          </p:txBody>
        </p:sp>
        <p:sp>
          <p:nvSpPr>
            <p:cNvPr id="168977" name="Freeform 10"/>
            <p:cNvSpPr>
              <a:spLocks/>
            </p:cNvSpPr>
            <p:nvPr/>
          </p:nvSpPr>
          <p:spPr bwMode="auto">
            <a:xfrm flipH="1">
              <a:off x="1133" y="2812"/>
              <a:ext cx="86" cy="221"/>
            </a:xfrm>
            <a:custGeom>
              <a:avLst/>
              <a:gdLst>
                <a:gd name="T0" fmla="*/ 0 w 143"/>
                <a:gd name="T1" fmla="*/ 0 h 278"/>
                <a:gd name="T2" fmla="*/ 31 w 143"/>
                <a:gd name="T3" fmla="*/ 21 h 278"/>
                <a:gd name="T4" fmla="*/ 31 w 143"/>
                <a:gd name="T5" fmla="*/ 122 h 278"/>
                <a:gd name="T6" fmla="*/ 22 w 143"/>
                <a:gd name="T7" fmla="*/ 140 h 278"/>
                <a:gd name="T8" fmla="*/ 20 w 143"/>
                <a:gd name="T9" fmla="*/ 50 h 278"/>
                <a:gd name="T10" fmla="*/ 1 w 143"/>
                <a:gd name="T11" fmla="*/ 25 h 278"/>
                <a:gd name="T12" fmla="*/ 0 w 143"/>
                <a:gd name="T13" fmla="*/ 0 h 278"/>
                <a:gd name="T14" fmla="*/ 0 60000 65536"/>
                <a:gd name="T15" fmla="*/ 0 60000 65536"/>
                <a:gd name="T16" fmla="*/ 0 60000 65536"/>
                <a:gd name="T17" fmla="*/ 0 60000 65536"/>
                <a:gd name="T18" fmla="*/ 0 60000 65536"/>
                <a:gd name="T19" fmla="*/ 0 60000 65536"/>
                <a:gd name="T20" fmla="*/ 0 60000 65536"/>
                <a:gd name="T21" fmla="*/ 0 w 143"/>
                <a:gd name="T22" fmla="*/ 0 h 278"/>
                <a:gd name="T23" fmla="*/ 143 w 143"/>
                <a:gd name="T24" fmla="*/ 278 h 2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3" h="278">
                  <a:moveTo>
                    <a:pt x="0" y="0"/>
                  </a:moveTo>
                  <a:lnTo>
                    <a:pt x="143" y="42"/>
                  </a:lnTo>
                  <a:lnTo>
                    <a:pt x="143" y="242"/>
                  </a:lnTo>
                  <a:lnTo>
                    <a:pt x="100" y="278"/>
                  </a:lnTo>
                  <a:lnTo>
                    <a:pt x="93" y="100"/>
                  </a:lnTo>
                  <a:lnTo>
                    <a:pt x="7" y="50"/>
                  </a:lnTo>
                  <a:lnTo>
                    <a:pt x="0" y="0"/>
                  </a:lnTo>
                  <a:close/>
                </a:path>
              </a:pathLst>
            </a:custGeom>
            <a:solidFill>
              <a:schemeClr val="tx2"/>
            </a:solidFill>
            <a:ln w="9525">
              <a:solidFill>
                <a:schemeClr val="tx1"/>
              </a:solidFill>
              <a:round/>
              <a:headEnd/>
              <a:tailEnd/>
            </a:ln>
          </p:spPr>
          <p:txBody>
            <a:bodyPr wrap="none" anchor="ctr"/>
            <a:lstStyle/>
            <a:p>
              <a:endParaRPr lang="en-US" dirty="0">
                <a:latin typeface="Arial" panose="020B0604020202020204" pitchFamily="34" charset="0"/>
              </a:endParaRPr>
            </a:p>
          </p:txBody>
        </p:sp>
        <p:sp>
          <p:nvSpPr>
            <p:cNvPr id="168978" name="Freeform 11"/>
            <p:cNvSpPr>
              <a:spLocks/>
            </p:cNvSpPr>
            <p:nvPr/>
          </p:nvSpPr>
          <p:spPr bwMode="auto">
            <a:xfrm flipH="1">
              <a:off x="1244" y="2586"/>
              <a:ext cx="51" cy="178"/>
            </a:xfrm>
            <a:custGeom>
              <a:avLst/>
              <a:gdLst>
                <a:gd name="T0" fmla="*/ 0 w 143"/>
                <a:gd name="T1" fmla="*/ 0 h 278"/>
                <a:gd name="T2" fmla="*/ 6 w 143"/>
                <a:gd name="T3" fmla="*/ 11 h 278"/>
                <a:gd name="T4" fmla="*/ 6 w 143"/>
                <a:gd name="T5" fmla="*/ 63 h 278"/>
                <a:gd name="T6" fmla="*/ 5 w 143"/>
                <a:gd name="T7" fmla="*/ 73 h 278"/>
                <a:gd name="T8" fmla="*/ 4 w 143"/>
                <a:gd name="T9" fmla="*/ 26 h 278"/>
                <a:gd name="T10" fmla="*/ 0 w 143"/>
                <a:gd name="T11" fmla="*/ 13 h 278"/>
                <a:gd name="T12" fmla="*/ 0 w 143"/>
                <a:gd name="T13" fmla="*/ 0 h 278"/>
                <a:gd name="T14" fmla="*/ 0 60000 65536"/>
                <a:gd name="T15" fmla="*/ 0 60000 65536"/>
                <a:gd name="T16" fmla="*/ 0 60000 65536"/>
                <a:gd name="T17" fmla="*/ 0 60000 65536"/>
                <a:gd name="T18" fmla="*/ 0 60000 65536"/>
                <a:gd name="T19" fmla="*/ 0 60000 65536"/>
                <a:gd name="T20" fmla="*/ 0 60000 65536"/>
                <a:gd name="T21" fmla="*/ 0 w 143"/>
                <a:gd name="T22" fmla="*/ 0 h 278"/>
                <a:gd name="T23" fmla="*/ 143 w 143"/>
                <a:gd name="T24" fmla="*/ 278 h 2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3" h="278">
                  <a:moveTo>
                    <a:pt x="0" y="0"/>
                  </a:moveTo>
                  <a:lnTo>
                    <a:pt x="143" y="42"/>
                  </a:lnTo>
                  <a:lnTo>
                    <a:pt x="143" y="242"/>
                  </a:lnTo>
                  <a:lnTo>
                    <a:pt x="100" y="278"/>
                  </a:lnTo>
                  <a:lnTo>
                    <a:pt x="93" y="100"/>
                  </a:lnTo>
                  <a:lnTo>
                    <a:pt x="7" y="50"/>
                  </a:lnTo>
                  <a:lnTo>
                    <a:pt x="0" y="0"/>
                  </a:lnTo>
                  <a:close/>
                </a:path>
              </a:pathLst>
            </a:custGeom>
            <a:solidFill>
              <a:schemeClr val="tx2"/>
            </a:solidFill>
            <a:ln w="9525">
              <a:solidFill>
                <a:schemeClr val="tx1"/>
              </a:solidFill>
              <a:round/>
              <a:headEnd/>
              <a:tailEnd/>
            </a:ln>
          </p:spPr>
          <p:txBody>
            <a:bodyPr wrap="none" anchor="ctr"/>
            <a:lstStyle/>
            <a:p>
              <a:endParaRPr lang="en-US" dirty="0">
                <a:latin typeface="Arial" panose="020B0604020202020204" pitchFamily="34" charset="0"/>
              </a:endParaRPr>
            </a:p>
          </p:txBody>
        </p:sp>
        <p:sp>
          <p:nvSpPr>
            <p:cNvPr id="168979" name="Freeform 12"/>
            <p:cNvSpPr>
              <a:spLocks/>
            </p:cNvSpPr>
            <p:nvPr/>
          </p:nvSpPr>
          <p:spPr bwMode="auto">
            <a:xfrm flipH="1">
              <a:off x="1204" y="2691"/>
              <a:ext cx="47" cy="156"/>
            </a:xfrm>
            <a:custGeom>
              <a:avLst/>
              <a:gdLst>
                <a:gd name="T0" fmla="*/ 0 w 143"/>
                <a:gd name="T1" fmla="*/ 0 h 278"/>
                <a:gd name="T2" fmla="*/ 5 w 143"/>
                <a:gd name="T3" fmla="*/ 7 h 278"/>
                <a:gd name="T4" fmla="*/ 5 w 143"/>
                <a:gd name="T5" fmla="*/ 43 h 278"/>
                <a:gd name="T6" fmla="*/ 4 w 143"/>
                <a:gd name="T7" fmla="*/ 49 h 278"/>
                <a:gd name="T8" fmla="*/ 3 w 143"/>
                <a:gd name="T9" fmla="*/ 17 h 278"/>
                <a:gd name="T10" fmla="*/ 0 w 143"/>
                <a:gd name="T11" fmla="*/ 9 h 278"/>
                <a:gd name="T12" fmla="*/ 0 w 143"/>
                <a:gd name="T13" fmla="*/ 0 h 278"/>
                <a:gd name="T14" fmla="*/ 0 60000 65536"/>
                <a:gd name="T15" fmla="*/ 0 60000 65536"/>
                <a:gd name="T16" fmla="*/ 0 60000 65536"/>
                <a:gd name="T17" fmla="*/ 0 60000 65536"/>
                <a:gd name="T18" fmla="*/ 0 60000 65536"/>
                <a:gd name="T19" fmla="*/ 0 60000 65536"/>
                <a:gd name="T20" fmla="*/ 0 60000 65536"/>
                <a:gd name="T21" fmla="*/ 0 w 143"/>
                <a:gd name="T22" fmla="*/ 0 h 278"/>
                <a:gd name="T23" fmla="*/ 143 w 143"/>
                <a:gd name="T24" fmla="*/ 278 h 2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3" h="278">
                  <a:moveTo>
                    <a:pt x="0" y="0"/>
                  </a:moveTo>
                  <a:lnTo>
                    <a:pt x="143" y="42"/>
                  </a:lnTo>
                  <a:lnTo>
                    <a:pt x="143" y="242"/>
                  </a:lnTo>
                  <a:lnTo>
                    <a:pt x="100" y="278"/>
                  </a:lnTo>
                  <a:lnTo>
                    <a:pt x="93" y="100"/>
                  </a:lnTo>
                  <a:lnTo>
                    <a:pt x="7" y="50"/>
                  </a:lnTo>
                  <a:lnTo>
                    <a:pt x="0" y="0"/>
                  </a:lnTo>
                  <a:close/>
                </a:path>
              </a:pathLst>
            </a:custGeom>
            <a:solidFill>
              <a:schemeClr val="tx2"/>
            </a:solidFill>
            <a:ln w="9525">
              <a:solidFill>
                <a:schemeClr val="tx1"/>
              </a:solidFill>
              <a:round/>
              <a:headEnd/>
              <a:tailEnd/>
            </a:ln>
          </p:spPr>
          <p:txBody>
            <a:bodyPr wrap="none" anchor="ctr"/>
            <a:lstStyle/>
            <a:p>
              <a:endParaRPr lang="en-US" dirty="0">
                <a:latin typeface="Arial" panose="020B0604020202020204" pitchFamily="34" charset="0"/>
              </a:endParaRPr>
            </a:p>
          </p:txBody>
        </p:sp>
        <p:sp>
          <p:nvSpPr>
            <p:cNvPr id="168980" name="AutoShape 13"/>
            <p:cNvSpPr>
              <a:spLocks noChangeArrowheads="1"/>
            </p:cNvSpPr>
            <p:nvPr/>
          </p:nvSpPr>
          <p:spPr bwMode="auto">
            <a:xfrm flipV="1">
              <a:off x="1163" y="2525"/>
              <a:ext cx="657" cy="557"/>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4 w 21600"/>
                <a:gd name="T13" fmla="*/ 4498 h 21600"/>
                <a:gd name="T14" fmla="*/ 17096 w 21600"/>
                <a:gd name="T15" fmla="*/ 17102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rgbClr val="FF0000"/>
            </a:solidFill>
            <a:ln w="38100">
              <a:solidFill>
                <a:schemeClr val="tx1"/>
              </a:solidFill>
              <a:miter lim="800000"/>
              <a:headEnd/>
              <a:tailEnd/>
            </a:ln>
          </p:spPr>
          <p:txBody>
            <a:bodyPr wrap="none" anchor="ctr"/>
            <a:lstStyle/>
            <a:p>
              <a:endParaRPr lang="en-US" dirty="0">
                <a:latin typeface="Arial" panose="020B0604020202020204" pitchFamily="34" charset="0"/>
              </a:endParaRPr>
            </a:p>
          </p:txBody>
        </p:sp>
        <p:sp>
          <p:nvSpPr>
            <p:cNvPr id="168981" name="Rectangle 14"/>
            <p:cNvSpPr>
              <a:spLocks noChangeArrowheads="1"/>
            </p:cNvSpPr>
            <p:nvPr/>
          </p:nvSpPr>
          <p:spPr bwMode="auto">
            <a:xfrm>
              <a:off x="1163" y="3089"/>
              <a:ext cx="657" cy="157"/>
            </a:xfrm>
            <a:prstGeom prst="rect">
              <a:avLst/>
            </a:prstGeom>
            <a:solidFill>
              <a:srgbClr val="FF0000"/>
            </a:solidFill>
            <a:ln w="38100">
              <a:solidFill>
                <a:schemeClr val="tx1"/>
              </a:solidFill>
              <a:miter lim="800000"/>
              <a:headEnd/>
              <a:tailEnd/>
            </a:ln>
          </p:spPr>
          <p:txBody>
            <a:bodyPr wrap="none" anchor="ctr"/>
            <a:lstStyle/>
            <a:p>
              <a:endParaRPr lang="en-US" dirty="0">
                <a:latin typeface="Arial" panose="020B0604020202020204" pitchFamily="34" charset="0"/>
              </a:endParaRPr>
            </a:p>
          </p:txBody>
        </p:sp>
      </p:grpSp>
      <p:sp>
        <p:nvSpPr>
          <p:cNvPr id="168982" name="Oval 16"/>
          <p:cNvSpPr>
            <a:spLocks noChangeArrowheads="1"/>
          </p:cNvSpPr>
          <p:nvPr/>
        </p:nvSpPr>
        <p:spPr bwMode="auto">
          <a:xfrm>
            <a:off x="6781800" y="4572000"/>
            <a:ext cx="838200" cy="381000"/>
          </a:xfrm>
          <a:prstGeom prst="ellipse">
            <a:avLst/>
          </a:prstGeom>
          <a:solidFill>
            <a:srgbClr val="00FFFF"/>
          </a:solidFill>
          <a:ln w="38100">
            <a:solidFill>
              <a:schemeClr val="tx1"/>
            </a:solidFill>
            <a:round/>
            <a:headEnd/>
            <a:tailEnd/>
          </a:ln>
        </p:spPr>
        <p:txBody>
          <a:bodyPr wrap="none" anchor="ctr"/>
          <a:lstStyle/>
          <a:p>
            <a:endParaRPr lang="en-US" dirty="0">
              <a:latin typeface="Arial" panose="020B0604020202020204" pitchFamily="34" charset="0"/>
            </a:endParaRPr>
          </a:p>
        </p:txBody>
      </p:sp>
      <p:sp>
        <p:nvSpPr>
          <p:cNvPr id="168983" name="Oval 17"/>
          <p:cNvSpPr>
            <a:spLocks noChangeArrowheads="1"/>
          </p:cNvSpPr>
          <p:nvPr/>
        </p:nvSpPr>
        <p:spPr bwMode="auto">
          <a:xfrm>
            <a:off x="6057900" y="3886200"/>
            <a:ext cx="838200" cy="381000"/>
          </a:xfrm>
          <a:prstGeom prst="ellipse">
            <a:avLst/>
          </a:prstGeom>
          <a:solidFill>
            <a:srgbClr val="00FFFF"/>
          </a:solidFill>
          <a:ln w="38100">
            <a:solidFill>
              <a:schemeClr val="tx1"/>
            </a:solidFill>
            <a:round/>
            <a:headEnd/>
            <a:tailEnd/>
          </a:ln>
        </p:spPr>
        <p:txBody>
          <a:bodyPr wrap="none" anchor="ctr"/>
          <a:lstStyle/>
          <a:p>
            <a:endParaRPr lang="en-US" dirty="0">
              <a:latin typeface="Arial" panose="020B0604020202020204" pitchFamily="34" charset="0"/>
            </a:endParaRPr>
          </a:p>
        </p:txBody>
      </p:sp>
      <p:sp>
        <p:nvSpPr>
          <p:cNvPr id="168984" name="Oval 18"/>
          <p:cNvSpPr>
            <a:spLocks noChangeArrowheads="1"/>
          </p:cNvSpPr>
          <p:nvPr/>
        </p:nvSpPr>
        <p:spPr bwMode="auto">
          <a:xfrm>
            <a:off x="5334000" y="4572000"/>
            <a:ext cx="838200" cy="381000"/>
          </a:xfrm>
          <a:prstGeom prst="ellipse">
            <a:avLst/>
          </a:prstGeom>
          <a:solidFill>
            <a:srgbClr val="00FFFF"/>
          </a:solidFill>
          <a:ln w="38100">
            <a:solidFill>
              <a:schemeClr val="tx1"/>
            </a:solidFill>
            <a:round/>
            <a:headEnd/>
            <a:tailEnd/>
          </a:ln>
        </p:spPr>
        <p:txBody>
          <a:bodyPr wrap="none" anchor="ctr"/>
          <a:lstStyle/>
          <a:p>
            <a:endParaRPr lang="en-US" dirty="0">
              <a:latin typeface="Arial" panose="020B0604020202020204" pitchFamily="34" charset="0"/>
            </a:endParaRPr>
          </a:p>
        </p:txBody>
      </p:sp>
      <p:sp>
        <p:nvSpPr>
          <p:cNvPr id="168985" name="AutoShape 22"/>
          <p:cNvSpPr>
            <a:spLocks noChangeArrowheads="1"/>
          </p:cNvSpPr>
          <p:nvPr/>
        </p:nvSpPr>
        <p:spPr bwMode="auto">
          <a:xfrm rot="2548433">
            <a:off x="6705600" y="4267200"/>
            <a:ext cx="304800" cy="304800"/>
          </a:xfrm>
          <a:prstGeom prst="rightArrow">
            <a:avLst>
              <a:gd name="adj1" fmla="val 50000"/>
              <a:gd name="adj2" fmla="val 25000"/>
            </a:avLst>
          </a:prstGeom>
          <a:solidFill>
            <a:srgbClr val="00FFFF"/>
          </a:solidFill>
          <a:ln w="38100">
            <a:solidFill>
              <a:schemeClr val="tx1"/>
            </a:solidFill>
            <a:miter lim="800000"/>
            <a:headEnd/>
            <a:tailEnd/>
          </a:ln>
        </p:spPr>
        <p:txBody>
          <a:bodyPr wrap="none" anchor="ctr"/>
          <a:lstStyle/>
          <a:p>
            <a:endParaRPr lang="en-US" dirty="0">
              <a:latin typeface="Arial" panose="020B0604020202020204" pitchFamily="34" charset="0"/>
            </a:endParaRPr>
          </a:p>
        </p:txBody>
      </p:sp>
      <p:sp>
        <p:nvSpPr>
          <p:cNvPr id="168986" name="AutoShape 23"/>
          <p:cNvSpPr>
            <a:spLocks noChangeArrowheads="1"/>
          </p:cNvSpPr>
          <p:nvPr/>
        </p:nvSpPr>
        <p:spPr bwMode="auto">
          <a:xfrm rot="19051567" flipH="1">
            <a:off x="5867400" y="4267200"/>
            <a:ext cx="304800" cy="304800"/>
          </a:xfrm>
          <a:prstGeom prst="rightArrow">
            <a:avLst>
              <a:gd name="adj1" fmla="val 50000"/>
              <a:gd name="adj2" fmla="val 25000"/>
            </a:avLst>
          </a:prstGeom>
          <a:solidFill>
            <a:srgbClr val="00FFFF"/>
          </a:solidFill>
          <a:ln w="38100">
            <a:solidFill>
              <a:schemeClr val="tx1"/>
            </a:solidFill>
            <a:miter lim="800000"/>
            <a:headEnd/>
            <a:tailEnd/>
          </a:ln>
        </p:spPr>
        <p:txBody>
          <a:bodyPr wrap="none" anchor="ctr"/>
          <a:lstStyle/>
          <a:p>
            <a:endParaRPr lang="en-US" dirty="0">
              <a:latin typeface="Arial" panose="020B0604020202020204" pitchFamily="34" charset="0"/>
            </a:endParaRPr>
          </a:p>
        </p:txBody>
      </p:sp>
      <p:sp>
        <p:nvSpPr>
          <p:cNvPr id="168987" name="AutoShape 24"/>
          <p:cNvSpPr>
            <a:spLocks noChangeArrowheads="1"/>
          </p:cNvSpPr>
          <p:nvPr/>
        </p:nvSpPr>
        <p:spPr bwMode="auto">
          <a:xfrm rot="19051567" flipH="1">
            <a:off x="5181600" y="4953000"/>
            <a:ext cx="304800" cy="304800"/>
          </a:xfrm>
          <a:prstGeom prst="rightArrow">
            <a:avLst>
              <a:gd name="adj1" fmla="val 50000"/>
              <a:gd name="adj2" fmla="val 25000"/>
            </a:avLst>
          </a:prstGeom>
          <a:solidFill>
            <a:srgbClr val="00FFFF"/>
          </a:solidFill>
          <a:ln w="38100">
            <a:solidFill>
              <a:schemeClr val="tx1"/>
            </a:solidFill>
            <a:miter lim="800000"/>
            <a:headEnd/>
            <a:tailEnd/>
          </a:ln>
        </p:spPr>
        <p:txBody>
          <a:bodyPr wrap="none" anchor="ctr"/>
          <a:lstStyle/>
          <a:p>
            <a:endParaRPr lang="en-US" dirty="0">
              <a:latin typeface="Arial" panose="020B0604020202020204" pitchFamily="34" charset="0"/>
            </a:endParaRPr>
          </a:p>
        </p:txBody>
      </p:sp>
      <p:sp>
        <p:nvSpPr>
          <p:cNvPr id="168989" name="Oval 26"/>
          <p:cNvSpPr>
            <a:spLocks noChangeArrowheads="1"/>
          </p:cNvSpPr>
          <p:nvPr/>
        </p:nvSpPr>
        <p:spPr bwMode="auto">
          <a:xfrm>
            <a:off x="4572000" y="5257800"/>
            <a:ext cx="838200" cy="381000"/>
          </a:xfrm>
          <a:prstGeom prst="ellipse">
            <a:avLst/>
          </a:prstGeom>
          <a:solidFill>
            <a:srgbClr val="00FFFF"/>
          </a:solidFill>
          <a:ln w="38100">
            <a:solidFill>
              <a:schemeClr val="tx1"/>
            </a:solidFill>
            <a:round/>
            <a:headEnd/>
            <a:tailEnd/>
          </a:ln>
        </p:spPr>
        <p:txBody>
          <a:bodyPr wrap="none" anchor="ctr"/>
          <a:lstStyle/>
          <a:p>
            <a:endParaRPr lang="en-US" dirty="0">
              <a:latin typeface="Arial" panose="020B0604020202020204" pitchFamily="34" charset="0"/>
            </a:endParaRPr>
          </a:p>
        </p:txBody>
      </p:sp>
      <p:sp>
        <p:nvSpPr>
          <p:cNvPr id="168990" name="Freeform 28"/>
          <p:cNvSpPr>
            <a:spLocks/>
          </p:cNvSpPr>
          <p:nvPr/>
        </p:nvSpPr>
        <p:spPr bwMode="auto">
          <a:xfrm>
            <a:off x="5343525" y="2578100"/>
            <a:ext cx="227013" cy="441325"/>
          </a:xfrm>
          <a:custGeom>
            <a:avLst/>
            <a:gdLst>
              <a:gd name="T0" fmla="*/ 0 w 143"/>
              <a:gd name="T1" fmla="*/ 0 h 278"/>
              <a:gd name="T2" fmla="*/ 2147483647 w 143"/>
              <a:gd name="T3" fmla="*/ 2147483647 h 278"/>
              <a:gd name="T4" fmla="*/ 2147483647 w 143"/>
              <a:gd name="T5" fmla="*/ 2147483647 h 278"/>
              <a:gd name="T6" fmla="*/ 2147483647 w 143"/>
              <a:gd name="T7" fmla="*/ 2147483647 h 278"/>
              <a:gd name="T8" fmla="*/ 2147483647 w 143"/>
              <a:gd name="T9" fmla="*/ 2147483647 h 278"/>
              <a:gd name="T10" fmla="*/ 2147483647 w 143"/>
              <a:gd name="T11" fmla="*/ 2147483647 h 278"/>
              <a:gd name="T12" fmla="*/ 0 w 143"/>
              <a:gd name="T13" fmla="*/ 0 h 278"/>
              <a:gd name="T14" fmla="*/ 0 60000 65536"/>
              <a:gd name="T15" fmla="*/ 0 60000 65536"/>
              <a:gd name="T16" fmla="*/ 0 60000 65536"/>
              <a:gd name="T17" fmla="*/ 0 60000 65536"/>
              <a:gd name="T18" fmla="*/ 0 60000 65536"/>
              <a:gd name="T19" fmla="*/ 0 60000 65536"/>
              <a:gd name="T20" fmla="*/ 0 60000 65536"/>
              <a:gd name="T21" fmla="*/ 0 w 143"/>
              <a:gd name="T22" fmla="*/ 0 h 278"/>
              <a:gd name="T23" fmla="*/ 143 w 143"/>
              <a:gd name="T24" fmla="*/ 278 h 2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3" h="278">
                <a:moveTo>
                  <a:pt x="0" y="0"/>
                </a:moveTo>
                <a:lnTo>
                  <a:pt x="143" y="42"/>
                </a:lnTo>
                <a:lnTo>
                  <a:pt x="143" y="242"/>
                </a:lnTo>
                <a:lnTo>
                  <a:pt x="100" y="278"/>
                </a:lnTo>
                <a:lnTo>
                  <a:pt x="93" y="100"/>
                </a:lnTo>
                <a:lnTo>
                  <a:pt x="7" y="50"/>
                </a:lnTo>
                <a:lnTo>
                  <a:pt x="0" y="0"/>
                </a:lnTo>
                <a:close/>
              </a:path>
            </a:pathLst>
          </a:custGeom>
          <a:solidFill>
            <a:schemeClr val="tx2"/>
          </a:solidFill>
          <a:ln w="9525">
            <a:solidFill>
              <a:schemeClr val="tx1"/>
            </a:solidFill>
            <a:round/>
            <a:headEnd/>
            <a:tailEnd/>
          </a:ln>
        </p:spPr>
        <p:txBody>
          <a:bodyPr wrap="none" anchor="ctr"/>
          <a:lstStyle/>
          <a:p>
            <a:endParaRPr lang="en-US" dirty="0">
              <a:latin typeface="Arial" panose="020B0604020202020204" pitchFamily="34" charset="0"/>
            </a:endParaRPr>
          </a:p>
        </p:txBody>
      </p:sp>
      <p:sp>
        <p:nvSpPr>
          <p:cNvPr id="168991" name="Freeform 29"/>
          <p:cNvSpPr>
            <a:spLocks/>
          </p:cNvSpPr>
          <p:nvPr/>
        </p:nvSpPr>
        <p:spPr bwMode="auto">
          <a:xfrm>
            <a:off x="5292725" y="2276475"/>
            <a:ext cx="136525" cy="350838"/>
          </a:xfrm>
          <a:custGeom>
            <a:avLst/>
            <a:gdLst>
              <a:gd name="T0" fmla="*/ 0 w 143"/>
              <a:gd name="T1" fmla="*/ 0 h 278"/>
              <a:gd name="T2" fmla="*/ 2147483647 w 143"/>
              <a:gd name="T3" fmla="*/ 2147483647 h 278"/>
              <a:gd name="T4" fmla="*/ 2147483647 w 143"/>
              <a:gd name="T5" fmla="*/ 2147483647 h 278"/>
              <a:gd name="T6" fmla="*/ 2147483647 w 143"/>
              <a:gd name="T7" fmla="*/ 2147483647 h 278"/>
              <a:gd name="T8" fmla="*/ 2147483647 w 143"/>
              <a:gd name="T9" fmla="*/ 2147483647 h 278"/>
              <a:gd name="T10" fmla="*/ 2147483647 w 143"/>
              <a:gd name="T11" fmla="*/ 2147483647 h 278"/>
              <a:gd name="T12" fmla="*/ 0 w 143"/>
              <a:gd name="T13" fmla="*/ 0 h 278"/>
              <a:gd name="T14" fmla="*/ 0 60000 65536"/>
              <a:gd name="T15" fmla="*/ 0 60000 65536"/>
              <a:gd name="T16" fmla="*/ 0 60000 65536"/>
              <a:gd name="T17" fmla="*/ 0 60000 65536"/>
              <a:gd name="T18" fmla="*/ 0 60000 65536"/>
              <a:gd name="T19" fmla="*/ 0 60000 65536"/>
              <a:gd name="T20" fmla="*/ 0 60000 65536"/>
              <a:gd name="T21" fmla="*/ 0 w 143"/>
              <a:gd name="T22" fmla="*/ 0 h 278"/>
              <a:gd name="T23" fmla="*/ 143 w 143"/>
              <a:gd name="T24" fmla="*/ 278 h 2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3" h="278">
                <a:moveTo>
                  <a:pt x="0" y="0"/>
                </a:moveTo>
                <a:lnTo>
                  <a:pt x="143" y="42"/>
                </a:lnTo>
                <a:lnTo>
                  <a:pt x="143" y="242"/>
                </a:lnTo>
                <a:lnTo>
                  <a:pt x="100" y="278"/>
                </a:lnTo>
                <a:lnTo>
                  <a:pt x="93" y="100"/>
                </a:lnTo>
                <a:lnTo>
                  <a:pt x="7" y="50"/>
                </a:lnTo>
                <a:lnTo>
                  <a:pt x="0" y="0"/>
                </a:lnTo>
                <a:close/>
              </a:path>
            </a:pathLst>
          </a:custGeom>
          <a:solidFill>
            <a:schemeClr val="tx2"/>
          </a:solidFill>
          <a:ln w="9525">
            <a:solidFill>
              <a:schemeClr val="tx1"/>
            </a:solidFill>
            <a:round/>
            <a:headEnd/>
            <a:tailEnd/>
          </a:ln>
        </p:spPr>
        <p:txBody>
          <a:bodyPr wrap="none" anchor="ctr"/>
          <a:lstStyle/>
          <a:p>
            <a:endParaRPr lang="en-US" dirty="0">
              <a:latin typeface="Arial" panose="020B0604020202020204" pitchFamily="34" charset="0"/>
            </a:endParaRPr>
          </a:p>
        </p:txBody>
      </p:sp>
      <p:sp>
        <p:nvSpPr>
          <p:cNvPr id="168992" name="Freeform 30"/>
          <p:cNvSpPr>
            <a:spLocks/>
          </p:cNvSpPr>
          <p:nvPr/>
        </p:nvSpPr>
        <p:spPr bwMode="auto">
          <a:xfrm>
            <a:off x="5241925" y="2032000"/>
            <a:ext cx="80963" cy="282575"/>
          </a:xfrm>
          <a:custGeom>
            <a:avLst/>
            <a:gdLst>
              <a:gd name="T0" fmla="*/ 0 w 143"/>
              <a:gd name="T1" fmla="*/ 0 h 278"/>
              <a:gd name="T2" fmla="*/ 2147483647 w 143"/>
              <a:gd name="T3" fmla="*/ 2147483647 h 278"/>
              <a:gd name="T4" fmla="*/ 2147483647 w 143"/>
              <a:gd name="T5" fmla="*/ 2147483647 h 278"/>
              <a:gd name="T6" fmla="*/ 2147483647 w 143"/>
              <a:gd name="T7" fmla="*/ 2147483647 h 278"/>
              <a:gd name="T8" fmla="*/ 2147483647 w 143"/>
              <a:gd name="T9" fmla="*/ 2147483647 h 278"/>
              <a:gd name="T10" fmla="*/ 1270354788 w 143"/>
              <a:gd name="T11" fmla="*/ 2147483647 h 278"/>
              <a:gd name="T12" fmla="*/ 0 w 143"/>
              <a:gd name="T13" fmla="*/ 0 h 278"/>
              <a:gd name="T14" fmla="*/ 0 60000 65536"/>
              <a:gd name="T15" fmla="*/ 0 60000 65536"/>
              <a:gd name="T16" fmla="*/ 0 60000 65536"/>
              <a:gd name="T17" fmla="*/ 0 60000 65536"/>
              <a:gd name="T18" fmla="*/ 0 60000 65536"/>
              <a:gd name="T19" fmla="*/ 0 60000 65536"/>
              <a:gd name="T20" fmla="*/ 0 60000 65536"/>
              <a:gd name="T21" fmla="*/ 0 w 143"/>
              <a:gd name="T22" fmla="*/ 0 h 278"/>
              <a:gd name="T23" fmla="*/ 143 w 143"/>
              <a:gd name="T24" fmla="*/ 278 h 2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3" h="278">
                <a:moveTo>
                  <a:pt x="0" y="0"/>
                </a:moveTo>
                <a:lnTo>
                  <a:pt x="143" y="42"/>
                </a:lnTo>
                <a:lnTo>
                  <a:pt x="143" y="242"/>
                </a:lnTo>
                <a:lnTo>
                  <a:pt x="100" y="278"/>
                </a:lnTo>
                <a:lnTo>
                  <a:pt x="93" y="100"/>
                </a:lnTo>
                <a:lnTo>
                  <a:pt x="7" y="50"/>
                </a:lnTo>
                <a:lnTo>
                  <a:pt x="0" y="0"/>
                </a:lnTo>
                <a:close/>
              </a:path>
            </a:pathLst>
          </a:custGeom>
          <a:solidFill>
            <a:schemeClr val="tx2"/>
          </a:solidFill>
          <a:ln w="9525">
            <a:solidFill>
              <a:schemeClr val="tx1"/>
            </a:solidFill>
            <a:round/>
            <a:headEnd/>
            <a:tailEnd/>
          </a:ln>
        </p:spPr>
        <p:txBody>
          <a:bodyPr wrap="none" anchor="ctr"/>
          <a:lstStyle/>
          <a:p>
            <a:endParaRPr lang="en-US" dirty="0">
              <a:latin typeface="Arial" panose="020B0604020202020204" pitchFamily="34" charset="0"/>
            </a:endParaRPr>
          </a:p>
        </p:txBody>
      </p:sp>
      <p:sp>
        <p:nvSpPr>
          <p:cNvPr id="168993" name="Freeform 31"/>
          <p:cNvSpPr>
            <a:spLocks/>
          </p:cNvSpPr>
          <p:nvPr/>
        </p:nvSpPr>
        <p:spPr bwMode="auto">
          <a:xfrm>
            <a:off x="5191125" y="1892300"/>
            <a:ext cx="74613" cy="247650"/>
          </a:xfrm>
          <a:custGeom>
            <a:avLst/>
            <a:gdLst>
              <a:gd name="T0" fmla="*/ 0 w 143"/>
              <a:gd name="T1" fmla="*/ 0 h 278"/>
              <a:gd name="T2" fmla="*/ 2147483647 w 143"/>
              <a:gd name="T3" fmla="*/ 2147483647 h 278"/>
              <a:gd name="T4" fmla="*/ 2147483647 w 143"/>
              <a:gd name="T5" fmla="*/ 2147483647 h 278"/>
              <a:gd name="T6" fmla="*/ 2147483647 w 143"/>
              <a:gd name="T7" fmla="*/ 2147483647 h 278"/>
              <a:gd name="T8" fmla="*/ 2147483647 w 143"/>
              <a:gd name="T9" fmla="*/ 2147483647 h 278"/>
              <a:gd name="T10" fmla="*/ 994231628 w 143"/>
              <a:gd name="T11" fmla="*/ 2147483647 h 278"/>
              <a:gd name="T12" fmla="*/ 0 w 143"/>
              <a:gd name="T13" fmla="*/ 0 h 278"/>
              <a:gd name="T14" fmla="*/ 0 60000 65536"/>
              <a:gd name="T15" fmla="*/ 0 60000 65536"/>
              <a:gd name="T16" fmla="*/ 0 60000 65536"/>
              <a:gd name="T17" fmla="*/ 0 60000 65536"/>
              <a:gd name="T18" fmla="*/ 0 60000 65536"/>
              <a:gd name="T19" fmla="*/ 0 60000 65536"/>
              <a:gd name="T20" fmla="*/ 0 60000 65536"/>
              <a:gd name="T21" fmla="*/ 0 w 143"/>
              <a:gd name="T22" fmla="*/ 0 h 278"/>
              <a:gd name="T23" fmla="*/ 143 w 143"/>
              <a:gd name="T24" fmla="*/ 278 h 2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3" h="278">
                <a:moveTo>
                  <a:pt x="0" y="0"/>
                </a:moveTo>
                <a:lnTo>
                  <a:pt x="143" y="42"/>
                </a:lnTo>
                <a:lnTo>
                  <a:pt x="143" y="242"/>
                </a:lnTo>
                <a:lnTo>
                  <a:pt x="100" y="278"/>
                </a:lnTo>
                <a:lnTo>
                  <a:pt x="93" y="100"/>
                </a:lnTo>
                <a:lnTo>
                  <a:pt x="7" y="50"/>
                </a:lnTo>
                <a:lnTo>
                  <a:pt x="0" y="0"/>
                </a:lnTo>
                <a:close/>
              </a:path>
            </a:pathLst>
          </a:custGeom>
          <a:solidFill>
            <a:schemeClr val="tx2"/>
          </a:solidFill>
          <a:ln w="9525">
            <a:solidFill>
              <a:schemeClr val="tx1"/>
            </a:solidFill>
            <a:round/>
            <a:headEnd/>
            <a:tailEnd/>
          </a:ln>
        </p:spPr>
        <p:txBody>
          <a:bodyPr wrap="none" anchor="ctr"/>
          <a:lstStyle/>
          <a:p>
            <a:endParaRPr lang="en-US" dirty="0">
              <a:latin typeface="Arial" panose="020B0604020202020204" pitchFamily="34" charset="0"/>
            </a:endParaRPr>
          </a:p>
        </p:txBody>
      </p:sp>
      <p:sp>
        <p:nvSpPr>
          <p:cNvPr id="168994" name="Freeform 32"/>
          <p:cNvSpPr>
            <a:spLocks/>
          </p:cNvSpPr>
          <p:nvPr/>
        </p:nvSpPr>
        <p:spPr bwMode="auto">
          <a:xfrm flipH="1">
            <a:off x="4191000" y="2584450"/>
            <a:ext cx="227013" cy="441325"/>
          </a:xfrm>
          <a:custGeom>
            <a:avLst/>
            <a:gdLst>
              <a:gd name="T0" fmla="*/ 0 w 143"/>
              <a:gd name="T1" fmla="*/ 0 h 278"/>
              <a:gd name="T2" fmla="*/ 2147483647 w 143"/>
              <a:gd name="T3" fmla="*/ 2147483647 h 278"/>
              <a:gd name="T4" fmla="*/ 2147483647 w 143"/>
              <a:gd name="T5" fmla="*/ 2147483647 h 278"/>
              <a:gd name="T6" fmla="*/ 2147483647 w 143"/>
              <a:gd name="T7" fmla="*/ 2147483647 h 278"/>
              <a:gd name="T8" fmla="*/ 2147483647 w 143"/>
              <a:gd name="T9" fmla="*/ 2147483647 h 278"/>
              <a:gd name="T10" fmla="*/ 2147483647 w 143"/>
              <a:gd name="T11" fmla="*/ 2147483647 h 278"/>
              <a:gd name="T12" fmla="*/ 0 w 143"/>
              <a:gd name="T13" fmla="*/ 0 h 278"/>
              <a:gd name="T14" fmla="*/ 0 60000 65536"/>
              <a:gd name="T15" fmla="*/ 0 60000 65536"/>
              <a:gd name="T16" fmla="*/ 0 60000 65536"/>
              <a:gd name="T17" fmla="*/ 0 60000 65536"/>
              <a:gd name="T18" fmla="*/ 0 60000 65536"/>
              <a:gd name="T19" fmla="*/ 0 60000 65536"/>
              <a:gd name="T20" fmla="*/ 0 60000 65536"/>
              <a:gd name="T21" fmla="*/ 0 w 143"/>
              <a:gd name="T22" fmla="*/ 0 h 278"/>
              <a:gd name="T23" fmla="*/ 143 w 143"/>
              <a:gd name="T24" fmla="*/ 278 h 2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3" h="278">
                <a:moveTo>
                  <a:pt x="0" y="0"/>
                </a:moveTo>
                <a:lnTo>
                  <a:pt x="143" y="42"/>
                </a:lnTo>
                <a:lnTo>
                  <a:pt x="143" y="242"/>
                </a:lnTo>
                <a:lnTo>
                  <a:pt x="100" y="278"/>
                </a:lnTo>
                <a:lnTo>
                  <a:pt x="93" y="100"/>
                </a:lnTo>
                <a:lnTo>
                  <a:pt x="7" y="50"/>
                </a:lnTo>
                <a:lnTo>
                  <a:pt x="0" y="0"/>
                </a:lnTo>
                <a:close/>
              </a:path>
            </a:pathLst>
          </a:custGeom>
          <a:solidFill>
            <a:schemeClr val="tx2"/>
          </a:solidFill>
          <a:ln w="9525">
            <a:solidFill>
              <a:schemeClr val="tx1"/>
            </a:solidFill>
            <a:round/>
            <a:headEnd/>
            <a:tailEnd/>
          </a:ln>
        </p:spPr>
        <p:txBody>
          <a:bodyPr wrap="none" anchor="ctr"/>
          <a:lstStyle/>
          <a:p>
            <a:endParaRPr lang="en-US" dirty="0">
              <a:latin typeface="Arial" panose="020B0604020202020204" pitchFamily="34" charset="0"/>
            </a:endParaRPr>
          </a:p>
        </p:txBody>
      </p:sp>
      <p:sp>
        <p:nvSpPr>
          <p:cNvPr id="168995" name="Freeform 33"/>
          <p:cNvSpPr>
            <a:spLocks/>
          </p:cNvSpPr>
          <p:nvPr/>
        </p:nvSpPr>
        <p:spPr bwMode="auto">
          <a:xfrm flipH="1">
            <a:off x="4333875" y="2306638"/>
            <a:ext cx="136525" cy="350837"/>
          </a:xfrm>
          <a:custGeom>
            <a:avLst/>
            <a:gdLst>
              <a:gd name="T0" fmla="*/ 0 w 143"/>
              <a:gd name="T1" fmla="*/ 0 h 278"/>
              <a:gd name="T2" fmla="*/ 2147483647 w 143"/>
              <a:gd name="T3" fmla="*/ 2147483647 h 278"/>
              <a:gd name="T4" fmla="*/ 2147483647 w 143"/>
              <a:gd name="T5" fmla="*/ 2147483647 h 278"/>
              <a:gd name="T6" fmla="*/ 2147483647 w 143"/>
              <a:gd name="T7" fmla="*/ 2147483647 h 278"/>
              <a:gd name="T8" fmla="*/ 2147483647 w 143"/>
              <a:gd name="T9" fmla="*/ 2147483647 h 278"/>
              <a:gd name="T10" fmla="*/ 2147483647 w 143"/>
              <a:gd name="T11" fmla="*/ 2147483647 h 278"/>
              <a:gd name="T12" fmla="*/ 0 w 143"/>
              <a:gd name="T13" fmla="*/ 0 h 278"/>
              <a:gd name="T14" fmla="*/ 0 60000 65536"/>
              <a:gd name="T15" fmla="*/ 0 60000 65536"/>
              <a:gd name="T16" fmla="*/ 0 60000 65536"/>
              <a:gd name="T17" fmla="*/ 0 60000 65536"/>
              <a:gd name="T18" fmla="*/ 0 60000 65536"/>
              <a:gd name="T19" fmla="*/ 0 60000 65536"/>
              <a:gd name="T20" fmla="*/ 0 60000 65536"/>
              <a:gd name="T21" fmla="*/ 0 w 143"/>
              <a:gd name="T22" fmla="*/ 0 h 278"/>
              <a:gd name="T23" fmla="*/ 143 w 143"/>
              <a:gd name="T24" fmla="*/ 278 h 2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3" h="278">
                <a:moveTo>
                  <a:pt x="0" y="0"/>
                </a:moveTo>
                <a:lnTo>
                  <a:pt x="143" y="42"/>
                </a:lnTo>
                <a:lnTo>
                  <a:pt x="143" y="242"/>
                </a:lnTo>
                <a:lnTo>
                  <a:pt x="100" y="278"/>
                </a:lnTo>
                <a:lnTo>
                  <a:pt x="93" y="100"/>
                </a:lnTo>
                <a:lnTo>
                  <a:pt x="7" y="50"/>
                </a:lnTo>
                <a:lnTo>
                  <a:pt x="0" y="0"/>
                </a:lnTo>
                <a:close/>
              </a:path>
            </a:pathLst>
          </a:custGeom>
          <a:solidFill>
            <a:schemeClr val="tx2"/>
          </a:solidFill>
          <a:ln w="9525">
            <a:solidFill>
              <a:schemeClr val="tx1"/>
            </a:solidFill>
            <a:round/>
            <a:headEnd/>
            <a:tailEnd/>
          </a:ln>
        </p:spPr>
        <p:txBody>
          <a:bodyPr wrap="none" anchor="ctr"/>
          <a:lstStyle/>
          <a:p>
            <a:endParaRPr lang="en-US" dirty="0">
              <a:latin typeface="Arial" panose="020B0604020202020204" pitchFamily="34" charset="0"/>
            </a:endParaRPr>
          </a:p>
        </p:txBody>
      </p:sp>
      <p:sp>
        <p:nvSpPr>
          <p:cNvPr id="168996" name="Freeform 34"/>
          <p:cNvSpPr>
            <a:spLocks/>
          </p:cNvSpPr>
          <p:nvPr/>
        </p:nvSpPr>
        <p:spPr bwMode="auto">
          <a:xfrm flipH="1">
            <a:off x="4510088" y="1947863"/>
            <a:ext cx="80962" cy="282575"/>
          </a:xfrm>
          <a:custGeom>
            <a:avLst/>
            <a:gdLst>
              <a:gd name="T0" fmla="*/ 0 w 143"/>
              <a:gd name="T1" fmla="*/ 0 h 278"/>
              <a:gd name="T2" fmla="*/ 2147483647 w 143"/>
              <a:gd name="T3" fmla="*/ 2147483647 h 278"/>
              <a:gd name="T4" fmla="*/ 2147483647 w 143"/>
              <a:gd name="T5" fmla="*/ 2147483647 h 278"/>
              <a:gd name="T6" fmla="*/ 2147483647 w 143"/>
              <a:gd name="T7" fmla="*/ 2147483647 h 278"/>
              <a:gd name="T8" fmla="*/ 2147483647 w 143"/>
              <a:gd name="T9" fmla="*/ 2147483647 h 278"/>
              <a:gd name="T10" fmla="*/ 1270323245 w 143"/>
              <a:gd name="T11" fmla="*/ 2147483647 h 278"/>
              <a:gd name="T12" fmla="*/ 0 w 143"/>
              <a:gd name="T13" fmla="*/ 0 h 278"/>
              <a:gd name="T14" fmla="*/ 0 60000 65536"/>
              <a:gd name="T15" fmla="*/ 0 60000 65536"/>
              <a:gd name="T16" fmla="*/ 0 60000 65536"/>
              <a:gd name="T17" fmla="*/ 0 60000 65536"/>
              <a:gd name="T18" fmla="*/ 0 60000 65536"/>
              <a:gd name="T19" fmla="*/ 0 60000 65536"/>
              <a:gd name="T20" fmla="*/ 0 60000 65536"/>
              <a:gd name="T21" fmla="*/ 0 w 143"/>
              <a:gd name="T22" fmla="*/ 0 h 278"/>
              <a:gd name="T23" fmla="*/ 143 w 143"/>
              <a:gd name="T24" fmla="*/ 278 h 2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3" h="278">
                <a:moveTo>
                  <a:pt x="0" y="0"/>
                </a:moveTo>
                <a:lnTo>
                  <a:pt x="143" y="42"/>
                </a:lnTo>
                <a:lnTo>
                  <a:pt x="143" y="242"/>
                </a:lnTo>
                <a:lnTo>
                  <a:pt x="100" y="278"/>
                </a:lnTo>
                <a:lnTo>
                  <a:pt x="93" y="100"/>
                </a:lnTo>
                <a:lnTo>
                  <a:pt x="7" y="50"/>
                </a:lnTo>
                <a:lnTo>
                  <a:pt x="0" y="0"/>
                </a:lnTo>
                <a:close/>
              </a:path>
            </a:pathLst>
          </a:custGeom>
          <a:solidFill>
            <a:schemeClr val="tx2"/>
          </a:solidFill>
          <a:ln w="9525">
            <a:solidFill>
              <a:schemeClr val="tx1"/>
            </a:solidFill>
            <a:round/>
            <a:headEnd/>
            <a:tailEnd/>
          </a:ln>
        </p:spPr>
        <p:txBody>
          <a:bodyPr wrap="none" anchor="ctr"/>
          <a:lstStyle/>
          <a:p>
            <a:endParaRPr lang="en-US" dirty="0">
              <a:latin typeface="Arial" panose="020B0604020202020204" pitchFamily="34" charset="0"/>
            </a:endParaRPr>
          </a:p>
        </p:txBody>
      </p:sp>
      <p:sp>
        <p:nvSpPr>
          <p:cNvPr id="168997" name="Freeform 35"/>
          <p:cNvSpPr>
            <a:spLocks/>
          </p:cNvSpPr>
          <p:nvPr/>
        </p:nvSpPr>
        <p:spPr bwMode="auto">
          <a:xfrm flipH="1">
            <a:off x="4446588" y="2114550"/>
            <a:ext cx="74612" cy="247650"/>
          </a:xfrm>
          <a:custGeom>
            <a:avLst/>
            <a:gdLst>
              <a:gd name="T0" fmla="*/ 0 w 143"/>
              <a:gd name="T1" fmla="*/ 0 h 278"/>
              <a:gd name="T2" fmla="*/ 2147483647 w 143"/>
              <a:gd name="T3" fmla="*/ 2147483647 h 278"/>
              <a:gd name="T4" fmla="*/ 2147483647 w 143"/>
              <a:gd name="T5" fmla="*/ 2147483647 h 278"/>
              <a:gd name="T6" fmla="*/ 2147483647 w 143"/>
              <a:gd name="T7" fmla="*/ 2147483647 h 278"/>
              <a:gd name="T8" fmla="*/ 2147483647 w 143"/>
              <a:gd name="T9" fmla="*/ 2147483647 h 278"/>
              <a:gd name="T10" fmla="*/ 994204737 w 143"/>
              <a:gd name="T11" fmla="*/ 2147483647 h 278"/>
              <a:gd name="T12" fmla="*/ 0 w 143"/>
              <a:gd name="T13" fmla="*/ 0 h 278"/>
              <a:gd name="T14" fmla="*/ 0 60000 65536"/>
              <a:gd name="T15" fmla="*/ 0 60000 65536"/>
              <a:gd name="T16" fmla="*/ 0 60000 65536"/>
              <a:gd name="T17" fmla="*/ 0 60000 65536"/>
              <a:gd name="T18" fmla="*/ 0 60000 65536"/>
              <a:gd name="T19" fmla="*/ 0 60000 65536"/>
              <a:gd name="T20" fmla="*/ 0 60000 65536"/>
              <a:gd name="T21" fmla="*/ 0 w 143"/>
              <a:gd name="T22" fmla="*/ 0 h 278"/>
              <a:gd name="T23" fmla="*/ 143 w 143"/>
              <a:gd name="T24" fmla="*/ 278 h 2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3" h="278">
                <a:moveTo>
                  <a:pt x="0" y="0"/>
                </a:moveTo>
                <a:lnTo>
                  <a:pt x="143" y="42"/>
                </a:lnTo>
                <a:lnTo>
                  <a:pt x="143" y="242"/>
                </a:lnTo>
                <a:lnTo>
                  <a:pt x="100" y="278"/>
                </a:lnTo>
                <a:lnTo>
                  <a:pt x="93" y="100"/>
                </a:lnTo>
                <a:lnTo>
                  <a:pt x="7" y="50"/>
                </a:lnTo>
                <a:lnTo>
                  <a:pt x="0" y="0"/>
                </a:lnTo>
                <a:close/>
              </a:path>
            </a:pathLst>
          </a:custGeom>
          <a:solidFill>
            <a:schemeClr val="tx2"/>
          </a:solidFill>
          <a:ln w="9525">
            <a:solidFill>
              <a:schemeClr val="tx1"/>
            </a:solidFill>
            <a:round/>
            <a:headEnd/>
            <a:tailEnd/>
          </a:ln>
        </p:spPr>
        <p:txBody>
          <a:bodyPr wrap="none" anchor="ctr"/>
          <a:lstStyle/>
          <a:p>
            <a:endParaRPr lang="en-US" dirty="0">
              <a:latin typeface="Arial" panose="020B0604020202020204" pitchFamily="34" charset="0"/>
            </a:endParaRPr>
          </a:p>
        </p:txBody>
      </p:sp>
      <p:sp>
        <p:nvSpPr>
          <p:cNvPr id="168998" name="AutoShape 36"/>
          <p:cNvSpPr>
            <a:spLocks noChangeArrowheads="1"/>
          </p:cNvSpPr>
          <p:nvPr/>
        </p:nvSpPr>
        <p:spPr bwMode="auto">
          <a:xfrm flipV="1">
            <a:off x="4381500" y="1851025"/>
            <a:ext cx="1042988" cy="884238"/>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rgbClr val="FFC000"/>
          </a:solidFill>
          <a:ln w="38100">
            <a:solidFill>
              <a:schemeClr val="tx1"/>
            </a:solidFill>
            <a:miter lim="800000"/>
            <a:headEnd/>
            <a:tailEnd/>
          </a:ln>
        </p:spPr>
        <p:txBody>
          <a:bodyPr wrap="none" anchor="ctr"/>
          <a:lstStyle/>
          <a:p>
            <a:endParaRPr lang="en-US" dirty="0">
              <a:latin typeface="Arial" panose="020B0604020202020204" pitchFamily="34" charset="0"/>
            </a:endParaRPr>
          </a:p>
        </p:txBody>
      </p:sp>
      <p:sp>
        <p:nvSpPr>
          <p:cNvPr id="168999" name="Rectangle 37"/>
          <p:cNvSpPr>
            <a:spLocks noChangeArrowheads="1"/>
          </p:cNvSpPr>
          <p:nvPr/>
        </p:nvSpPr>
        <p:spPr bwMode="auto">
          <a:xfrm>
            <a:off x="4381500" y="2746375"/>
            <a:ext cx="1042988" cy="249238"/>
          </a:xfrm>
          <a:prstGeom prst="rect">
            <a:avLst/>
          </a:prstGeom>
          <a:solidFill>
            <a:srgbClr val="FFC000"/>
          </a:solidFill>
          <a:ln w="38100">
            <a:solidFill>
              <a:schemeClr val="tx1"/>
            </a:solidFill>
            <a:miter lim="800000"/>
            <a:headEnd/>
            <a:tailEnd/>
          </a:ln>
        </p:spPr>
        <p:txBody>
          <a:bodyPr wrap="none" anchor="ctr"/>
          <a:lstStyle/>
          <a:p>
            <a:endParaRPr lang="en-US" dirty="0">
              <a:latin typeface="Arial" panose="020B0604020202020204" pitchFamily="34" charset="0"/>
            </a:endParaRPr>
          </a:p>
        </p:txBody>
      </p:sp>
      <p:sp>
        <p:nvSpPr>
          <p:cNvPr id="169000" name="Freeform 38"/>
          <p:cNvSpPr>
            <a:spLocks/>
          </p:cNvSpPr>
          <p:nvPr/>
        </p:nvSpPr>
        <p:spPr bwMode="auto">
          <a:xfrm>
            <a:off x="7248525" y="2578100"/>
            <a:ext cx="227013" cy="441325"/>
          </a:xfrm>
          <a:custGeom>
            <a:avLst/>
            <a:gdLst>
              <a:gd name="T0" fmla="*/ 0 w 143"/>
              <a:gd name="T1" fmla="*/ 0 h 278"/>
              <a:gd name="T2" fmla="*/ 2147483647 w 143"/>
              <a:gd name="T3" fmla="*/ 2147483647 h 278"/>
              <a:gd name="T4" fmla="*/ 2147483647 w 143"/>
              <a:gd name="T5" fmla="*/ 2147483647 h 278"/>
              <a:gd name="T6" fmla="*/ 2147483647 w 143"/>
              <a:gd name="T7" fmla="*/ 2147483647 h 278"/>
              <a:gd name="T8" fmla="*/ 2147483647 w 143"/>
              <a:gd name="T9" fmla="*/ 2147483647 h 278"/>
              <a:gd name="T10" fmla="*/ 2147483647 w 143"/>
              <a:gd name="T11" fmla="*/ 2147483647 h 278"/>
              <a:gd name="T12" fmla="*/ 0 w 143"/>
              <a:gd name="T13" fmla="*/ 0 h 278"/>
              <a:gd name="T14" fmla="*/ 0 60000 65536"/>
              <a:gd name="T15" fmla="*/ 0 60000 65536"/>
              <a:gd name="T16" fmla="*/ 0 60000 65536"/>
              <a:gd name="T17" fmla="*/ 0 60000 65536"/>
              <a:gd name="T18" fmla="*/ 0 60000 65536"/>
              <a:gd name="T19" fmla="*/ 0 60000 65536"/>
              <a:gd name="T20" fmla="*/ 0 60000 65536"/>
              <a:gd name="T21" fmla="*/ 0 w 143"/>
              <a:gd name="T22" fmla="*/ 0 h 278"/>
              <a:gd name="T23" fmla="*/ 143 w 143"/>
              <a:gd name="T24" fmla="*/ 278 h 2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3" h="278">
                <a:moveTo>
                  <a:pt x="0" y="0"/>
                </a:moveTo>
                <a:lnTo>
                  <a:pt x="143" y="42"/>
                </a:lnTo>
                <a:lnTo>
                  <a:pt x="143" y="242"/>
                </a:lnTo>
                <a:lnTo>
                  <a:pt x="100" y="278"/>
                </a:lnTo>
                <a:lnTo>
                  <a:pt x="93" y="100"/>
                </a:lnTo>
                <a:lnTo>
                  <a:pt x="7" y="50"/>
                </a:lnTo>
                <a:lnTo>
                  <a:pt x="0" y="0"/>
                </a:lnTo>
                <a:close/>
              </a:path>
            </a:pathLst>
          </a:custGeom>
          <a:solidFill>
            <a:schemeClr val="tx2"/>
          </a:solidFill>
          <a:ln w="9525">
            <a:solidFill>
              <a:schemeClr val="tx1"/>
            </a:solidFill>
            <a:round/>
            <a:headEnd/>
            <a:tailEnd/>
          </a:ln>
        </p:spPr>
        <p:txBody>
          <a:bodyPr wrap="none" anchor="ctr"/>
          <a:lstStyle/>
          <a:p>
            <a:endParaRPr lang="en-US" dirty="0">
              <a:latin typeface="Arial" panose="020B0604020202020204" pitchFamily="34" charset="0"/>
            </a:endParaRPr>
          </a:p>
        </p:txBody>
      </p:sp>
      <p:sp>
        <p:nvSpPr>
          <p:cNvPr id="169001" name="Freeform 39"/>
          <p:cNvSpPr>
            <a:spLocks/>
          </p:cNvSpPr>
          <p:nvPr/>
        </p:nvSpPr>
        <p:spPr bwMode="auto">
          <a:xfrm>
            <a:off x="7197725" y="2276475"/>
            <a:ext cx="136525" cy="350838"/>
          </a:xfrm>
          <a:custGeom>
            <a:avLst/>
            <a:gdLst>
              <a:gd name="T0" fmla="*/ 0 w 143"/>
              <a:gd name="T1" fmla="*/ 0 h 278"/>
              <a:gd name="T2" fmla="*/ 2147483647 w 143"/>
              <a:gd name="T3" fmla="*/ 2147483647 h 278"/>
              <a:gd name="T4" fmla="*/ 2147483647 w 143"/>
              <a:gd name="T5" fmla="*/ 2147483647 h 278"/>
              <a:gd name="T6" fmla="*/ 2147483647 w 143"/>
              <a:gd name="T7" fmla="*/ 2147483647 h 278"/>
              <a:gd name="T8" fmla="*/ 2147483647 w 143"/>
              <a:gd name="T9" fmla="*/ 2147483647 h 278"/>
              <a:gd name="T10" fmla="*/ 2147483647 w 143"/>
              <a:gd name="T11" fmla="*/ 2147483647 h 278"/>
              <a:gd name="T12" fmla="*/ 0 w 143"/>
              <a:gd name="T13" fmla="*/ 0 h 278"/>
              <a:gd name="T14" fmla="*/ 0 60000 65536"/>
              <a:gd name="T15" fmla="*/ 0 60000 65536"/>
              <a:gd name="T16" fmla="*/ 0 60000 65536"/>
              <a:gd name="T17" fmla="*/ 0 60000 65536"/>
              <a:gd name="T18" fmla="*/ 0 60000 65536"/>
              <a:gd name="T19" fmla="*/ 0 60000 65536"/>
              <a:gd name="T20" fmla="*/ 0 60000 65536"/>
              <a:gd name="T21" fmla="*/ 0 w 143"/>
              <a:gd name="T22" fmla="*/ 0 h 278"/>
              <a:gd name="T23" fmla="*/ 143 w 143"/>
              <a:gd name="T24" fmla="*/ 278 h 2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3" h="278">
                <a:moveTo>
                  <a:pt x="0" y="0"/>
                </a:moveTo>
                <a:lnTo>
                  <a:pt x="143" y="42"/>
                </a:lnTo>
                <a:lnTo>
                  <a:pt x="143" y="242"/>
                </a:lnTo>
                <a:lnTo>
                  <a:pt x="100" y="278"/>
                </a:lnTo>
                <a:lnTo>
                  <a:pt x="93" y="100"/>
                </a:lnTo>
                <a:lnTo>
                  <a:pt x="7" y="50"/>
                </a:lnTo>
                <a:lnTo>
                  <a:pt x="0" y="0"/>
                </a:lnTo>
                <a:close/>
              </a:path>
            </a:pathLst>
          </a:custGeom>
          <a:solidFill>
            <a:schemeClr val="tx2"/>
          </a:solidFill>
          <a:ln w="9525">
            <a:solidFill>
              <a:schemeClr val="tx1"/>
            </a:solidFill>
            <a:round/>
            <a:headEnd/>
            <a:tailEnd/>
          </a:ln>
        </p:spPr>
        <p:txBody>
          <a:bodyPr wrap="none" anchor="ctr"/>
          <a:lstStyle/>
          <a:p>
            <a:endParaRPr lang="en-US" dirty="0">
              <a:latin typeface="Arial" panose="020B0604020202020204" pitchFamily="34" charset="0"/>
            </a:endParaRPr>
          </a:p>
        </p:txBody>
      </p:sp>
      <p:sp>
        <p:nvSpPr>
          <p:cNvPr id="169002" name="Freeform 40"/>
          <p:cNvSpPr>
            <a:spLocks/>
          </p:cNvSpPr>
          <p:nvPr/>
        </p:nvSpPr>
        <p:spPr bwMode="auto">
          <a:xfrm>
            <a:off x="7146925" y="2032000"/>
            <a:ext cx="80963" cy="282575"/>
          </a:xfrm>
          <a:custGeom>
            <a:avLst/>
            <a:gdLst>
              <a:gd name="T0" fmla="*/ 0 w 143"/>
              <a:gd name="T1" fmla="*/ 0 h 278"/>
              <a:gd name="T2" fmla="*/ 2147483647 w 143"/>
              <a:gd name="T3" fmla="*/ 2147483647 h 278"/>
              <a:gd name="T4" fmla="*/ 2147483647 w 143"/>
              <a:gd name="T5" fmla="*/ 2147483647 h 278"/>
              <a:gd name="T6" fmla="*/ 2147483647 w 143"/>
              <a:gd name="T7" fmla="*/ 2147483647 h 278"/>
              <a:gd name="T8" fmla="*/ 2147483647 w 143"/>
              <a:gd name="T9" fmla="*/ 2147483647 h 278"/>
              <a:gd name="T10" fmla="*/ 1270354788 w 143"/>
              <a:gd name="T11" fmla="*/ 2147483647 h 278"/>
              <a:gd name="T12" fmla="*/ 0 w 143"/>
              <a:gd name="T13" fmla="*/ 0 h 278"/>
              <a:gd name="T14" fmla="*/ 0 60000 65536"/>
              <a:gd name="T15" fmla="*/ 0 60000 65536"/>
              <a:gd name="T16" fmla="*/ 0 60000 65536"/>
              <a:gd name="T17" fmla="*/ 0 60000 65536"/>
              <a:gd name="T18" fmla="*/ 0 60000 65536"/>
              <a:gd name="T19" fmla="*/ 0 60000 65536"/>
              <a:gd name="T20" fmla="*/ 0 60000 65536"/>
              <a:gd name="T21" fmla="*/ 0 w 143"/>
              <a:gd name="T22" fmla="*/ 0 h 278"/>
              <a:gd name="T23" fmla="*/ 143 w 143"/>
              <a:gd name="T24" fmla="*/ 278 h 2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3" h="278">
                <a:moveTo>
                  <a:pt x="0" y="0"/>
                </a:moveTo>
                <a:lnTo>
                  <a:pt x="143" y="42"/>
                </a:lnTo>
                <a:lnTo>
                  <a:pt x="143" y="242"/>
                </a:lnTo>
                <a:lnTo>
                  <a:pt x="100" y="278"/>
                </a:lnTo>
                <a:lnTo>
                  <a:pt x="93" y="100"/>
                </a:lnTo>
                <a:lnTo>
                  <a:pt x="7" y="50"/>
                </a:lnTo>
                <a:lnTo>
                  <a:pt x="0" y="0"/>
                </a:lnTo>
                <a:close/>
              </a:path>
            </a:pathLst>
          </a:custGeom>
          <a:solidFill>
            <a:schemeClr val="tx2"/>
          </a:solidFill>
          <a:ln w="9525">
            <a:solidFill>
              <a:schemeClr val="tx1"/>
            </a:solidFill>
            <a:round/>
            <a:headEnd/>
            <a:tailEnd/>
          </a:ln>
        </p:spPr>
        <p:txBody>
          <a:bodyPr wrap="none" anchor="ctr"/>
          <a:lstStyle/>
          <a:p>
            <a:endParaRPr lang="en-US" dirty="0">
              <a:latin typeface="Arial" panose="020B0604020202020204" pitchFamily="34" charset="0"/>
            </a:endParaRPr>
          </a:p>
        </p:txBody>
      </p:sp>
      <p:sp>
        <p:nvSpPr>
          <p:cNvPr id="169003" name="Freeform 41"/>
          <p:cNvSpPr>
            <a:spLocks/>
          </p:cNvSpPr>
          <p:nvPr/>
        </p:nvSpPr>
        <p:spPr bwMode="auto">
          <a:xfrm>
            <a:off x="7096125" y="1892300"/>
            <a:ext cx="74613" cy="247650"/>
          </a:xfrm>
          <a:custGeom>
            <a:avLst/>
            <a:gdLst>
              <a:gd name="T0" fmla="*/ 0 w 143"/>
              <a:gd name="T1" fmla="*/ 0 h 278"/>
              <a:gd name="T2" fmla="*/ 2147483647 w 143"/>
              <a:gd name="T3" fmla="*/ 2147483647 h 278"/>
              <a:gd name="T4" fmla="*/ 2147483647 w 143"/>
              <a:gd name="T5" fmla="*/ 2147483647 h 278"/>
              <a:gd name="T6" fmla="*/ 2147483647 w 143"/>
              <a:gd name="T7" fmla="*/ 2147483647 h 278"/>
              <a:gd name="T8" fmla="*/ 2147483647 w 143"/>
              <a:gd name="T9" fmla="*/ 2147483647 h 278"/>
              <a:gd name="T10" fmla="*/ 994231628 w 143"/>
              <a:gd name="T11" fmla="*/ 2147483647 h 278"/>
              <a:gd name="T12" fmla="*/ 0 w 143"/>
              <a:gd name="T13" fmla="*/ 0 h 278"/>
              <a:gd name="T14" fmla="*/ 0 60000 65536"/>
              <a:gd name="T15" fmla="*/ 0 60000 65536"/>
              <a:gd name="T16" fmla="*/ 0 60000 65536"/>
              <a:gd name="T17" fmla="*/ 0 60000 65536"/>
              <a:gd name="T18" fmla="*/ 0 60000 65536"/>
              <a:gd name="T19" fmla="*/ 0 60000 65536"/>
              <a:gd name="T20" fmla="*/ 0 60000 65536"/>
              <a:gd name="T21" fmla="*/ 0 w 143"/>
              <a:gd name="T22" fmla="*/ 0 h 278"/>
              <a:gd name="T23" fmla="*/ 143 w 143"/>
              <a:gd name="T24" fmla="*/ 278 h 2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3" h="278">
                <a:moveTo>
                  <a:pt x="0" y="0"/>
                </a:moveTo>
                <a:lnTo>
                  <a:pt x="143" y="42"/>
                </a:lnTo>
                <a:lnTo>
                  <a:pt x="143" y="242"/>
                </a:lnTo>
                <a:lnTo>
                  <a:pt x="100" y="278"/>
                </a:lnTo>
                <a:lnTo>
                  <a:pt x="93" y="100"/>
                </a:lnTo>
                <a:lnTo>
                  <a:pt x="7" y="50"/>
                </a:lnTo>
                <a:lnTo>
                  <a:pt x="0" y="0"/>
                </a:lnTo>
                <a:close/>
              </a:path>
            </a:pathLst>
          </a:custGeom>
          <a:solidFill>
            <a:schemeClr val="tx2"/>
          </a:solidFill>
          <a:ln w="9525">
            <a:solidFill>
              <a:schemeClr val="tx1"/>
            </a:solidFill>
            <a:round/>
            <a:headEnd/>
            <a:tailEnd/>
          </a:ln>
        </p:spPr>
        <p:txBody>
          <a:bodyPr wrap="none" anchor="ctr"/>
          <a:lstStyle/>
          <a:p>
            <a:endParaRPr lang="en-US" dirty="0">
              <a:latin typeface="Arial" panose="020B0604020202020204" pitchFamily="34" charset="0"/>
            </a:endParaRPr>
          </a:p>
        </p:txBody>
      </p:sp>
      <p:sp>
        <p:nvSpPr>
          <p:cNvPr id="169004" name="Freeform 42"/>
          <p:cNvSpPr>
            <a:spLocks/>
          </p:cNvSpPr>
          <p:nvPr/>
        </p:nvSpPr>
        <p:spPr bwMode="auto">
          <a:xfrm flipH="1">
            <a:off x="6096000" y="2584450"/>
            <a:ext cx="227013" cy="441325"/>
          </a:xfrm>
          <a:custGeom>
            <a:avLst/>
            <a:gdLst>
              <a:gd name="T0" fmla="*/ 0 w 143"/>
              <a:gd name="T1" fmla="*/ 0 h 278"/>
              <a:gd name="T2" fmla="*/ 2147483647 w 143"/>
              <a:gd name="T3" fmla="*/ 2147483647 h 278"/>
              <a:gd name="T4" fmla="*/ 2147483647 w 143"/>
              <a:gd name="T5" fmla="*/ 2147483647 h 278"/>
              <a:gd name="T6" fmla="*/ 2147483647 w 143"/>
              <a:gd name="T7" fmla="*/ 2147483647 h 278"/>
              <a:gd name="T8" fmla="*/ 2147483647 w 143"/>
              <a:gd name="T9" fmla="*/ 2147483647 h 278"/>
              <a:gd name="T10" fmla="*/ 2147483647 w 143"/>
              <a:gd name="T11" fmla="*/ 2147483647 h 278"/>
              <a:gd name="T12" fmla="*/ 0 w 143"/>
              <a:gd name="T13" fmla="*/ 0 h 278"/>
              <a:gd name="T14" fmla="*/ 0 60000 65536"/>
              <a:gd name="T15" fmla="*/ 0 60000 65536"/>
              <a:gd name="T16" fmla="*/ 0 60000 65536"/>
              <a:gd name="T17" fmla="*/ 0 60000 65536"/>
              <a:gd name="T18" fmla="*/ 0 60000 65536"/>
              <a:gd name="T19" fmla="*/ 0 60000 65536"/>
              <a:gd name="T20" fmla="*/ 0 60000 65536"/>
              <a:gd name="T21" fmla="*/ 0 w 143"/>
              <a:gd name="T22" fmla="*/ 0 h 278"/>
              <a:gd name="T23" fmla="*/ 143 w 143"/>
              <a:gd name="T24" fmla="*/ 278 h 2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3" h="278">
                <a:moveTo>
                  <a:pt x="0" y="0"/>
                </a:moveTo>
                <a:lnTo>
                  <a:pt x="143" y="42"/>
                </a:lnTo>
                <a:lnTo>
                  <a:pt x="143" y="242"/>
                </a:lnTo>
                <a:lnTo>
                  <a:pt x="100" y="278"/>
                </a:lnTo>
                <a:lnTo>
                  <a:pt x="93" y="100"/>
                </a:lnTo>
                <a:lnTo>
                  <a:pt x="7" y="50"/>
                </a:lnTo>
                <a:lnTo>
                  <a:pt x="0" y="0"/>
                </a:lnTo>
                <a:close/>
              </a:path>
            </a:pathLst>
          </a:custGeom>
          <a:solidFill>
            <a:schemeClr val="tx2"/>
          </a:solidFill>
          <a:ln w="9525">
            <a:solidFill>
              <a:schemeClr val="tx1"/>
            </a:solidFill>
            <a:round/>
            <a:headEnd/>
            <a:tailEnd/>
          </a:ln>
        </p:spPr>
        <p:txBody>
          <a:bodyPr wrap="none" anchor="ctr"/>
          <a:lstStyle/>
          <a:p>
            <a:endParaRPr lang="en-US" dirty="0">
              <a:latin typeface="Arial" panose="020B0604020202020204" pitchFamily="34" charset="0"/>
            </a:endParaRPr>
          </a:p>
        </p:txBody>
      </p:sp>
      <p:sp>
        <p:nvSpPr>
          <p:cNvPr id="169005" name="Freeform 43"/>
          <p:cNvSpPr>
            <a:spLocks/>
          </p:cNvSpPr>
          <p:nvPr/>
        </p:nvSpPr>
        <p:spPr bwMode="auto">
          <a:xfrm flipH="1">
            <a:off x="6238875" y="2306638"/>
            <a:ext cx="136525" cy="350837"/>
          </a:xfrm>
          <a:custGeom>
            <a:avLst/>
            <a:gdLst>
              <a:gd name="T0" fmla="*/ 0 w 143"/>
              <a:gd name="T1" fmla="*/ 0 h 278"/>
              <a:gd name="T2" fmla="*/ 2147483647 w 143"/>
              <a:gd name="T3" fmla="*/ 2147483647 h 278"/>
              <a:gd name="T4" fmla="*/ 2147483647 w 143"/>
              <a:gd name="T5" fmla="*/ 2147483647 h 278"/>
              <a:gd name="T6" fmla="*/ 2147483647 w 143"/>
              <a:gd name="T7" fmla="*/ 2147483647 h 278"/>
              <a:gd name="T8" fmla="*/ 2147483647 w 143"/>
              <a:gd name="T9" fmla="*/ 2147483647 h 278"/>
              <a:gd name="T10" fmla="*/ 2147483647 w 143"/>
              <a:gd name="T11" fmla="*/ 2147483647 h 278"/>
              <a:gd name="T12" fmla="*/ 0 w 143"/>
              <a:gd name="T13" fmla="*/ 0 h 278"/>
              <a:gd name="T14" fmla="*/ 0 60000 65536"/>
              <a:gd name="T15" fmla="*/ 0 60000 65536"/>
              <a:gd name="T16" fmla="*/ 0 60000 65536"/>
              <a:gd name="T17" fmla="*/ 0 60000 65536"/>
              <a:gd name="T18" fmla="*/ 0 60000 65536"/>
              <a:gd name="T19" fmla="*/ 0 60000 65536"/>
              <a:gd name="T20" fmla="*/ 0 60000 65536"/>
              <a:gd name="T21" fmla="*/ 0 w 143"/>
              <a:gd name="T22" fmla="*/ 0 h 278"/>
              <a:gd name="T23" fmla="*/ 143 w 143"/>
              <a:gd name="T24" fmla="*/ 278 h 2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3" h="278">
                <a:moveTo>
                  <a:pt x="0" y="0"/>
                </a:moveTo>
                <a:lnTo>
                  <a:pt x="143" y="42"/>
                </a:lnTo>
                <a:lnTo>
                  <a:pt x="143" y="242"/>
                </a:lnTo>
                <a:lnTo>
                  <a:pt x="100" y="278"/>
                </a:lnTo>
                <a:lnTo>
                  <a:pt x="93" y="100"/>
                </a:lnTo>
                <a:lnTo>
                  <a:pt x="7" y="50"/>
                </a:lnTo>
                <a:lnTo>
                  <a:pt x="0" y="0"/>
                </a:lnTo>
                <a:close/>
              </a:path>
            </a:pathLst>
          </a:custGeom>
          <a:solidFill>
            <a:schemeClr val="tx2"/>
          </a:solidFill>
          <a:ln w="9525">
            <a:solidFill>
              <a:schemeClr val="tx1"/>
            </a:solidFill>
            <a:round/>
            <a:headEnd/>
            <a:tailEnd/>
          </a:ln>
        </p:spPr>
        <p:txBody>
          <a:bodyPr wrap="none" anchor="ctr"/>
          <a:lstStyle/>
          <a:p>
            <a:endParaRPr lang="en-US" dirty="0">
              <a:latin typeface="Arial" panose="020B0604020202020204" pitchFamily="34" charset="0"/>
            </a:endParaRPr>
          </a:p>
        </p:txBody>
      </p:sp>
      <p:sp>
        <p:nvSpPr>
          <p:cNvPr id="169006" name="Freeform 44"/>
          <p:cNvSpPr>
            <a:spLocks/>
          </p:cNvSpPr>
          <p:nvPr/>
        </p:nvSpPr>
        <p:spPr bwMode="auto">
          <a:xfrm flipH="1">
            <a:off x="6415088" y="1947863"/>
            <a:ext cx="80962" cy="282575"/>
          </a:xfrm>
          <a:custGeom>
            <a:avLst/>
            <a:gdLst>
              <a:gd name="T0" fmla="*/ 0 w 143"/>
              <a:gd name="T1" fmla="*/ 0 h 278"/>
              <a:gd name="T2" fmla="*/ 2147483647 w 143"/>
              <a:gd name="T3" fmla="*/ 2147483647 h 278"/>
              <a:gd name="T4" fmla="*/ 2147483647 w 143"/>
              <a:gd name="T5" fmla="*/ 2147483647 h 278"/>
              <a:gd name="T6" fmla="*/ 2147483647 w 143"/>
              <a:gd name="T7" fmla="*/ 2147483647 h 278"/>
              <a:gd name="T8" fmla="*/ 2147483647 w 143"/>
              <a:gd name="T9" fmla="*/ 2147483647 h 278"/>
              <a:gd name="T10" fmla="*/ 1270323245 w 143"/>
              <a:gd name="T11" fmla="*/ 2147483647 h 278"/>
              <a:gd name="T12" fmla="*/ 0 w 143"/>
              <a:gd name="T13" fmla="*/ 0 h 278"/>
              <a:gd name="T14" fmla="*/ 0 60000 65536"/>
              <a:gd name="T15" fmla="*/ 0 60000 65536"/>
              <a:gd name="T16" fmla="*/ 0 60000 65536"/>
              <a:gd name="T17" fmla="*/ 0 60000 65536"/>
              <a:gd name="T18" fmla="*/ 0 60000 65536"/>
              <a:gd name="T19" fmla="*/ 0 60000 65536"/>
              <a:gd name="T20" fmla="*/ 0 60000 65536"/>
              <a:gd name="T21" fmla="*/ 0 w 143"/>
              <a:gd name="T22" fmla="*/ 0 h 278"/>
              <a:gd name="T23" fmla="*/ 143 w 143"/>
              <a:gd name="T24" fmla="*/ 278 h 2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3" h="278">
                <a:moveTo>
                  <a:pt x="0" y="0"/>
                </a:moveTo>
                <a:lnTo>
                  <a:pt x="143" y="42"/>
                </a:lnTo>
                <a:lnTo>
                  <a:pt x="143" y="242"/>
                </a:lnTo>
                <a:lnTo>
                  <a:pt x="100" y="278"/>
                </a:lnTo>
                <a:lnTo>
                  <a:pt x="93" y="100"/>
                </a:lnTo>
                <a:lnTo>
                  <a:pt x="7" y="50"/>
                </a:lnTo>
                <a:lnTo>
                  <a:pt x="0" y="0"/>
                </a:lnTo>
                <a:close/>
              </a:path>
            </a:pathLst>
          </a:custGeom>
          <a:solidFill>
            <a:schemeClr val="tx2"/>
          </a:solidFill>
          <a:ln w="9525">
            <a:solidFill>
              <a:schemeClr val="tx1"/>
            </a:solidFill>
            <a:round/>
            <a:headEnd/>
            <a:tailEnd/>
          </a:ln>
        </p:spPr>
        <p:txBody>
          <a:bodyPr wrap="none" anchor="ctr"/>
          <a:lstStyle/>
          <a:p>
            <a:endParaRPr lang="en-US" dirty="0">
              <a:latin typeface="Arial" panose="020B0604020202020204" pitchFamily="34" charset="0"/>
            </a:endParaRPr>
          </a:p>
        </p:txBody>
      </p:sp>
      <p:sp>
        <p:nvSpPr>
          <p:cNvPr id="169007" name="Freeform 45"/>
          <p:cNvSpPr>
            <a:spLocks/>
          </p:cNvSpPr>
          <p:nvPr/>
        </p:nvSpPr>
        <p:spPr bwMode="auto">
          <a:xfrm flipH="1">
            <a:off x="6351588" y="2114550"/>
            <a:ext cx="74612" cy="247650"/>
          </a:xfrm>
          <a:custGeom>
            <a:avLst/>
            <a:gdLst>
              <a:gd name="T0" fmla="*/ 0 w 143"/>
              <a:gd name="T1" fmla="*/ 0 h 278"/>
              <a:gd name="T2" fmla="*/ 2147483647 w 143"/>
              <a:gd name="T3" fmla="*/ 2147483647 h 278"/>
              <a:gd name="T4" fmla="*/ 2147483647 w 143"/>
              <a:gd name="T5" fmla="*/ 2147483647 h 278"/>
              <a:gd name="T6" fmla="*/ 2147483647 w 143"/>
              <a:gd name="T7" fmla="*/ 2147483647 h 278"/>
              <a:gd name="T8" fmla="*/ 2147483647 w 143"/>
              <a:gd name="T9" fmla="*/ 2147483647 h 278"/>
              <a:gd name="T10" fmla="*/ 994204737 w 143"/>
              <a:gd name="T11" fmla="*/ 2147483647 h 278"/>
              <a:gd name="T12" fmla="*/ 0 w 143"/>
              <a:gd name="T13" fmla="*/ 0 h 278"/>
              <a:gd name="T14" fmla="*/ 0 60000 65536"/>
              <a:gd name="T15" fmla="*/ 0 60000 65536"/>
              <a:gd name="T16" fmla="*/ 0 60000 65536"/>
              <a:gd name="T17" fmla="*/ 0 60000 65536"/>
              <a:gd name="T18" fmla="*/ 0 60000 65536"/>
              <a:gd name="T19" fmla="*/ 0 60000 65536"/>
              <a:gd name="T20" fmla="*/ 0 60000 65536"/>
              <a:gd name="T21" fmla="*/ 0 w 143"/>
              <a:gd name="T22" fmla="*/ 0 h 278"/>
              <a:gd name="T23" fmla="*/ 143 w 143"/>
              <a:gd name="T24" fmla="*/ 278 h 2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3" h="278">
                <a:moveTo>
                  <a:pt x="0" y="0"/>
                </a:moveTo>
                <a:lnTo>
                  <a:pt x="143" y="42"/>
                </a:lnTo>
                <a:lnTo>
                  <a:pt x="143" y="242"/>
                </a:lnTo>
                <a:lnTo>
                  <a:pt x="100" y="278"/>
                </a:lnTo>
                <a:lnTo>
                  <a:pt x="93" y="100"/>
                </a:lnTo>
                <a:lnTo>
                  <a:pt x="7" y="50"/>
                </a:lnTo>
                <a:lnTo>
                  <a:pt x="0" y="0"/>
                </a:lnTo>
                <a:close/>
              </a:path>
            </a:pathLst>
          </a:custGeom>
          <a:solidFill>
            <a:schemeClr val="tx2"/>
          </a:solidFill>
          <a:ln w="9525">
            <a:solidFill>
              <a:schemeClr val="tx1"/>
            </a:solidFill>
            <a:round/>
            <a:headEnd/>
            <a:tailEnd/>
          </a:ln>
        </p:spPr>
        <p:txBody>
          <a:bodyPr wrap="none" anchor="ctr"/>
          <a:lstStyle/>
          <a:p>
            <a:endParaRPr lang="en-US" dirty="0">
              <a:latin typeface="Arial" panose="020B0604020202020204" pitchFamily="34" charset="0"/>
            </a:endParaRPr>
          </a:p>
        </p:txBody>
      </p:sp>
      <p:sp>
        <p:nvSpPr>
          <p:cNvPr id="169008" name="AutoShape 46"/>
          <p:cNvSpPr>
            <a:spLocks noChangeArrowheads="1"/>
          </p:cNvSpPr>
          <p:nvPr/>
        </p:nvSpPr>
        <p:spPr bwMode="auto">
          <a:xfrm flipV="1">
            <a:off x="6286500" y="1851025"/>
            <a:ext cx="1042988" cy="884238"/>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chemeClr val="accent2"/>
          </a:solidFill>
          <a:ln w="38100">
            <a:solidFill>
              <a:schemeClr val="tx1"/>
            </a:solidFill>
            <a:miter lim="800000"/>
            <a:headEnd/>
            <a:tailEnd/>
          </a:ln>
        </p:spPr>
        <p:txBody>
          <a:bodyPr wrap="none" anchor="ctr"/>
          <a:lstStyle/>
          <a:p>
            <a:endParaRPr lang="en-US" dirty="0">
              <a:latin typeface="Arial" panose="020B0604020202020204" pitchFamily="34" charset="0"/>
            </a:endParaRPr>
          </a:p>
        </p:txBody>
      </p:sp>
      <p:sp>
        <p:nvSpPr>
          <p:cNvPr id="169009" name="Rectangle 47"/>
          <p:cNvSpPr>
            <a:spLocks noChangeArrowheads="1"/>
          </p:cNvSpPr>
          <p:nvPr/>
        </p:nvSpPr>
        <p:spPr bwMode="auto">
          <a:xfrm>
            <a:off x="6286500" y="2746375"/>
            <a:ext cx="1042988" cy="249238"/>
          </a:xfrm>
          <a:prstGeom prst="rect">
            <a:avLst/>
          </a:prstGeom>
          <a:solidFill>
            <a:schemeClr val="accent2"/>
          </a:solidFill>
          <a:ln w="38100">
            <a:solidFill>
              <a:schemeClr val="tx1"/>
            </a:solidFill>
            <a:miter lim="800000"/>
            <a:headEnd/>
            <a:tailEnd/>
          </a:ln>
        </p:spPr>
        <p:txBody>
          <a:bodyPr wrap="none" anchor="ctr"/>
          <a:lstStyle/>
          <a:p>
            <a:endParaRPr lang="en-US" dirty="0">
              <a:latin typeface="Arial" panose="020B0604020202020204" pitchFamily="34" charset="0"/>
            </a:endParaRPr>
          </a:p>
        </p:txBody>
      </p:sp>
      <p:sp>
        <p:nvSpPr>
          <p:cNvPr id="169010" name="Freeform 48"/>
          <p:cNvSpPr>
            <a:spLocks/>
          </p:cNvSpPr>
          <p:nvPr/>
        </p:nvSpPr>
        <p:spPr bwMode="auto">
          <a:xfrm>
            <a:off x="6516688" y="2971800"/>
            <a:ext cx="946150" cy="1165225"/>
          </a:xfrm>
          <a:custGeom>
            <a:avLst/>
            <a:gdLst>
              <a:gd name="T0" fmla="*/ 2147483647 w 596"/>
              <a:gd name="T1" fmla="*/ 2147483647 h 734"/>
              <a:gd name="T2" fmla="*/ 0 w 596"/>
              <a:gd name="T3" fmla="*/ 2147483647 h 734"/>
              <a:gd name="T4" fmla="*/ 2147483647 w 596"/>
              <a:gd name="T5" fmla="*/ 0 h 734"/>
              <a:gd name="T6" fmla="*/ 0 60000 65536"/>
              <a:gd name="T7" fmla="*/ 0 60000 65536"/>
              <a:gd name="T8" fmla="*/ 0 60000 65536"/>
              <a:gd name="T9" fmla="*/ 0 w 596"/>
              <a:gd name="T10" fmla="*/ 0 h 734"/>
              <a:gd name="T11" fmla="*/ 596 w 596"/>
              <a:gd name="T12" fmla="*/ 734 h 734"/>
            </a:gdLst>
            <a:ahLst/>
            <a:cxnLst>
              <a:cxn ang="T6">
                <a:pos x="T0" y="T1"/>
              </a:cxn>
              <a:cxn ang="T7">
                <a:pos x="T2" y="T3"/>
              </a:cxn>
              <a:cxn ang="T8">
                <a:pos x="T4" y="T5"/>
              </a:cxn>
            </a:cxnLst>
            <a:rect l="T9" t="T10" r="T11" b="T12"/>
            <a:pathLst>
              <a:path w="596" h="734">
                <a:moveTo>
                  <a:pt x="596" y="35"/>
                </a:moveTo>
                <a:lnTo>
                  <a:pt x="0" y="734"/>
                </a:lnTo>
                <a:lnTo>
                  <a:pt x="551" y="0"/>
                </a:lnTo>
              </a:path>
            </a:pathLst>
          </a:custGeom>
          <a:solidFill>
            <a:schemeClr val="tx2"/>
          </a:solidFill>
          <a:ln w="9525">
            <a:solidFill>
              <a:schemeClr val="tx1"/>
            </a:solidFill>
            <a:round/>
            <a:headEnd/>
            <a:tailEnd type="triangle" w="med" len="med"/>
          </a:ln>
        </p:spPr>
        <p:txBody>
          <a:bodyPr wrap="none" anchor="ctr"/>
          <a:lstStyle/>
          <a:p>
            <a:endParaRPr lang="en-US" dirty="0">
              <a:latin typeface="Arial" panose="020B0604020202020204" pitchFamily="34" charset="0"/>
            </a:endParaRPr>
          </a:p>
        </p:txBody>
      </p:sp>
      <p:sp>
        <p:nvSpPr>
          <p:cNvPr id="51" name="Text Box 7"/>
          <p:cNvSpPr txBox="1">
            <a:spLocks noChangeArrowheads="1"/>
          </p:cNvSpPr>
          <p:nvPr/>
        </p:nvSpPr>
        <p:spPr bwMode="auto">
          <a:xfrm>
            <a:off x="1106737" y="3870306"/>
            <a:ext cx="4011946" cy="954107"/>
          </a:xfrm>
          <a:prstGeom prst="rect">
            <a:avLst/>
          </a:prstGeom>
          <a:solidFill>
            <a:schemeClr val="bg1"/>
          </a:solidFill>
          <a:ln w="76200" algn="ctr">
            <a:solidFill>
              <a:schemeClr val="accent1"/>
            </a:solidFill>
            <a:miter lim="800000"/>
            <a:headEnd/>
            <a:tailEnd/>
          </a:ln>
          <a:effectLst>
            <a:outerShdw dist="107763" dir="2700000" algn="ctr" rotWithShape="0">
              <a:schemeClr val="bg2">
                <a:alpha val="50000"/>
              </a:schemeClr>
            </a:outerShdw>
          </a:effectLst>
        </p:spPr>
        <p:txBody>
          <a:bodyPr wrap="square">
            <a:spAutoFit/>
          </a:bodyPr>
          <a:lstStyle/>
          <a:p>
            <a:pPr algn="l"/>
            <a:r>
              <a:rPr lang="en-US" sz="2800" dirty="0">
                <a:solidFill>
                  <a:srgbClr val="FFFF00"/>
                </a:solidFill>
                <a:latin typeface="Arial" pitchFamily="34" charset="0"/>
                <a:cs typeface="Arial" pitchFamily="34" charset="0"/>
              </a:rPr>
              <a:t>Easily made correct …</a:t>
            </a:r>
          </a:p>
          <a:p>
            <a:pPr algn="l"/>
            <a:r>
              <a:rPr lang="en-US" sz="2800" dirty="0">
                <a:solidFill>
                  <a:srgbClr val="FFFF00"/>
                </a:solidFill>
                <a:latin typeface="Arial" pitchFamily="34" charset="0"/>
                <a:cs typeface="Arial" pitchFamily="34" charset="0"/>
              </a:rPr>
              <a:t>But not scalable.</a:t>
            </a:r>
          </a:p>
        </p:txBody>
      </p:sp>
      <p:sp>
        <p:nvSpPr>
          <p:cNvPr id="52" name="TextBox 51">
            <a:extLst>
              <a:ext uri="{FF2B5EF4-FFF2-40B4-BE49-F238E27FC236}">
                <a16:creationId xmlns:a16="http://schemas.microsoft.com/office/drawing/2014/main" id="{E83DAC48-EEA4-48D1-A9D0-5E2EE50352E9}"/>
              </a:ext>
            </a:extLst>
          </p:cNvPr>
          <p:cNvSpPr txBox="1"/>
          <p:nvPr/>
        </p:nvSpPr>
        <p:spPr bwMode="auto">
          <a:xfrm>
            <a:off x="368981" y="312546"/>
            <a:ext cx="4086375" cy="523220"/>
          </a:xfrm>
          <a:prstGeom prst="rect">
            <a:avLst/>
          </a:prstGeom>
          <a:solidFill>
            <a:schemeClr val="bg1"/>
          </a:solidFill>
          <a:ln w="76200">
            <a:solidFill>
              <a:schemeClr val="tx1">
                <a:lumMod val="85000"/>
              </a:schemeClr>
            </a:solid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2800" dirty="0">
                <a:solidFill>
                  <a:srgbClr val="FFFF00"/>
                </a:solidFill>
                <a:latin typeface="Arial" panose="020B0604020202020204" pitchFamily="34" charset="0"/>
                <a:cs typeface="Arial" panose="020B0604020202020204" pitchFamily="34" charset="0"/>
              </a:rPr>
              <a:t>Coarse-Grained Locking</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blinds(horizontal)">
                                      <p:cBhvr>
                                        <p:cTn id="7"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1" name="Slide Number Placeholder 3"/>
          <p:cNvSpPr txBox="1">
            <a:spLocks noGrp="1"/>
          </p:cNvSpPr>
          <p:nvPr/>
        </p:nvSpPr>
        <p:spPr bwMode="auto">
          <a:xfrm>
            <a:off x="6553200" y="6248400"/>
            <a:ext cx="1905000" cy="457200"/>
          </a:xfrm>
          <a:prstGeom prst="rect">
            <a:avLst/>
          </a:prstGeom>
          <a:noFill/>
          <a:ln w="9525">
            <a:noFill/>
            <a:miter lim="800000"/>
            <a:headEnd/>
            <a:tailEnd/>
          </a:ln>
        </p:spPr>
        <p:txBody>
          <a:bodyPr/>
          <a:lstStyle/>
          <a:p>
            <a:pPr algn="r"/>
            <a:fld id="{E753C91D-4A70-4D29-8AB0-416368F26B06}" type="slidenum">
              <a:rPr lang="ar-SA" sz="1400">
                <a:solidFill>
                  <a:schemeClr val="tx1"/>
                </a:solidFill>
                <a:latin typeface="Arial" panose="020B0604020202020204" pitchFamily="34" charset="0"/>
                <a:cs typeface="Arial" panose="020B0604020202020204" pitchFamily="34" charset="0"/>
              </a:rPr>
              <a:pPr algn="r"/>
              <a:t>28</a:t>
            </a:fld>
            <a:endParaRPr lang="en-US" sz="1400" dirty="0">
              <a:solidFill>
                <a:schemeClr val="tx1"/>
              </a:solidFill>
              <a:latin typeface="Arial" panose="020B0604020202020204" pitchFamily="34" charset="0"/>
              <a:cs typeface="Arial" panose="020B0604020202020204" pitchFamily="34" charset="0"/>
            </a:endParaRPr>
          </a:p>
        </p:txBody>
      </p:sp>
      <p:sp>
        <p:nvSpPr>
          <p:cNvPr id="171012" name="AutoShape 2"/>
          <p:cNvSpPr>
            <a:spLocks noChangeArrowheads="1"/>
          </p:cNvSpPr>
          <p:nvPr/>
        </p:nvSpPr>
        <p:spPr bwMode="auto">
          <a:xfrm>
            <a:off x="833438" y="3376613"/>
            <a:ext cx="7391400" cy="2895600"/>
          </a:xfrm>
          <a:prstGeom prst="roundRect">
            <a:avLst>
              <a:gd name="adj" fmla="val 16667"/>
            </a:avLst>
          </a:prstGeom>
          <a:noFill/>
          <a:ln w="38100">
            <a:noFill/>
            <a:round/>
            <a:headEnd/>
            <a:tailEnd/>
          </a:ln>
        </p:spPr>
        <p:txBody>
          <a:bodyPr wrap="none" anchor="ctr"/>
          <a:lstStyle/>
          <a:p>
            <a:endParaRPr lang="en-US" dirty="0">
              <a:latin typeface="Arial" panose="020B0604020202020204" pitchFamily="34" charset="0"/>
            </a:endParaRPr>
          </a:p>
        </p:txBody>
      </p:sp>
      <p:grpSp>
        <p:nvGrpSpPr>
          <p:cNvPr id="171014" name="Group 4"/>
          <p:cNvGrpSpPr>
            <a:grpSpLocks/>
          </p:cNvGrpSpPr>
          <p:nvPr/>
        </p:nvGrpSpPr>
        <p:grpSpPr bwMode="auto">
          <a:xfrm>
            <a:off x="2286000" y="1851025"/>
            <a:ext cx="1379538" cy="1174750"/>
            <a:chOff x="1043" y="2525"/>
            <a:chExt cx="869" cy="740"/>
          </a:xfrm>
        </p:grpSpPr>
        <p:sp>
          <p:nvSpPr>
            <p:cNvPr id="171015" name="Freeform 5"/>
            <p:cNvSpPr>
              <a:spLocks/>
            </p:cNvSpPr>
            <p:nvPr/>
          </p:nvSpPr>
          <p:spPr bwMode="auto">
            <a:xfrm>
              <a:off x="1769" y="2983"/>
              <a:ext cx="143" cy="278"/>
            </a:xfrm>
            <a:custGeom>
              <a:avLst/>
              <a:gdLst>
                <a:gd name="T0" fmla="*/ 0 w 143"/>
                <a:gd name="T1" fmla="*/ 0 h 278"/>
                <a:gd name="T2" fmla="*/ 143 w 143"/>
                <a:gd name="T3" fmla="*/ 42 h 278"/>
                <a:gd name="T4" fmla="*/ 143 w 143"/>
                <a:gd name="T5" fmla="*/ 242 h 278"/>
                <a:gd name="T6" fmla="*/ 100 w 143"/>
                <a:gd name="T7" fmla="*/ 278 h 278"/>
                <a:gd name="T8" fmla="*/ 93 w 143"/>
                <a:gd name="T9" fmla="*/ 100 h 278"/>
                <a:gd name="T10" fmla="*/ 7 w 143"/>
                <a:gd name="T11" fmla="*/ 50 h 278"/>
                <a:gd name="T12" fmla="*/ 0 w 143"/>
                <a:gd name="T13" fmla="*/ 0 h 278"/>
                <a:gd name="T14" fmla="*/ 0 60000 65536"/>
                <a:gd name="T15" fmla="*/ 0 60000 65536"/>
                <a:gd name="T16" fmla="*/ 0 60000 65536"/>
                <a:gd name="T17" fmla="*/ 0 60000 65536"/>
                <a:gd name="T18" fmla="*/ 0 60000 65536"/>
                <a:gd name="T19" fmla="*/ 0 60000 65536"/>
                <a:gd name="T20" fmla="*/ 0 60000 65536"/>
                <a:gd name="T21" fmla="*/ 0 w 143"/>
                <a:gd name="T22" fmla="*/ 0 h 278"/>
                <a:gd name="T23" fmla="*/ 143 w 143"/>
                <a:gd name="T24" fmla="*/ 278 h 2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3" h="278">
                  <a:moveTo>
                    <a:pt x="0" y="0"/>
                  </a:moveTo>
                  <a:lnTo>
                    <a:pt x="143" y="42"/>
                  </a:lnTo>
                  <a:lnTo>
                    <a:pt x="143" y="242"/>
                  </a:lnTo>
                  <a:lnTo>
                    <a:pt x="100" y="278"/>
                  </a:lnTo>
                  <a:lnTo>
                    <a:pt x="93" y="100"/>
                  </a:lnTo>
                  <a:lnTo>
                    <a:pt x="7" y="50"/>
                  </a:lnTo>
                  <a:lnTo>
                    <a:pt x="0" y="0"/>
                  </a:lnTo>
                  <a:close/>
                </a:path>
              </a:pathLst>
            </a:custGeom>
            <a:solidFill>
              <a:schemeClr val="tx2"/>
            </a:solidFill>
            <a:ln w="9525">
              <a:solidFill>
                <a:schemeClr val="tx1"/>
              </a:solidFill>
              <a:round/>
              <a:headEnd/>
              <a:tailEnd/>
            </a:ln>
          </p:spPr>
          <p:txBody>
            <a:bodyPr wrap="none" anchor="ctr"/>
            <a:lstStyle/>
            <a:p>
              <a:endParaRPr lang="en-US" dirty="0">
                <a:latin typeface="Arial" panose="020B0604020202020204" pitchFamily="34" charset="0"/>
              </a:endParaRPr>
            </a:p>
          </p:txBody>
        </p:sp>
        <p:sp>
          <p:nvSpPr>
            <p:cNvPr id="171016" name="Freeform 6"/>
            <p:cNvSpPr>
              <a:spLocks/>
            </p:cNvSpPr>
            <p:nvPr/>
          </p:nvSpPr>
          <p:spPr bwMode="auto">
            <a:xfrm>
              <a:off x="1737" y="2793"/>
              <a:ext cx="86" cy="221"/>
            </a:xfrm>
            <a:custGeom>
              <a:avLst/>
              <a:gdLst>
                <a:gd name="T0" fmla="*/ 0 w 143"/>
                <a:gd name="T1" fmla="*/ 0 h 278"/>
                <a:gd name="T2" fmla="*/ 31 w 143"/>
                <a:gd name="T3" fmla="*/ 21 h 278"/>
                <a:gd name="T4" fmla="*/ 31 w 143"/>
                <a:gd name="T5" fmla="*/ 122 h 278"/>
                <a:gd name="T6" fmla="*/ 22 w 143"/>
                <a:gd name="T7" fmla="*/ 140 h 278"/>
                <a:gd name="T8" fmla="*/ 20 w 143"/>
                <a:gd name="T9" fmla="*/ 50 h 278"/>
                <a:gd name="T10" fmla="*/ 1 w 143"/>
                <a:gd name="T11" fmla="*/ 25 h 278"/>
                <a:gd name="T12" fmla="*/ 0 w 143"/>
                <a:gd name="T13" fmla="*/ 0 h 278"/>
                <a:gd name="T14" fmla="*/ 0 60000 65536"/>
                <a:gd name="T15" fmla="*/ 0 60000 65536"/>
                <a:gd name="T16" fmla="*/ 0 60000 65536"/>
                <a:gd name="T17" fmla="*/ 0 60000 65536"/>
                <a:gd name="T18" fmla="*/ 0 60000 65536"/>
                <a:gd name="T19" fmla="*/ 0 60000 65536"/>
                <a:gd name="T20" fmla="*/ 0 60000 65536"/>
                <a:gd name="T21" fmla="*/ 0 w 143"/>
                <a:gd name="T22" fmla="*/ 0 h 278"/>
                <a:gd name="T23" fmla="*/ 143 w 143"/>
                <a:gd name="T24" fmla="*/ 278 h 2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3" h="278">
                  <a:moveTo>
                    <a:pt x="0" y="0"/>
                  </a:moveTo>
                  <a:lnTo>
                    <a:pt x="143" y="42"/>
                  </a:lnTo>
                  <a:lnTo>
                    <a:pt x="143" y="242"/>
                  </a:lnTo>
                  <a:lnTo>
                    <a:pt x="100" y="278"/>
                  </a:lnTo>
                  <a:lnTo>
                    <a:pt x="93" y="100"/>
                  </a:lnTo>
                  <a:lnTo>
                    <a:pt x="7" y="50"/>
                  </a:lnTo>
                  <a:lnTo>
                    <a:pt x="0" y="0"/>
                  </a:lnTo>
                  <a:close/>
                </a:path>
              </a:pathLst>
            </a:custGeom>
            <a:solidFill>
              <a:schemeClr val="tx2"/>
            </a:solidFill>
            <a:ln w="9525">
              <a:solidFill>
                <a:schemeClr val="tx1"/>
              </a:solidFill>
              <a:round/>
              <a:headEnd/>
              <a:tailEnd/>
            </a:ln>
          </p:spPr>
          <p:txBody>
            <a:bodyPr wrap="none" anchor="ctr"/>
            <a:lstStyle/>
            <a:p>
              <a:endParaRPr lang="en-US" dirty="0">
                <a:latin typeface="Arial" panose="020B0604020202020204" pitchFamily="34" charset="0"/>
              </a:endParaRPr>
            </a:p>
          </p:txBody>
        </p:sp>
        <p:sp>
          <p:nvSpPr>
            <p:cNvPr id="171017" name="Freeform 7"/>
            <p:cNvSpPr>
              <a:spLocks/>
            </p:cNvSpPr>
            <p:nvPr/>
          </p:nvSpPr>
          <p:spPr bwMode="auto">
            <a:xfrm>
              <a:off x="1705" y="2639"/>
              <a:ext cx="51" cy="178"/>
            </a:xfrm>
            <a:custGeom>
              <a:avLst/>
              <a:gdLst>
                <a:gd name="T0" fmla="*/ 0 w 143"/>
                <a:gd name="T1" fmla="*/ 0 h 278"/>
                <a:gd name="T2" fmla="*/ 6 w 143"/>
                <a:gd name="T3" fmla="*/ 11 h 278"/>
                <a:gd name="T4" fmla="*/ 6 w 143"/>
                <a:gd name="T5" fmla="*/ 63 h 278"/>
                <a:gd name="T6" fmla="*/ 5 w 143"/>
                <a:gd name="T7" fmla="*/ 73 h 278"/>
                <a:gd name="T8" fmla="*/ 4 w 143"/>
                <a:gd name="T9" fmla="*/ 26 h 278"/>
                <a:gd name="T10" fmla="*/ 0 w 143"/>
                <a:gd name="T11" fmla="*/ 13 h 278"/>
                <a:gd name="T12" fmla="*/ 0 w 143"/>
                <a:gd name="T13" fmla="*/ 0 h 278"/>
                <a:gd name="T14" fmla="*/ 0 60000 65536"/>
                <a:gd name="T15" fmla="*/ 0 60000 65536"/>
                <a:gd name="T16" fmla="*/ 0 60000 65536"/>
                <a:gd name="T17" fmla="*/ 0 60000 65536"/>
                <a:gd name="T18" fmla="*/ 0 60000 65536"/>
                <a:gd name="T19" fmla="*/ 0 60000 65536"/>
                <a:gd name="T20" fmla="*/ 0 60000 65536"/>
                <a:gd name="T21" fmla="*/ 0 w 143"/>
                <a:gd name="T22" fmla="*/ 0 h 278"/>
                <a:gd name="T23" fmla="*/ 143 w 143"/>
                <a:gd name="T24" fmla="*/ 278 h 2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3" h="278">
                  <a:moveTo>
                    <a:pt x="0" y="0"/>
                  </a:moveTo>
                  <a:lnTo>
                    <a:pt x="143" y="42"/>
                  </a:lnTo>
                  <a:lnTo>
                    <a:pt x="143" y="242"/>
                  </a:lnTo>
                  <a:lnTo>
                    <a:pt x="100" y="278"/>
                  </a:lnTo>
                  <a:lnTo>
                    <a:pt x="93" y="100"/>
                  </a:lnTo>
                  <a:lnTo>
                    <a:pt x="7" y="50"/>
                  </a:lnTo>
                  <a:lnTo>
                    <a:pt x="0" y="0"/>
                  </a:lnTo>
                  <a:close/>
                </a:path>
              </a:pathLst>
            </a:custGeom>
            <a:solidFill>
              <a:schemeClr val="tx2"/>
            </a:solidFill>
            <a:ln w="9525">
              <a:solidFill>
                <a:schemeClr val="tx1"/>
              </a:solidFill>
              <a:round/>
              <a:headEnd/>
              <a:tailEnd/>
            </a:ln>
          </p:spPr>
          <p:txBody>
            <a:bodyPr wrap="none" anchor="ctr"/>
            <a:lstStyle/>
            <a:p>
              <a:endParaRPr lang="en-US" dirty="0">
                <a:latin typeface="Arial" panose="020B0604020202020204" pitchFamily="34" charset="0"/>
              </a:endParaRPr>
            </a:p>
          </p:txBody>
        </p:sp>
        <p:sp>
          <p:nvSpPr>
            <p:cNvPr id="171018" name="Freeform 8"/>
            <p:cNvSpPr>
              <a:spLocks/>
            </p:cNvSpPr>
            <p:nvPr/>
          </p:nvSpPr>
          <p:spPr bwMode="auto">
            <a:xfrm>
              <a:off x="1673" y="2551"/>
              <a:ext cx="47" cy="156"/>
            </a:xfrm>
            <a:custGeom>
              <a:avLst/>
              <a:gdLst>
                <a:gd name="T0" fmla="*/ 0 w 143"/>
                <a:gd name="T1" fmla="*/ 0 h 278"/>
                <a:gd name="T2" fmla="*/ 5 w 143"/>
                <a:gd name="T3" fmla="*/ 7 h 278"/>
                <a:gd name="T4" fmla="*/ 5 w 143"/>
                <a:gd name="T5" fmla="*/ 43 h 278"/>
                <a:gd name="T6" fmla="*/ 4 w 143"/>
                <a:gd name="T7" fmla="*/ 49 h 278"/>
                <a:gd name="T8" fmla="*/ 3 w 143"/>
                <a:gd name="T9" fmla="*/ 17 h 278"/>
                <a:gd name="T10" fmla="*/ 0 w 143"/>
                <a:gd name="T11" fmla="*/ 9 h 278"/>
                <a:gd name="T12" fmla="*/ 0 w 143"/>
                <a:gd name="T13" fmla="*/ 0 h 278"/>
                <a:gd name="T14" fmla="*/ 0 60000 65536"/>
                <a:gd name="T15" fmla="*/ 0 60000 65536"/>
                <a:gd name="T16" fmla="*/ 0 60000 65536"/>
                <a:gd name="T17" fmla="*/ 0 60000 65536"/>
                <a:gd name="T18" fmla="*/ 0 60000 65536"/>
                <a:gd name="T19" fmla="*/ 0 60000 65536"/>
                <a:gd name="T20" fmla="*/ 0 60000 65536"/>
                <a:gd name="T21" fmla="*/ 0 w 143"/>
                <a:gd name="T22" fmla="*/ 0 h 278"/>
                <a:gd name="T23" fmla="*/ 143 w 143"/>
                <a:gd name="T24" fmla="*/ 278 h 2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3" h="278">
                  <a:moveTo>
                    <a:pt x="0" y="0"/>
                  </a:moveTo>
                  <a:lnTo>
                    <a:pt x="143" y="42"/>
                  </a:lnTo>
                  <a:lnTo>
                    <a:pt x="143" y="242"/>
                  </a:lnTo>
                  <a:lnTo>
                    <a:pt x="100" y="278"/>
                  </a:lnTo>
                  <a:lnTo>
                    <a:pt x="93" y="100"/>
                  </a:lnTo>
                  <a:lnTo>
                    <a:pt x="7" y="50"/>
                  </a:lnTo>
                  <a:lnTo>
                    <a:pt x="0" y="0"/>
                  </a:lnTo>
                  <a:close/>
                </a:path>
              </a:pathLst>
            </a:custGeom>
            <a:solidFill>
              <a:schemeClr val="tx2"/>
            </a:solidFill>
            <a:ln w="9525">
              <a:solidFill>
                <a:schemeClr val="tx1"/>
              </a:solidFill>
              <a:round/>
              <a:headEnd/>
              <a:tailEnd/>
            </a:ln>
          </p:spPr>
          <p:txBody>
            <a:bodyPr wrap="none" anchor="ctr"/>
            <a:lstStyle/>
            <a:p>
              <a:endParaRPr lang="en-US" dirty="0">
                <a:latin typeface="Arial" panose="020B0604020202020204" pitchFamily="34" charset="0"/>
              </a:endParaRPr>
            </a:p>
          </p:txBody>
        </p:sp>
        <p:sp>
          <p:nvSpPr>
            <p:cNvPr id="171019" name="Freeform 9"/>
            <p:cNvSpPr>
              <a:spLocks/>
            </p:cNvSpPr>
            <p:nvPr/>
          </p:nvSpPr>
          <p:spPr bwMode="auto">
            <a:xfrm flipH="1">
              <a:off x="1043" y="2987"/>
              <a:ext cx="143" cy="278"/>
            </a:xfrm>
            <a:custGeom>
              <a:avLst/>
              <a:gdLst>
                <a:gd name="T0" fmla="*/ 0 w 143"/>
                <a:gd name="T1" fmla="*/ 0 h 278"/>
                <a:gd name="T2" fmla="*/ 143 w 143"/>
                <a:gd name="T3" fmla="*/ 42 h 278"/>
                <a:gd name="T4" fmla="*/ 143 w 143"/>
                <a:gd name="T5" fmla="*/ 242 h 278"/>
                <a:gd name="T6" fmla="*/ 100 w 143"/>
                <a:gd name="T7" fmla="*/ 278 h 278"/>
                <a:gd name="T8" fmla="*/ 93 w 143"/>
                <a:gd name="T9" fmla="*/ 100 h 278"/>
                <a:gd name="T10" fmla="*/ 7 w 143"/>
                <a:gd name="T11" fmla="*/ 50 h 278"/>
                <a:gd name="T12" fmla="*/ 0 w 143"/>
                <a:gd name="T13" fmla="*/ 0 h 278"/>
                <a:gd name="T14" fmla="*/ 0 60000 65536"/>
                <a:gd name="T15" fmla="*/ 0 60000 65536"/>
                <a:gd name="T16" fmla="*/ 0 60000 65536"/>
                <a:gd name="T17" fmla="*/ 0 60000 65536"/>
                <a:gd name="T18" fmla="*/ 0 60000 65536"/>
                <a:gd name="T19" fmla="*/ 0 60000 65536"/>
                <a:gd name="T20" fmla="*/ 0 60000 65536"/>
                <a:gd name="T21" fmla="*/ 0 w 143"/>
                <a:gd name="T22" fmla="*/ 0 h 278"/>
                <a:gd name="T23" fmla="*/ 143 w 143"/>
                <a:gd name="T24" fmla="*/ 278 h 2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3" h="278">
                  <a:moveTo>
                    <a:pt x="0" y="0"/>
                  </a:moveTo>
                  <a:lnTo>
                    <a:pt x="143" y="42"/>
                  </a:lnTo>
                  <a:lnTo>
                    <a:pt x="143" y="242"/>
                  </a:lnTo>
                  <a:lnTo>
                    <a:pt x="100" y="278"/>
                  </a:lnTo>
                  <a:lnTo>
                    <a:pt x="93" y="100"/>
                  </a:lnTo>
                  <a:lnTo>
                    <a:pt x="7" y="50"/>
                  </a:lnTo>
                  <a:lnTo>
                    <a:pt x="0" y="0"/>
                  </a:lnTo>
                  <a:close/>
                </a:path>
              </a:pathLst>
            </a:custGeom>
            <a:solidFill>
              <a:schemeClr val="tx2"/>
            </a:solidFill>
            <a:ln w="9525">
              <a:solidFill>
                <a:schemeClr val="tx1"/>
              </a:solidFill>
              <a:round/>
              <a:headEnd/>
              <a:tailEnd/>
            </a:ln>
          </p:spPr>
          <p:txBody>
            <a:bodyPr wrap="none" anchor="ctr"/>
            <a:lstStyle/>
            <a:p>
              <a:endParaRPr lang="en-US" dirty="0">
                <a:latin typeface="Arial" panose="020B0604020202020204" pitchFamily="34" charset="0"/>
              </a:endParaRPr>
            </a:p>
          </p:txBody>
        </p:sp>
        <p:sp>
          <p:nvSpPr>
            <p:cNvPr id="171020" name="Freeform 10"/>
            <p:cNvSpPr>
              <a:spLocks/>
            </p:cNvSpPr>
            <p:nvPr/>
          </p:nvSpPr>
          <p:spPr bwMode="auto">
            <a:xfrm flipH="1">
              <a:off x="1133" y="2812"/>
              <a:ext cx="86" cy="221"/>
            </a:xfrm>
            <a:custGeom>
              <a:avLst/>
              <a:gdLst>
                <a:gd name="T0" fmla="*/ 0 w 143"/>
                <a:gd name="T1" fmla="*/ 0 h 278"/>
                <a:gd name="T2" fmla="*/ 31 w 143"/>
                <a:gd name="T3" fmla="*/ 21 h 278"/>
                <a:gd name="T4" fmla="*/ 31 w 143"/>
                <a:gd name="T5" fmla="*/ 122 h 278"/>
                <a:gd name="T6" fmla="*/ 22 w 143"/>
                <a:gd name="T7" fmla="*/ 140 h 278"/>
                <a:gd name="T8" fmla="*/ 20 w 143"/>
                <a:gd name="T9" fmla="*/ 50 h 278"/>
                <a:gd name="T10" fmla="*/ 1 w 143"/>
                <a:gd name="T11" fmla="*/ 25 h 278"/>
                <a:gd name="T12" fmla="*/ 0 w 143"/>
                <a:gd name="T13" fmla="*/ 0 h 278"/>
                <a:gd name="T14" fmla="*/ 0 60000 65536"/>
                <a:gd name="T15" fmla="*/ 0 60000 65536"/>
                <a:gd name="T16" fmla="*/ 0 60000 65536"/>
                <a:gd name="T17" fmla="*/ 0 60000 65536"/>
                <a:gd name="T18" fmla="*/ 0 60000 65536"/>
                <a:gd name="T19" fmla="*/ 0 60000 65536"/>
                <a:gd name="T20" fmla="*/ 0 60000 65536"/>
                <a:gd name="T21" fmla="*/ 0 w 143"/>
                <a:gd name="T22" fmla="*/ 0 h 278"/>
                <a:gd name="T23" fmla="*/ 143 w 143"/>
                <a:gd name="T24" fmla="*/ 278 h 2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3" h="278">
                  <a:moveTo>
                    <a:pt x="0" y="0"/>
                  </a:moveTo>
                  <a:lnTo>
                    <a:pt x="143" y="42"/>
                  </a:lnTo>
                  <a:lnTo>
                    <a:pt x="143" y="242"/>
                  </a:lnTo>
                  <a:lnTo>
                    <a:pt x="100" y="278"/>
                  </a:lnTo>
                  <a:lnTo>
                    <a:pt x="93" y="100"/>
                  </a:lnTo>
                  <a:lnTo>
                    <a:pt x="7" y="50"/>
                  </a:lnTo>
                  <a:lnTo>
                    <a:pt x="0" y="0"/>
                  </a:lnTo>
                  <a:close/>
                </a:path>
              </a:pathLst>
            </a:custGeom>
            <a:solidFill>
              <a:schemeClr val="tx2"/>
            </a:solidFill>
            <a:ln w="9525">
              <a:solidFill>
                <a:schemeClr val="tx1"/>
              </a:solidFill>
              <a:round/>
              <a:headEnd/>
              <a:tailEnd/>
            </a:ln>
          </p:spPr>
          <p:txBody>
            <a:bodyPr wrap="none" anchor="ctr"/>
            <a:lstStyle/>
            <a:p>
              <a:endParaRPr lang="en-US" dirty="0">
                <a:latin typeface="Arial" panose="020B0604020202020204" pitchFamily="34" charset="0"/>
              </a:endParaRPr>
            </a:p>
          </p:txBody>
        </p:sp>
        <p:sp>
          <p:nvSpPr>
            <p:cNvPr id="171021" name="Freeform 11"/>
            <p:cNvSpPr>
              <a:spLocks/>
            </p:cNvSpPr>
            <p:nvPr/>
          </p:nvSpPr>
          <p:spPr bwMode="auto">
            <a:xfrm flipH="1">
              <a:off x="1244" y="2586"/>
              <a:ext cx="51" cy="178"/>
            </a:xfrm>
            <a:custGeom>
              <a:avLst/>
              <a:gdLst>
                <a:gd name="T0" fmla="*/ 0 w 143"/>
                <a:gd name="T1" fmla="*/ 0 h 278"/>
                <a:gd name="T2" fmla="*/ 6 w 143"/>
                <a:gd name="T3" fmla="*/ 11 h 278"/>
                <a:gd name="T4" fmla="*/ 6 w 143"/>
                <a:gd name="T5" fmla="*/ 63 h 278"/>
                <a:gd name="T6" fmla="*/ 5 w 143"/>
                <a:gd name="T7" fmla="*/ 73 h 278"/>
                <a:gd name="T8" fmla="*/ 4 w 143"/>
                <a:gd name="T9" fmla="*/ 26 h 278"/>
                <a:gd name="T10" fmla="*/ 0 w 143"/>
                <a:gd name="T11" fmla="*/ 13 h 278"/>
                <a:gd name="T12" fmla="*/ 0 w 143"/>
                <a:gd name="T13" fmla="*/ 0 h 278"/>
                <a:gd name="T14" fmla="*/ 0 60000 65536"/>
                <a:gd name="T15" fmla="*/ 0 60000 65536"/>
                <a:gd name="T16" fmla="*/ 0 60000 65536"/>
                <a:gd name="T17" fmla="*/ 0 60000 65536"/>
                <a:gd name="T18" fmla="*/ 0 60000 65536"/>
                <a:gd name="T19" fmla="*/ 0 60000 65536"/>
                <a:gd name="T20" fmla="*/ 0 60000 65536"/>
                <a:gd name="T21" fmla="*/ 0 w 143"/>
                <a:gd name="T22" fmla="*/ 0 h 278"/>
                <a:gd name="T23" fmla="*/ 143 w 143"/>
                <a:gd name="T24" fmla="*/ 278 h 2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3" h="278">
                  <a:moveTo>
                    <a:pt x="0" y="0"/>
                  </a:moveTo>
                  <a:lnTo>
                    <a:pt x="143" y="42"/>
                  </a:lnTo>
                  <a:lnTo>
                    <a:pt x="143" y="242"/>
                  </a:lnTo>
                  <a:lnTo>
                    <a:pt x="100" y="278"/>
                  </a:lnTo>
                  <a:lnTo>
                    <a:pt x="93" y="100"/>
                  </a:lnTo>
                  <a:lnTo>
                    <a:pt x="7" y="50"/>
                  </a:lnTo>
                  <a:lnTo>
                    <a:pt x="0" y="0"/>
                  </a:lnTo>
                  <a:close/>
                </a:path>
              </a:pathLst>
            </a:custGeom>
            <a:solidFill>
              <a:schemeClr val="tx2"/>
            </a:solidFill>
            <a:ln w="9525">
              <a:solidFill>
                <a:schemeClr val="tx1"/>
              </a:solidFill>
              <a:round/>
              <a:headEnd/>
              <a:tailEnd/>
            </a:ln>
          </p:spPr>
          <p:txBody>
            <a:bodyPr wrap="none" anchor="ctr"/>
            <a:lstStyle/>
            <a:p>
              <a:endParaRPr lang="en-US" dirty="0">
                <a:latin typeface="Arial" panose="020B0604020202020204" pitchFamily="34" charset="0"/>
              </a:endParaRPr>
            </a:p>
          </p:txBody>
        </p:sp>
        <p:sp>
          <p:nvSpPr>
            <p:cNvPr id="171022" name="Freeform 12"/>
            <p:cNvSpPr>
              <a:spLocks/>
            </p:cNvSpPr>
            <p:nvPr/>
          </p:nvSpPr>
          <p:spPr bwMode="auto">
            <a:xfrm flipH="1">
              <a:off x="1204" y="2691"/>
              <a:ext cx="47" cy="156"/>
            </a:xfrm>
            <a:custGeom>
              <a:avLst/>
              <a:gdLst>
                <a:gd name="T0" fmla="*/ 0 w 143"/>
                <a:gd name="T1" fmla="*/ 0 h 278"/>
                <a:gd name="T2" fmla="*/ 5 w 143"/>
                <a:gd name="T3" fmla="*/ 7 h 278"/>
                <a:gd name="T4" fmla="*/ 5 w 143"/>
                <a:gd name="T5" fmla="*/ 43 h 278"/>
                <a:gd name="T6" fmla="*/ 4 w 143"/>
                <a:gd name="T7" fmla="*/ 49 h 278"/>
                <a:gd name="T8" fmla="*/ 3 w 143"/>
                <a:gd name="T9" fmla="*/ 17 h 278"/>
                <a:gd name="T10" fmla="*/ 0 w 143"/>
                <a:gd name="T11" fmla="*/ 9 h 278"/>
                <a:gd name="T12" fmla="*/ 0 w 143"/>
                <a:gd name="T13" fmla="*/ 0 h 278"/>
                <a:gd name="T14" fmla="*/ 0 60000 65536"/>
                <a:gd name="T15" fmla="*/ 0 60000 65536"/>
                <a:gd name="T16" fmla="*/ 0 60000 65536"/>
                <a:gd name="T17" fmla="*/ 0 60000 65536"/>
                <a:gd name="T18" fmla="*/ 0 60000 65536"/>
                <a:gd name="T19" fmla="*/ 0 60000 65536"/>
                <a:gd name="T20" fmla="*/ 0 60000 65536"/>
                <a:gd name="T21" fmla="*/ 0 w 143"/>
                <a:gd name="T22" fmla="*/ 0 h 278"/>
                <a:gd name="T23" fmla="*/ 143 w 143"/>
                <a:gd name="T24" fmla="*/ 278 h 2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3" h="278">
                  <a:moveTo>
                    <a:pt x="0" y="0"/>
                  </a:moveTo>
                  <a:lnTo>
                    <a:pt x="143" y="42"/>
                  </a:lnTo>
                  <a:lnTo>
                    <a:pt x="143" y="242"/>
                  </a:lnTo>
                  <a:lnTo>
                    <a:pt x="100" y="278"/>
                  </a:lnTo>
                  <a:lnTo>
                    <a:pt x="93" y="100"/>
                  </a:lnTo>
                  <a:lnTo>
                    <a:pt x="7" y="50"/>
                  </a:lnTo>
                  <a:lnTo>
                    <a:pt x="0" y="0"/>
                  </a:lnTo>
                  <a:close/>
                </a:path>
              </a:pathLst>
            </a:custGeom>
            <a:solidFill>
              <a:schemeClr val="tx2"/>
            </a:solidFill>
            <a:ln w="9525">
              <a:solidFill>
                <a:schemeClr val="tx1"/>
              </a:solidFill>
              <a:round/>
              <a:headEnd/>
              <a:tailEnd/>
            </a:ln>
          </p:spPr>
          <p:txBody>
            <a:bodyPr wrap="none" anchor="ctr"/>
            <a:lstStyle/>
            <a:p>
              <a:endParaRPr lang="en-US" dirty="0">
                <a:latin typeface="Arial" panose="020B0604020202020204" pitchFamily="34" charset="0"/>
              </a:endParaRPr>
            </a:p>
          </p:txBody>
        </p:sp>
        <p:sp>
          <p:nvSpPr>
            <p:cNvPr id="171023" name="AutoShape 13"/>
            <p:cNvSpPr>
              <a:spLocks noChangeArrowheads="1"/>
            </p:cNvSpPr>
            <p:nvPr/>
          </p:nvSpPr>
          <p:spPr bwMode="auto">
            <a:xfrm flipV="1">
              <a:off x="1163" y="2525"/>
              <a:ext cx="657" cy="557"/>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4 w 21600"/>
                <a:gd name="T13" fmla="*/ 4498 h 21600"/>
                <a:gd name="T14" fmla="*/ 17096 w 21600"/>
                <a:gd name="T15" fmla="*/ 17102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rgbClr val="FF0000"/>
            </a:solidFill>
            <a:ln w="38100">
              <a:solidFill>
                <a:schemeClr val="tx1"/>
              </a:solidFill>
              <a:miter lim="800000"/>
              <a:headEnd/>
              <a:tailEnd/>
            </a:ln>
          </p:spPr>
          <p:txBody>
            <a:bodyPr wrap="none" anchor="ctr"/>
            <a:lstStyle/>
            <a:p>
              <a:endParaRPr lang="en-US" dirty="0">
                <a:latin typeface="Arial" panose="020B0604020202020204" pitchFamily="34" charset="0"/>
              </a:endParaRPr>
            </a:p>
          </p:txBody>
        </p:sp>
        <p:sp>
          <p:nvSpPr>
            <p:cNvPr id="171024" name="Rectangle 14"/>
            <p:cNvSpPr>
              <a:spLocks noChangeArrowheads="1"/>
            </p:cNvSpPr>
            <p:nvPr/>
          </p:nvSpPr>
          <p:spPr bwMode="auto">
            <a:xfrm>
              <a:off x="1163" y="3089"/>
              <a:ext cx="657" cy="157"/>
            </a:xfrm>
            <a:prstGeom prst="rect">
              <a:avLst/>
            </a:prstGeom>
            <a:solidFill>
              <a:srgbClr val="FF0000"/>
            </a:solidFill>
            <a:ln w="38100">
              <a:solidFill>
                <a:schemeClr val="tx1"/>
              </a:solidFill>
              <a:miter lim="800000"/>
              <a:headEnd/>
              <a:tailEnd/>
            </a:ln>
          </p:spPr>
          <p:txBody>
            <a:bodyPr wrap="none" anchor="ctr"/>
            <a:lstStyle/>
            <a:p>
              <a:endParaRPr lang="en-US" dirty="0">
                <a:latin typeface="Arial" panose="020B0604020202020204" pitchFamily="34" charset="0"/>
              </a:endParaRPr>
            </a:p>
          </p:txBody>
        </p:sp>
      </p:grpSp>
      <p:sp>
        <p:nvSpPr>
          <p:cNvPr id="171025" name="Oval 15"/>
          <p:cNvSpPr>
            <a:spLocks noChangeArrowheads="1"/>
          </p:cNvSpPr>
          <p:nvPr/>
        </p:nvSpPr>
        <p:spPr bwMode="auto">
          <a:xfrm>
            <a:off x="6781800" y="4572000"/>
            <a:ext cx="838200" cy="381000"/>
          </a:xfrm>
          <a:prstGeom prst="ellipse">
            <a:avLst/>
          </a:prstGeom>
          <a:solidFill>
            <a:srgbClr val="00FFFF"/>
          </a:solidFill>
          <a:ln w="38100">
            <a:solidFill>
              <a:schemeClr val="tx1"/>
            </a:solidFill>
            <a:round/>
            <a:headEnd/>
            <a:tailEnd/>
          </a:ln>
        </p:spPr>
        <p:txBody>
          <a:bodyPr wrap="none" anchor="ctr"/>
          <a:lstStyle/>
          <a:p>
            <a:endParaRPr lang="en-US" dirty="0">
              <a:latin typeface="Arial" panose="020B0604020202020204" pitchFamily="34" charset="0"/>
            </a:endParaRPr>
          </a:p>
        </p:txBody>
      </p:sp>
      <p:sp>
        <p:nvSpPr>
          <p:cNvPr id="171026" name="Oval 16"/>
          <p:cNvSpPr>
            <a:spLocks noChangeArrowheads="1"/>
          </p:cNvSpPr>
          <p:nvPr/>
        </p:nvSpPr>
        <p:spPr bwMode="auto">
          <a:xfrm>
            <a:off x="6057900" y="3886200"/>
            <a:ext cx="838200" cy="381000"/>
          </a:xfrm>
          <a:prstGeom prst="ellipse">
            <a:avLst/>
          </a:prstGeom>
          <a:solidFill>
            <a:srgbClr val="00FFFF"/>
          </a:solidFill>
          <a:ln w="38100">
            <a:solidFill>
              <a:schemeClr val="tx1"/>
            </a:solidFill>
            <a:round/>
            <a:headEnd/>
            <a:tailEnd/>
          </a:ln>
        </p:spPr>
        <p:txBody>
          <a:bodyPr wrap="none" anchor="ctr"/>
          <a:lstStyle/>
          <a:p>
            <a:endParaRPr lang="en-US" dirty="0">
              <a:latin typeface="Arial" panose="020B0604020202020204" pitchFamily="34" charset="0"/>
            </a:endParaRPr>
          </a:p>
        </p:txBody>
      </p:sp>
      <p:sp>
        <p:nvSpPr>
          <p:cNvPr id="171027" name="Oval 17"/>
          <p:cNvSpPr>
            <a:spLocks noChangeArrowheads="1"/>
          </p:cNvSpPr>
          <p:nvPr/>
        </p:nvSpPr>
        <p:spPr bwMode="auto">
          <a:xfrm>
            <a:off x="5334000" y="4572000"/>
            <a:ext cx="838200" cy="381000"/>
          </a:xfrm>
          <a:prstGeom prst="ellipse">
            <a:avLst/>
          </a:prstGeom>
          <a:solidFill>
            <a:srgbClr val="00FFFF"/>
          </a:solidFill>
          <a:ln w="38100">
            <a:solidFill>
              <a:schemeClr val="tx1"/>
            </a:solidFill>
            <a:round/>
            <a:headEnd/>
            <a:tailEnd/>
          </a:ln>
        </p:spPr>
        <p:txBody>
          <a:bodyPr wrap="none" anchor="ctr"/>
          <a:lstStyle/>
          <a:p>
            <a:endParaRPr lang="en-US" dirty="0">
              <a:latin typeface="Arial" panose="020B0604020202020204" pitchFamily="34" charset="0"/>
            </a:endParaRPr>
          </a:p>
        </p:txBody>
      </p:sp>
      <p:sp>
        <p:nvSpPr>
          <p:cNvPr id="171028" name="AutoShape 18"/>
          <p:cNvSpPr>
            <a:spLocks noChangeArrowheads="1"/>
          </p:cNvSpPr>
          <p:nvPr/>
        </p:nvSpPr>
        <p:spPr bwMode="auto">
          <a:xfrm rot="2548433">
            <a:off x="6705600" y="4267200"/>
            <a:ext cx="304800" cy="304800"/>
          </a:xfrm>
          <a:prstGeom prst="rightArrow">
            <a:avLst>
              <a:gd name="adj1" fmla="val 50000"/>
              <a:gd name="adj2" fmla="val 25000"/>
            </a:avLst>
          </a:prstGeom>
          <a:solidFill>
            <a:srgbClr val="00FFFF"/>
          </a:solidFill>
          <a:ln w="38100">
            <a:solidFill>
              <a:schemeClr val="tx1"/>
            </a:solidFill>
            <a:miter lim="800000"/>
            <a:headEnd/>
            <a:tailEnd/>
          </a:ln>
        </p:spPr>
        <p:txBody>
          <a:bodyPr wrap="none" anchor="ctr"/>
          <a:lstStyle/>
          <a:p>
            <a:endParaRPr lang="en-US" dirty="0">
              <a:latin typeface="Arial" panose="020B0604020202020204" pitchFamily="34" charset="0"/>
            </a:endParaRPr>
          </a:p>
        </p:txBody>
      </p:sp>
      <p:sp>
        <p:nvSpPr>
          <p:cNvPr id="171029" name="AutoShape 19"/>
          <p:cNvSpPr>
            <a:spLocks noChangeArrowheads="1"/>
          </p:cNvSpPr>
          <p:nvPr/>
        </p:nvSpPr>
        <p:spPr bwMode="auto">
          <a:xfrm rot="19051567" flipH="1">
            <a:off x="5867400" y="4267200"/>
            <a:ext cx="304800" cy="304800"/>
          </a:xfrm>
          <a:prstGeom prst="rightArrow">
            <a:avLst>
              <a:gd name="adj1" fmla="val 50000"/>
              <a:gd name="adj2" fmla="val 25000"/>
            </a:avLst>
          </a:prstGeom>
          <a:solidFill>
            <a:srgbClr val="00FFFF"/>
          </a:solidFill>
          <a:ln w="38100">
            <a:solidFill>
              <a:schemeClr val="tx1"/>
            </a:solidFill>
            <a:miter lim="800000"/>
            <a:headEnd/>
            <a:tailEnd/>
          </a:ln>
        </p:spPr>
        <p:txBody>
          <a:bodyPr wrap="none" anchor="ctr"/>
          <a:lstStyle/>
          <a:p>
            <a:endParaRPr lang="en-US" dirty="0">
              <a:latin typeface="Arial" panose="020B0604020202020204" pitchFamily="34" charset="0"/>
            </a:endParaRPr>
          </a:p>
        </p:txBody>
      </p:sp>
      <p:sp>
        <p:nvSpPr>
          <p:cNvPr id="171030" name="AutoShape 20"/>
          <p:cNvSpPr>
            <a:spLocks noChangeArrowheads="1"/>
          </p:cNvSpPr>
          <p:nvPr/>
        </p:nvSpPr>
        <p:spPr bwMode="auto">
          <a:xfrm rot="19051567" flipH="1">
            <a:off x="5181600" y="4953000"/>
            <a:ext cx="304800" cy="304800"/>
          </a:xfrm>
          <a:prstGeom prst="rightArrow">
            <a:avLst>
              <a:gd name="adj1" fmla="val 50000"/>
              <a:gd name="adj2" fmla="val 25000"/>
            </a:avLst>
          </a:prstGeom>
          <a:solidFill>
            <a:srgbClr val="00FFFF"/>
          </a:solidFill>
          <a:ln w="38100">
            <a:solidFill>
              <a:schemeClr val="tx1"/>
            </a:solidFill>
            <a:miter lim="800000"/>
            <a:headEnd/>
            <a:tailEnd/>
          </a:ln>
        </p:spPr>
        <p:txBody>
          <a:bodyPr wrap="none" anchor="ctr"/>
          <a:lstStyle/>
          <a:p>
            <a:endParaRPr lang="en-US" dirty="0">
              <a:latin typeface="Arial" panose="020B0604020202020204" pitchFamily="34" charset="0"/>
            </a:endParaRPr>
          </a:p>
        </p:txBody>
      </p:sp>
      <p:sp>
        <p:nvSpPr>
          <p:cNvPr id="171031" name="Oval 22"/>
          <p:cNvSpPr>
            <a:spLocks noChangeArrowheads="1"/>
          </p:cNvSpPr>
          <p:nvPr/>
        </p:nvSpPr>
        <p:spPr bwMode="auto">
          <a:xfrm>
            <a:off x="4572000" y="5257800"/>
            <a:ext cx="838200" cy="381000"/>
          </a:xfrm>
          <a:prstGeom prst="ellipse">
            <a:avLst/>
          </a:prstGeom>
          <a:solidFill>
            <a:srgbClr val="00FFFF"/>
          </a:solidFill>
          <a:ln w="38100">
            <a:solidFill>
              <a:schemeClr val="tx1"/>
            </a:solidFill>
            <a:round/>
            <a:headEnd/>
            <a:tailEnd/>
          </a:ln>
        </p:spPr>
        <p:txBody>
          <a:bodyPr wrap="none" anchor="ctr"/>
          <a:lstStyle/>
          <a:p>
            <a:endParaRPr lang="en-US" dirty="0">
              <a:latin typeface="Arial" panose="020B0604020202020204" pitchFamily="34" charset="0"/>
            </a:endParaRPr>
          </a:p>
        </p:txBody>
      </p:sp>
      <p:sp>
        <p:nvSpPr>
          <p:cNvPr id="171032" name="Freeform 23"/>
          <p:cNvSpPr>
            <a:spLocks/>
          </p:cNvSpPr>
          <p:nvPr/>
        </p:nvSpPr>
        <p:spPr bwMode="auto">
          <a:xfrm>
            <a:off x="5343525" y="2578100"/>
            <a:ext cx="227013" cy="441325"/>
          </a:xfrm>
          <a:custGeom>
            <a:avLst/>
            <a:gdLst>
              <a:gd name="T0" fmla="*/ 0 w 143"/>
              <a:gd name="T1" fmla="*/ 0 h 278"/>
              <a:gd name="T2" fmla="*/ 2147483647 w 143"/>
              <a:gd name="T3" fmla="*/ 2147483647 h 278"/>
              <a:gd name="T4" fmla="*/ 2147483647 w 143"/>
              <a:gd name="T5" fmla="*/ 2147483647 h 278"/>
              <a:gd name="T6" fmla="*/ 2147483647 w 143"/>
              <a:gd name="T7" fmla="*/ 2147483647 h 278"/>
              <a:gd name="T8" fmla="*/ 2147483647 w 143"/>
              <a:gd name="T9" fmla="*/ 2147483647 h 278"/>
              <a:gd name="T10" fmla="*/ 2147483647 w 143"/>
              <a:gd name="T11" fmla="*/ 2147483647 h 278"/>
              <a:gd name="T12" fmla="*/ 0 w 143"/>
              <a:gd name="T13" fmla="*/ 0 h 278"/>
              <a:gd name="T14" fmla="*/ 0 60000 65536"/>
              <a:gd name="T15" fmla="*/ 0 60000 65536"/>
              <a:gd name="T16" fmla="*/ 0 60000 65536"/>
              <a:gd name="T17" fmla="*/ 0 60000 65536"/>
              <a:gd name="T18" fmla="*/ 0 60000 65536"/>
              <a:gd name="T19" fmla="*/ 0 60000 65536"/>
              <a:gd name="T20" fmla="*/ 0 60000 65536"/>
              <a:gd name="T21" fmla="*/ 0 w 143"/>
              <a:gd name="T22" fmla="*/ 0 h 278"/>
              <a:gd name="T23" fmla="*/ 143 w 143"/>
              <a:gd name="T24" fmla="*/ 278 h 2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3" h="278">
                <a:moveTo>
                  <a:pt x="0" y="0"/>
                </a:moveTo>
                <a:lnTo>
                  <a:pt x="143" y="42"/>
                </a:lnTo>
                <a:lnTo>
                  <a:pt x="143" y="242"/>
                </a:lnTo>
                <a:lnTo>
                  <a:pt x="100" y="278"/>
                </a:lnTo>
                <a:lnTo>
                  <a:pt x="93" y="100"/>
                </a:lnTo>
                <a:lnTo>
                  <a:pt x="7" y="50"/>
                </a:lnTo>
                <a:lnTo>
                  <a:pt x="0" y="0"/>
                </a:lnTo>
                <a:close/>
              </a:path>
            </a:pathLst>
          </a:custGeom>
          <a:solidFill>
            <a:schemeClr val="tx2"/>
          </a:solidFill>
          <a:ln w="9525">
            <a:solidFill>
              <a:schemeClr val="tx1"/>
            </a:solidFill>
            <a:round/>
            <a:headEnd/>
            <a:tailEnd/>
          </a:ln>
        </p:spPr>
        <p:txBody>
          <a:bodyPr wrap="none" anchor="ctr"/>
          <a:lstStyle/>
          <a:p>
            <a:endParaRPr lang="en-US" dirty="0">
              <a:latin typeface="Arial" panose="020B0604020202020204" pitchFamily="34" charset="0"/>
            </a:endParaRPr>
          </a:p>
        </p:txBody>
      </p:sp>
      <p:sp>
        <p:nvSpPr>
          <p:cNvPr id="171033" name="Freeform 24"/>
          <p:cNvSpPr>
            <a:spLocks/>
          </p:cNvSpPr>
          <p:nvPr/>
        </p:nvSpPr>
        <p:spPr bwMode="auto">
          <a:xfrm>
            <a:off x="5292725" y="2276475"/>
            <a:ext cx="136525" cy="350838"/>
          </a:xfrm>
          <a:custGeom>
            <a:avLst/>
            <a:gdLst>
              <a:gd name="T0" fmla="*/ 0 w 143"/>
              <a:gd name="T1" fmla="*/ 0 h 278"/>
              <a:gd name="T2" fmla="*/ 2147483647 w 143"/>
              <a:gd name="T3" fmla="*/ 2147483647 h 278"/>
              <a:gd name="T4" fmla="*/ 2147483647 w 143"/>
              <a:gd name="T5" fmla="*/ 2147483647 h 278"/>
              <a:gd name="T6" fmla="*/ 2147483647 w 143"/>
              <a:gd name="T7" fmla="*/ 2147483647 h 278"/>
              <a:gd name="T8" fmla="*/ 2147483647 w 143"/>
              <a:gd name="T9" fmla="*/ 2147483647 h 278"/>
              <a:gd name="T10" fmla="*/ 2147483647 w 143"/>
              <a:gd name="T11" fmla="*/ 2147483647 h 278"/>
              <a:gd name="T12" fmla="*/ 0 w 143"/>
              <a:gd name="T13" fmla="*/ 0 h 278"/>
              <a:gd name="T14" fmla="*/ 0 60000 65536"/>
              <a:gd name="T15" fmla="*/ 0 60000 65536"/>
              <a:gd name="T16" fmla="*/ 0 60000 65536"/>
              <a:gd name="T17" fmla="*/ 0 60000 65536"/>
              <a:gd name="T18" fmla="*/ 0 60000 65536"/>
              <a:gd name="T19" fmla="*/ 0 60000 65536"/>
              <a:gd name="T20" fmla="*/ 0 60000 65536"/>
              <a:gd name="T21" fmla="*/ 0 w 143"/>
              <a:gd name="T22" fmla="*/ 0 h 278"/>
              <a:gd name="T23" fmla="*/ 143 w 143"/>
              <a:gd name="T24" fmla="*/ 278 h 2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3" h="278">
                <a:moveTo>
                  <a:pt x="0" y="0"/>
                </a:moveTo>
                <a:lnTo>
                  <a:pt x="143" y="42"/>
                </a:lnTo>
                <a:lnTo>
                  <a:pt x="143" y="242"/>
                </a:lnTo>
                <a:lnTo>
                  <a:pt x="100" y="278"/>
                </a:lnTo>
                <a:lnTo>
                  <a:pt x="93" y="100"/>
                </a:lnTo>
                <a:lnTo>
                  <a:pt x="7" y="50"/>
                </a:lnTo>
                <a:lnTo>
                  <a:pt x="0" y="0"/>
                </a:lnTo>
                <a:close/>
              </a:path>
            </a:pathLst>
          </a:custGeom>
          <a:solidFill>
            <a:schemeClr val="tx2"/>
          </a:solidFill>
          <a:ln w="9525">
            <a:solidFill>
              <a:schemeClr val="tx1"/>
            </a:solidFill>
            <a:round/>
            <a:headEnd/>
            <a:tailEnd/>
          </a:ln>
        </p:spPr>
        <p:txBody>
          <a:bodyPr wrap="none" anchor="ctr"/>
          <a:lstStyle/>
          <a:p>
            <a:endParaRPr lang="en-US" dirty="0">
              <a:latin typeface="Arial" panose="020B0604020202020204" pitchFamily="34" charset="0"/>
            </a:endParaRPr>
          </a:p>
        </p:txBody>
      </p:sp>
      <p:sp>
        <p:nvSpPr>
          <p:cNvPr id="171034" name="Freeform 25"/>
          <p:cNvSpPr>
            <a:spLocks/>
          </p:cNvSpPr>
          <p:nvPr/>
        </p:nvSpPr>
        <p:spPr bwMode="auto">
          <a:xfrm>
            <a:off x="5241925" y="2032000"/>
            <a:ext cx="80963" cy="282575"/>
          </a:xfrm>
          <a:custGeom>
            <a:avLst/>
            <a:gdLst>
              <a:gd name="T0" fmla="*/ 0 w 143"/>
              <a:gd name="T1" fmla="*/ 0 h 278"/>
              <a:gd name="T2" fmla="*/ 2147483647 w 143"/>
              <a:gd name="T3" fmla="*/ 2147483647 h 278"/>
              <a:gd name="T4" fmla="*/ 2147483647 w 143"/>
              <a:gd name="T5" fmla="*/ 2147483647 h 278"/>
              <a:gd name="T6" fmla="*/ 2147483647 w 143"/>
              <a:gd name="T7" fmla="*/ 2147483647 h 278"/>
              <a:gd name="T8" fmla="*/ 2147483647 w 143"/>
              <a:gd name="T9" fmla="*/ 2147483647 h 278"/>
              <a:gd name="T10" fmla="*/ 1270354788 w 143"/>
              <a:gd name="T11" fmla="*/ 2147483647 h 278"/>
              <a:gd name="T12" fmla="*/ 0 w 143"/>
              <a:gd name="T13" fmla="*/ 0 h 278"/>
              <a:gd name="T14" fmla="*/ 0 60000 65536"/>
              <a:gd name="T15" fmla="*/ 0 60000 65536"/>
              <a:gd name="T16" fmla="*/ 0 60000 65536"/>
              <a:gd name="T17" fmla="*/ 0 60000 65536"/>
              <a:gd name="T18" fmla="*/ 0 60000 65536"/>
              <a:gd name="T19" fmla="*/ 0 60000 65536"/>
              <a:gd name="T20" fmla="*/ 0 60000 65536"/>
              <a:gd name="T21" fmla="*/ 0 w 143"/>
              <a:gd name="T22" fmla="*/ 0 h 278"/>
              <a:gd name="T23" fmla="*/ 143 w 143"/>
              <a:gd name="T24" fmla="*/ 278 h 2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3" h="278">
                <a:moveTo>
                  <a:pt x="0" y="0"/>
                </a:moveTo>
                <a:lnTo>
                  <a:pt x="143" y="42"/>
                </a:lnTo>
                <a:lnTo>
                  <a:pt x="143" y="242"/>
                </a:lnTo>
                <a:lnTo>
                  <a:pt x="100" y="278"/>
                </a:lnTo>
                <a:lnTo>
                  <a:pt x="93" y="100"/>
                </a:lnTo>
                <a:lnTo>
                  <a:pt x="7" y="50"/>
                </a:lnTo>
                <a:lnTo>
                  <a:pt x="0" y="0"/>
                </a:lnTo>
                <a:close/>
              </a:path>
            </a:pathLst>
          </a:custGeom>
          <a:solidFill>
            <a:schemeClr val="tx2"/>
          </a:solidFill>
          <a:ln w="9525">
            <a:solidFill>
              <a:schemeClr val="tx1"/>
            </a:solidFill>
            <a:round/>
            <a:headEnd/>
            <a:tailEnd/>
          </a:ln>
        </p:spPr>
        <p:txBody>
          <a:bodyPr wrap="none" anchor="ctr"/>
          <a:lstStyle/>
          <a:p>
            <a:endParaRPr lang="en-US" dirty="0">
              <a:latin typeface="Arial" panose="020B0604020202020204" pitchFamily="34" charset="0"/>
            </a:endParaRPr>
          </a:p>
        </p:txBody>
      </p:sp>
      <p:sp>
        <p:nvSpPr>
          <p:cNvPr id="171035" name="Freeform 26"/>
          <p:cNvSpPr>
            <a:spLocks/>
          </p:cNvSpPr>
          <p:nvPr/>
        </p:nvSpPr>
        <p:spPr bwMode="auto">
          <a:xfrm>
            <a:off x="5191125" y="1892300"/>
            <a:ext cx="74613" cy="247650"/>
          </a:xfrm>
          <a:custGeom>
            <a:avLst/>
            <a:gdLst>
              <a:gd name="T0" fmla="*/ 0 w 143"/>
              <a:gd name="T1" fmla="*/ 0 h 278"/>
              <a:gd name="T2" fmla="*/ 2147483647 w 143"/>
              <a:gd name="T3" fmla="*/ 2147483647 h 278"/>
              <a:gd name="T4" fmla="*/ 2147483647 w 143"/>
              <a:gd name="T5" fmla="*/ 2147483647 h 278"/>
              <a:gd name="T6" fmla="*/ 2147483647 w 143"/>
              <a:gd name="T7" fmla="*/ 2147483647 h 278"/>
              <a:gd name="T8" fmla="*/ 2147483647 w 143"/>
              <a:gd name="T9" fmla="*/ 2147483647 h 278"/>
              <a:gd name="T10" fmla="*/ 994231628 w 143"/>
              <a:gd name="T11" fmla="*/ 2147483647 h 278"/>
              <a:gd name="T12" fmla="*/ 0 w 143"/>
              <a:gd name="T13" fmla="*/ 0 h 278"/>
              <a:gd name="T14" fmla="*/ 0 60000 65536"/>
              <a:gd name="T15" fmla="*/ 0 60000 65536"/>
              <a:gd name="T16" fmla="*/ 0 60000 65536"/>
              <a:gd name="T17" fmla="*/ 0 60000 65536"/>
              <a:gd name="T18" fmla="*/ 0 60000 65536"/>
              <a:gd name="T19" fmla="*/ 0 60000 65536"/>
              <a:gd name="T20" fmla="*/ 0 60000 65536"/>
              <a:gd name="T21" fmla="*/ 0 w 143"/>
              <a:gd name="T22" fmla="*/ 0 h 278"/>
              <a:gd name="T23" fmla="*/ 143 w 143"/>
              <a:gd name="T24" fmla="*/ 278 h 2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3" h="278">
                <a:moveTo>
                  <a:pt x="0" y="0"/>
                </a:moveTo>
                <a:lnTo>
                  <a:pt x="143" y="42"/>
                </a:lnTo>
                <a:lnTo>
                  <a:pt x="143" y="242"/>
                </a:lnTo>
                <a:lnTo>
                  <a:pt x="100" y="278"/>
                </a:lnTo>
                <a:lnTo>
                  <a:pt x="93" y="100"/>
                </a:lnTo>
                <a:lnTo>
                  <a:pt x="7" y="50"/>
                </a:lnTo>
                <a:lnTo>
                  <a:pt x="0" y="0"/>
                </a:lnTo>
                <a:close/>
              </a:path>
            </a:pathLst>
          </a:custGeom>
          <a:solidFill>
            <a:schemeClr val="tx2"/>
          </a:solidFill>
          <a:ln w="9525">
            <a:solidFill>
              <a:schemeClr val="tx1"/>
            </a:solidFill>
            <a:round/>
            <a:headEnd/>
            <a:tailEnd/>
          </a:ln>
        </p:spPr>
        <p:txBody>
          <a:bodyPr wrap="none" anchor="ctr"/>
          <a:lstStyle/>
          <a:p>
            <a:endParaRPr lang="en-US" dirty="0">
              <a:latin typeface="Arial" panose="020B0604020202020204" pitchFamily="34" charset="0"/>
            </a:endParaRPr>
          </a:p>
        </p:txBody>
      </p:sp>
      <p:sp>
        <p:nvSpPr>
          <p:cNvPr id="171036" name="Freeform 27"/>
          <p:cNvSpPr>
            <a:spLocks/>
          </p:cNvSpPr>
          <p:nvPr/>
        </p:nvSpPr>
        <p:spPr bwMode="auto">
          <a:xfrm flipH="1">
            <a:off x="4191000" y="2584450"/>
            <a:ext cx="227013" cy="441325"/>
          </a:xfrm>
          <a:custGeom>
            <a:avLst/>
            <a:gdLst>
              <a:gd name="T0" fmla="*/ 0 w 143"/>
              <a:gd name="T1" fmla="*/ 0 h 278"/>
              <a:gd name="T2" fmla="*/ 2147483647 w 143"/>
              <a:gd name="T3" fmla="*/ 2147483647 h 278"/>
              <a:gd name="T4" fmla="*/ 2147483647 w 143"/>
              <a:gd name="T5" fmla="*/ 2147483647 h 278"/>
              <a:gd name="T6" fmla="*/ 2147483647 w 143"/>
              <a:gd name="T7" fmla="*/ 2147483647 h 278"/>
              <a:gd name="T8" fmla="*/ 2147483647 w 143"/>
              <a:gd name="T9" fmla="*/ 2147483647 h 278"/>
              <a:gd name="T10" fmla="*/ 2147483647 w 143"/>
              <a:gd name="T11" fmla="*/ 2147483647 h 278"/>
              <a:gd name="T12" fmla="*/ 0 w 143"/>
              <a:gd name="T13" fmla="*/ 0 h 278"/>
              <a:gd name="T14" fmla="*/ 0 60000 65536"/>
              <a:gd name="T15" fmla="*/ 0 60000 65536"/>
              <a:gd name="T16" fmla="*/ 0 60000 65536"/>
              <a:gd name="T17" fmla="*/ 0 60000 65536"/>
              <a:gd name="T18" fmla="*/ 0 60000 65536"/>
              <a:gd name="T19" fmla="*/ 0 60000 65536"/>
              <a:gd name="T20" fmla="*/ 0 60000 65536"/>
              <a:gd name="T21" fmla="*/ 0 w 143"/>
              <a:gd name="T22" fmla="*/ 0 h 278"/>
              <a:gd name="T23" fmla="*/ 143 w 143"/>
              <a:gd name="T24" fmla="*/ 278 h 2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3" h="278">
                <a:moveTo>
                  <a:pt x="0" y="0"/>
                </a:moveTo>
                <a:lnTo>
                  <a:pt x="143" y="42"/>
                </a:lnTo>
                <a:lnTo>
                  <a:pt x="143" y="242"/>
                </a:lnTo>
                <a:lnTo>
                  <a:pt x="100" y="278"/>
                </a:lnTo>
                <a:lnTo>
                  <a:pt x="93" y="100"/>
                </a:lnTo>
                <a:lnTo>
                  <a:pt x="7" y="50"/>
                </a:lnTo>
                <a:lnTo>
                  <a:pt x="0" y="0"/>
                </a:lnTo>
                <a:close/>
              </a:path>
            </a:pathLst>
          </a:custGeom>
          <a:solidFill>
            <a:schemeClr val="tx2"/>
          </a:solidFill>
          <a:ln w="9525">
            <a:solidFill>
              <a:schemeClr val="tx1"/>
            </a:solidFill>
            <a:round/>
            <a:headEnd/>
            <a:tailEnd/>
          </a:ln>
        </p:spPr>
        <p:txBody>
          <a:bodyPr wrap="none" anchor="ctr"/>
          <a:lstStyle/>
          <a:p>
            <a:endParaRPr lang="en-US" dirty="0">
              <a:latin typeface="Arial" panose="020B0604020202020204" pitchFamily="34" charset="0"/>
            </a:endParaRPr>
          </a:p>
        </p:txBody>
      </p:sp>
      <p:sp>
        <p:nvSpPr>
          <p:cNvPr id="171037" name="Freeform 28"/>
          <p:cNvSpPr>
            <a:spLocks/>
          </p:cNvSpPr>
          <p:nvPr/>
        </p:nvSpPr>
        <p:spPr bwMode="auto">
          <a:xfrm flipH="1">
            <a:off x="4333875" y="2306638"/>
            <a:ext cx="136525" cy="350837"/>
          </a:xfrm>
          <a:custGeom>
            <a:avLst/>
            <a:gdLst>
              <a:gd name="T0" fmla="*/ 0 w 143"/>
              <a:gd name="T1" fmla="*/ 0 h 278"/>
              <a:gd name="T2" fmla="*/ 2147483647 w 143"/>
              <a:gd name="T3" fmla="*/ 2147483647 h 278"/>
              <a:gd name="T4" fmla="*/ 2147483647 w 143"/>
              <a:gd name="T5" fmla="*/ 2147483647 h 278"/>
              <a:gd name="T6" fmla="*/ 2147483647 w 143"/>
              <a:gd name="T7" fmla="*/ 2147483647 h 278"/>
              <a:gd name="T8" fmla="*/ 2147483647 w 143"/>
              <a:gd name="T9" fmla="*/ 2147483647 h 278"/>
              <a:gd name="T10" fmla="*/ 2147483647 w 143"/>
              <a:gd name="T11" fmla="*/ 2147483647 h 278"/>
              <a:gd name="T12" fmla="*/ 0 w 143"/>
              <a:gd name="T13" fmla="*/ 0 h 278"/>
              <a:gd name="T14" fmla="*/ 0 60000 65536"/>
              <a:gd name="T15" fmla="*/ 0 60000 65536"/>
              <a:gd name="T16" fmla="*/ 0 60000 65536"/>
              <a:gd name="T17" fmla="*/ 0 60000 65536"/>
              <a:gd name="T18" fmla="*/ 0 60000 65536"/>
              <a:gd name="T19" fmla="*/ 0 60000 65536"/>
              <a:gd name="T20" fmla="*/ 0 60000 65536"/>
              <a:gd name="T21" fmla="*/ 0 w 143"/>
              <a:gd name="T22" fmla="*/ 0 h 278"/>
              <a:gd name="T23" fmla="*/ 143 w 143"/>
              <a:gd name="T24" fmla="*/ 278 h 2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3" h="278">
                <a:moveTo>
                  <a:pt x="0" y="0"/>
                </a:moveTo>
                <a:lnTo>
                  <a:pt x="143" y="42"/>
                </a:lnTo>
                <a:lnTo>
                  <a:pt x="143" y="242"/>
                </a:lnTo>
                <a:lnTo>
                  <a:pt x="100" y="278"/>
                </a:lnTo>
                <a:lnTo>
                  <a:pt x="93" y="100"/>
                </a:lnTo>
                <a:lnTo>
                  <a:pt x="7" y="50"/>
                </a:lnTo>
                <a:lnTo>
                  <a:pt x="0" y="0"/>
                </a:lnTo>
                <a:close/>
              </a:path>
            </a:pathLst>
          </a:custGeom>
          <a:solidFill>
            <a:schemeClr val="tx2"/>
          </a:solidFill>
          <a:ln w="9525">
            <a:solidFill>
              <a:schemeClr val="tx1"/>
            </a:solidFill>
            <a:round/>
            <a:headEnd/>
            <a:tailEnd/>
          </a:ln>
        </p:spPr>
        <p:txBody>
          <a:bodyPr wrap="none" anchor="ctr"/>
          <a:lstStyle/>
          <a:p>
            <a:endParaRPr lang="en-US" dirty="0">
              <a:latin typeface="Arial" panose="020B0604020202020204" pitchFamily="34" charset="0"/>
            </a:endParaRPr>
          </a:p>
        </p:txBody>
      </p:sp>
      <p:sp>
        <p:nvSpPr>
          <p:cNvPr id="171038" name="Freeform 29"/>
          <p:cNvSpPr>
            <a:spLocks/>
          </p:cNvSpPr>
          <p:nvPr/>
        </p:nvSpPr>
        <p:spPr bwMode="auto">
          <a:xfrm flipH="1">
            <a:off x="4510088" y="1947863"/>
            <a:ext cx="80962" cy="282575"/>
          </a:xfrm>
          <a:custGeom>
            <a:avLst/>
            <a:gdLst>
              <a:gd name="T0" fmla="*/ 0 w 143"/>
              <a:gd name="T1" fmla="*/ 0 h 278"/>
              <a:gd name="T2" fmla="*/ 2147483647 w 143"/>
              <a:gd name="T3" fmla="*/ 2147483647 h 278"/>
              <a:gd name="T4" fmla="*/ 2147483647 w 143"/>
              <a:gd name="T5" fmla="*/ 2147483647 h 278"/>
              <a:gd name="T6" fmla="*/ 2147483647 w 143"/>
              <a:gd name="T7" fmla="*/ 2147483647 h 278"/>
              <a:gd name="T8" fmla="*/ 2147483647 w 143"/>
              <a:gd name="T9" fmla="*/ 2147483647 h 278"/>
              <a:gd name="T10" fmla="*/ 1270323245 w 143"/>
              <a:gd name="T11" fmla="*/ 2147483647 h 278"/>
              <a:gd name="T12" fmla="*/ 0 w 143"/>
              <a:gd name="T13" fmla="*/ 0 h 278"/>
              <a:gd name="T14" fmla="*/ 0 60000 65536"/>
              <a:gd name="T15" fmla="*/ 0 60000 65536"/>
              <a:gd name="T16" fmla="*/ 0 60000 65536"/>
              <a:gd name="T17" fmla="*/ 0 60000 65536"/>
              <a:gd name="T18" fmla="*/ 0 60000 65536"/>
              <a:gd name="T19" fmla="*/ 0 60000 65536"/>
              <a:gd name="T20" fmla="*/ 0 60000 65536"/>
              <a:gd name="T21" fmla="*/ 0 w 143"/>
              <a:gd name="T22" fmla="*/ 0 h 278"/>
              <a:gd name="T23" fmla="*/ 143 w 143"/>
              <a:gd name="T24" fmla="*/ 278 h 2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3" h="278">
                <a:moveTo>
                  <a:pt x="0" y="0"/>
                </a:moveTo>
                <a:lnTo>
                  <a:pt x="143" y="42"/>
                </a:lnTo>
                <a:lnTo>
                  <a:pt x="143" y="242"/>
                </a:lnTo>
                <a:lnTo>
                  <a:pt x="100" y="278"/>
                </a:lnTo>
                <a:lnTo>
                  <a:pt x="93" y="100"/>
                </a:lnTo>
                <a:lnTo>
                  <a:pt x="7" y="50"/>
                </a:lnTo>
                <a:lnTo>
                  <a:pt x="0" y="0"/>
                </a:lnTo>
                <a:close/>
              </a:path>
            </a:pathLst>
          </a:custGeom>
          <a:solidFill>
            <a:schemeClr val="tx2"/>
          </a:solidFill>
          <a:ln w="9525">
            <a:solidFill>
              <a:schemeClr val="tx1"/>
            </a:solidFill>
            <a:round/>
            <a:headEnd/>
            <a:tailEnd/>
          </a:ln>
        </p:spPr>
        <p:txBody>
          <a:bodyPr wrap="none" anchor="ctr"/>
          <a:lstStyle/>
          <a:p>
            <a:endParaRPr lang="en-US" dirty="0">
              <a:latin typeface="Arial" panose="020B0604020202020204" pitchFamily="34" charset="0"/>
            </a:endParaRPr>
          </a:p>
        </p:txBody>
      </p:sp>
      <p:sp>
        <p:nvSpPr>
          <p:cNvPr id="171039" name="Freeform 30"/>
          <p:cNvSpPr>
            <a:spLocks/>
          </p:cNvSpPr>
          <p:nvPr/>
        </p:nvSpPr>
        <p:spPr bwMode="auto">
          <a:xfrm flipH="1">
            <a:off x="4446588" y="2114550"/>
            <a:ext cx="74612" cy="247650"/>
          </a:xfrm>
          <a:custGeom>
            <a:avLst/>
            <a:gdLst>
              <a:gd name="T0" fmla="*/ 0 w 143"/>
              <a:gd name="T1" fmla="*/ 0 h 278"/>
              <a:gd name="T2" fmla="*/ 2147483647 w 143"/>
              <a:gd name="T3" fmla="*/ 2147483647 h 278"/>
              <a:gd name="T4" fmla="*/ 2147483647 w 143"/>
              <a:gd name="T5" fmla="*/ 2147483647 h 278"/>
              <a:gd name="T6" fmla="*/ 2147483647 w 143"/>
              <a:gd name="T7" fmla="*/ 2147483647 h 278"/>
              <a:gd name="T8" fmla="*/ 2147483647 w 143"/>
              <a:gd name="T9" fmla="*/ 2147483647 h 278"/>
              <a:gd name="T10" fmla="*/ 994204737 w 143"/>
              <a:gd name="T11" fmla="*/ 2147483647 h 278"/>
              <a:gd name="T12" fmla="*/ 0 w 143"/>
              <a:gd name="T13" fmla="*/ 0 h 278"/>
              <a:gd name="T14" fmla="*/ 0 60000 65536"/>
              <a:gd name="T15" fmla="*/ 0 60000 65536"/>
              <a:gd name="T16" fmla="*/ 0 60000 65536"/>
              <a:gd name="T17" fmla="*/ 0 60000 65536"/>
              <a:gd name="T18" fmla="*/ 0 60000 65536"/>
              <a:gd name="T19" fmla="*/ 0 60000 65536"/>
              <a:gd name="T20" fmla="*/ 0 60000 65536"/>
              <a:gd name="T21" fmla="*/ 0 w 143"/>
              <a:gd name="T22" fmla="*/ 0 h 278"/>
              <a:gd name="T23" fmla="*/ 143 w 143"/>
              <a:gd name="T24" fmla="*/ 278 h 2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3" h="278">
                <a:moveTo>
                  <a:pt x="0" y="0"/>
                </a:moveTo>
                <a:lnTo>
                  <a:pt x="143" y="42"/>
                </a:lnTo>
                <a:lnTo>
                  <a:pt x="143" y="242"/>
                </a:lnTo>
                <a:lnTo>
                  <a:pt x="100" y="278"/>
                </a:lnTo>
                <a:lnTo>
                  <a:pt x="93" y="100"/>
                </a:lnTo>
                <a:lnTo>
                  <a:pt x="7" y="50"/>
                </a:lnTo>
                <a:lnTo>
                  <a:pt x="0" y="0"/>
                </a:lnTo>
                <a:close/>
              </a:path>
            </a:pathLst>
          </a:custGeom>
          <a:solidFill>
            <a:schemeClr val="tx2"/>
          </a:solidFill>
          <a:ln w="9525">
            <a:solidFill>
              <a:schemeClr val="tx1"/>
            </a:solidFill>
            <a:round/>
            <a:headEnd/>
            <a:tailEnd/>
          </a:ln>
        </p:spPr>
        <p:txBody>
          <a:bodyPr wrap="none" anchor="ctr"/>
          <a:lstStyle/>
          <a:p>
            <a:endParaRPr lang="en-US" dirty="0">
              <a:latin typeface="Arial" panose="020B0604020202020204" pitchFamily="34" charset="0"/>
            </a:endParaRPr>
          </a:p>
        </p:txBody>
      </p:sp>
      <p:sp>
        <p:nvSpPr>
          <p:cNvPr id="171040" name="AutoShape 31"/>
          <p:cNvSpPr>
            <a:spLocks noChangeArrowheads="1"/>
          </p:cNvSpPr>
          <p:nvPr/>
        </p:nvSpPr>
        <p:spPr bwMode="auto">
          <a:xfrm flipV="1">
            <a:off x="4381500" y="1851025"/>
            <a:ext cx="1042988" cy="884238"/>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rgbClr val="FFC000"/>
          </a:solidFill>
          <a:ln w="38100">
            <a:solidFill>
              <a:schemeClr val="tx1"/>
            </a:solidFill>
            <a:miter lim="800000"/>
            <a:headEnd/>
            <a:tailEnd/>
          </a:ln>
        </p:spPr>
        <p:txBody>
          <a:bodyPr wrap="none" anchor="ctr"/>
          <a:lstStyle/>
          <a:p>
            <a:endParaRPr lang="en-US" dirty="0">
              <a:latin typeface="Arial" panose="020B0604020202020204" pitchFamily="34" charset="0"/>
            </a:endParaRPr>
          </a:p>
        </p:txBody>
      </p:sp>
      <p:sp>
        <p:nvSpPr>
          <p:cNvPr id="171041" name="Rectangle 32"/>
          <p:cNvSpPr>
            <a:spLocks noChangeArrowheads="1"/>
          </p:cNvSpPr>
          <p:nvPr/>
        </p:nvSpPr>
        <p:spPr bwMode="auto">
          <a:xfrm>
            <a:off x="4381500" y="2746375"/>
            <a:ext cx="1042988" cy="249238"/>
          </a:xfrm>
          <a:prstGeom prst="rect">
            <a:avLst/>
          </a:prstGeom>
          <a:solidFill>
            <a:srgbClr val="FFC000"/>
          </a:solidFill>
          <a:ln w="38100">
            <a:solidFill>
              <a:schemeClr val="tx1"/>
            </a:solidFill>
            <a:miter lim="800000"/>
            <a:headEnd/>
            <a:tailEnd/>
          </a:ln>
        </p:spPr>
        <p:txBody>
          <a:bodyPr wrap="none" anchor="ctr"/>
          <a:lstStyle/>
          <a:p>
            <a:endParaRPr lang="en-US" dirty="0">
              <a:latin typeface="Arial" panose="020B0604020202020204" pitchFamily="34" charset="0"/>
            </a:endParaRPr>
          </a:p>
        </p:txBody>
      </p:sp>
      <p:sp>
        <p:nvSpPr>
          <p:cNvPr id="171042" name="Freeform 33"/>
          <p:cNvSpPr>
            <a:spLocks/>
          </p:cNvSpPr>
          <p:nvPr/>
        </p:nvSpPr>
        <p:spPr bwMode="auto">
          <a:xfrm>
            <a:off x="7248525" y="2578100"/>
            <a:ext cx="227013" cy="441325"/>
          </a:xfrm>
          <a:custGeom>
            <a:avLst/>
            <a:gdLst>
              <a:gd name="T0" fmla="*/ 0 w 143"/>
              <a:gd name="T1" fmla="*/ 0 h 278"/>
              <a:gd name="T2" fmla="*/ 2147483647 w 143"/>
              <a:gd name="T3" fmla="*/ 2147483647 h 278"/>
              <a:gd name="T4" fmla="*/ 2147483647 w 143"/>
              <a:gd name="T5" fmla="*/ 2147483647 h 278"/>
              <a:gd name="T6" fmla="*/ 2147483647 w 143"/>
              <a:gd name="T7" fmla="*/ 2147483647 h 278"/>
              <a:gd name="T8" fmla="*/ 2147483647 w 143"/>
              <a:gd name="T9" fmla="*/ 2147483647 h 278"/>
              <a:gd name="T10" fmla="*/ 2147483647 w 143"/>
              <a:gd name="T11" fmla="*/ 2147483647 h 278"/>
              <a:gd name="T12" fmla="*/ 0 w 143"/>
              <a:gd name="T13" fmla="*/ 0 h 278"/>
              <a:gd name="T14" fmla="*/ 0 60000 65536"/>
              <a:gd name="T15" fmla="*/ 0 60000 65536"/>
              <a:gd name="T16" fmla="*/ 0 60000 65536"/>
              <a:gd name="T17" fmla="*/ 0 60000 65536"/>
              <a:gd name="T18" fmla="*/ 0 60000 65536"/>
              <a:gd name="T19" fmla="*/ 0 60000 65536"/>
              <a:gd name="T20" fmla="*/ 0 60000 65536"/>
              <a:gd name="T21" fmla="*/ 0 w 143"/>
              <a:gd name="T22" fmla="*/ 0 h 278"/>
              <a:gd name="T23" fmla="*/ 143 w 143"/>
              <a:gd name="T24" fmla="*/ 278 h 2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3" h="278">
                <a:moveTo>
                  <a:pt x="0" y="0"/>
                </a:moveTo>
                <a:lnTo>
                  <a:pt x="143" y="42"/>
                </a:lnTo>
                <a:lnTo>
                  <a:pt x="143" y="242"/>
                </a:lnTo>
                <a:lnTo>
                  <a:pt x="100" y="278"/>
                </a:lnTo>
                <a:lnTo>
                  <a:pt x="93" y="100"/>
                </a:lnTo>
                <a:lnTo>
                  <a:pt x="7" y="50"/>
                </a:lnTo>
                <a:lnTo>
                  <a:pt x="0" y="0"/>
                </a:lnTo>
                <a:close/>
              </a:path>
            </a:pathLst>
          </a:custGeom>
          <a:solidFill>
            <a:schemeClr val="tx2"/>
          </a:solidFill>
          <a:ln w="9525">
            <a:solidFill>
              <a:schemeClr val="tx1"/>
            </a:solidFill>
            <a:round/>
            <a:headEnd/>
            <a:tailEnd/>
          </a:ln>
        </p:spPr>
        <p:txBody>
          <a:bodyPr wrap="none" anchor="ctr"/>
          <a:lstStyle/>
          <a:p>
            <a:endParaRPr lang="en-US" dirty="0">
              <a:latin typeface="Arial" panose="020B0604020202020204" pitchFamily="34" charset="0"/>
            </a:endParaRPr>
          </a:p>
        </p:txBody>
      </p:sp>
      <p:sp>
        <p:nvSpPr>
          <p:cNvPr id="171043" name="Freeform 34"/>
          <p:cNvSpPr>
            <a:spLocks/>
          </p:cNvSpPr>
          <p:nvPr/>
        </p:nvSpPr>
        <p:spPr bwMode="auto">
          <a:xfrm>
            <a:off x="7197725" y="2276475"/>
            <a:ext cx="136525" cy="350838"/>
          </a:xfrm>
          <a:custGeom>
            <a:avLst/>
            <a:gdLst>
              <a:gd name="T0" fmla="*/ 0 w 143"/>
              <a:gd name="T1" fmla="*/ 0 h 278"/>
              <a:gd name="T2" fmla="*/ 2147483647 w 143"/>
              <a:gd name="T3" fmla="*/ 2147483647 h 278"/>
              <a:gd name="T4" fmla="*/ 2147483647 w 143"/>
              <a:gd name="T5" fmla="*/ 2147483647 h 278"/>
              <a:gd name="T6" fmla="*/ 2147483647 w 143"/>
              <a:gd name="T7" fmla="*/ 2147483647 h 278"/>
              <a:gd name="T8" fmla="*/ 2147483647 w 143"/>
              <a:gd name="T9" fmla="*/ 2147483647 h 278"/>
              <a:gd name="T10" fmla="*/ 2147483647 w 143"/>
              <a:gd name="T11" fmla="*/ 2147483647 h 278"/>
              <a:gd name="T12" fmla="*/ 0 w 143"/>
              <a:gd name="T13" fmla="*/ 0 h 278"/>
              <a:gd name="T14" fmla="*/ 0 60000 65536"/>
              <a:gd name="T15" fmla="*/ 0 60000 65536"/>
              <a:gd name="T16" fmla="*/ 0 60000 65536"/>
              <a:gd name="T17" fmla="*/ 0 60000 65536"/>
              <a:gd name="T18" fmla="*/ 0 60000 65536"/>
              <a:gd name="T19" fmla="*/ 0 60000 65536"/>
              <a:gd name="T20" fmla="*/ 0 60000 65536"/>
              <a:gd name="T21" fmla="*/ 0 w 143"/>
              <a:gd name="T22" fmla="*/ 0 h 278"/>
              <a:gd name="T23" fmla="*/ 143 w 143"/>
              <a:gd name="T24" fmla="*/ 278 h 2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3" h="278">
                <a:moveTo>
                  <a:pt x="0" y="0"/>
                </a:moveTo>
                <a:lnTo>
                  <a:pt x="143" y="42"/>
                </a:lnTo>
                <a:lnTo>
                  <a:pt x="143" y="242"/>
                </a:lnTo>
                <a:lnTo>
                  <a:pt x="100" y="278"/>
                </a:lnTo>
                <a:lnTo>
                  <a:pt x="93" y="100"/>
                </a:lnTo>
                <a:lnTo>
                  <a:pt x="7" y="50"/>
                </a:lnTo>
                <a:lnTo>
                  <a:pt x="0" y="0"/>
                </a:lnTo>
                <a:close/>
              </a:path>
            </a:pathLst>
          </a:custGeom>
          <a:solidFill>
            <a:schemeClr val="tx2"/>
          </a:solidFill>
          <a:ln w="9525">
            <a:solidFill>
              <a:schemeClr val="tx1"/>
            </a:solidFill>
            <a:round/>
            <a:headEnd/>
            <a:tailEnd/>
          </a:ln>
        </p:spPr>
        <p:txBody>
          <a:bodyPr wrap="none" anchor="ctr"/>
          <a:lstStyle/>
          <a:p>
            <a:endParaRPr lang="en-US" dirty="0">
              <a:latin typeface="Arial" panose="020B0604020202020204" pitchFamily="34" charset="0"/>
            </a:endParaRPr>
          </a:p>
        </p:txBody>
      </p:sp>
      <p:sp>
        <p:nvSpPr>
          <p:cNvPr id="171044" name="Freeform 35"/>
          <p:cNvSpPr>
            <a:spLocks/>
          </p:cNvSpPr>
          <p:nvPr/>
        </p:nvSpPr>
        <p:spPr bwMode="auto">
          <a:xfrm>
            <a:off x="7146925" y="2032000"/>
            <a:ext cx="80963" cy="282575"/>
          </a:xfrm>
          <a:custGeom>
            <a:avLst/>
            <a:gdLst>
              <a:gd name="T0" fmla="*/ 0 w 143"/>
              <a:gd name="T1" fmla="*/ 0 h 278"/>
              <a:gd name="T2" fmla="*/ 2147483647 w 143"/>
              <a:gd name="T3" fmla="*/ 2147483647 h 278"/>
              <a:gd name="T4" fmla="*/ 2147483647 w 143"/>
              <a:gd name="T5" fmla="*/ 2147483647 h 278"/>
              <a:gd name="T6" fmla="*/ 2147483647 w 143"/>
              <a:gd name="T7" fmla="*/ 2147483647 h 278"/>
              <a:gd name="T8" fmla="*/ 2147483647 w 143"/>
              <a:gd name="T9" fmla="*/ 2147483647 h 278"/>
              <a:gd name="T10" fmla="*/ 1270354788 w 143"/>
              <a:gd name="T11" fmla="*/ 2147483647 h 278"/>
              <a:gd name="T12" fmla="*/ 0 w 143"/>
              <a:gd name="T13" fmla="*/ 0 h 278"/>
              <a:gd name="T14" fmla="*/ 0 60000 65536"/>
              <a:gd name="T15" fmla="*/ 0 60000 65536"/>
              <a:gd name="T16" fmla="*/ 0 60000 65536"/>
              <a:gd name="T17" fmla="*/ 0 60000 65536"/>
              <a:gd name="T18" fmla="*/ 0 60000 65536"/>
              <a:gd name="T19" fmla="*/ 0 60000 65536"/>
              <a:gd name="T20" fmla="*/ 0 60000 65536"/>
              <a:gd name="T21" fmla="*/ 0 w 143"/>
              <a:gd name="T22" fmla="*/ 0 h 278"/>
              <a:gd name="T23" fmla="*/ 143 w 143"/>
              <a:gd name="T24" fmla="*/ 278 h 2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3" h="278">
                <a:moveTo>
                  <a:pt x="0" y="0"/>
                </a:moveTo>
                <a:lnTo>
                  <a:pt x="143" y="42"/>
                </a:lnTo>
                <a:lnTo>
                  <a:pt x="143" y="242"/>
                </a:lnTo>
                <a:lnTo>
                  <a:pt x="100" y="278"/>
                </a:lnTo>
                <a:lnTo>
                  <a:pt x="93" y="100"/>
                </a:lnTo>
                <a:lnTo>
                  <a:pt x="7" y="50"/>
                </a:lnTo>
                <a:lnTo>
                  <a:pt x="0" y="0"/>
                </a:lnTo>
                <a:close/>
              </a:path>
            </a:pathLst>
          </a:custGeom>
          <a:solidFill>
            <a:schemeClr val="tx2"/>
          </a:solidFill>
          <a:ln w="9525">
            <a:solidFill>
              <a:schemeClr val="tx1"/>
            </a:solidFill>
            <a:round/>
            <a:headEnd/>
            <a:tailEnd/>
          </a:ln>
        </p:spPr>
        <p:txBody>
          <a:bodyPr wrap="none" anchor="ctr"/>
          <a:lstStyle/>
          <a:p>
            <a:endParaRPr lang="en-US" dirty="0">
              <a:latin typeface="Arial" panose="020B0604020202020204" pitchFamily="34" charset="0"/>
            </a:endParaRPr>
          </a:p>
        </p:txBody>
      </p:sp>
      <p:sp>
        <p:nvSpPr>
          <p:cNvPr id="171045" name="Freeform 36"/>
          <p:cNvSpPr>
            <a:spLocks/>
          </p:cNvSpPr>
          <p:nvPr/>
        </p:nvSpPr>
        <p:spPr bwMode="auto">
          <a:xfrm>
            <a:off x="7096125" y="1892300"/>
            <a:ext cx="74613" cy="247650"/>
          </a:xfrm>
          <a:custGeom>
            <a:avLst/>
            <a:gdLst>
              <a:gd name="T0" fmla="*/ 0 w 143"/>
              <a:gd name="T1" fmla="*/ 0 h 278"/>
              <a:gd name="T2" fmla="*/ 2147483647 w 143"/>
              <a:gd name="T3" fmla="*/ 2147483647 h 278"/>
              <a:gd name="T4" fmla="*/ 2147483647 w 143"/>
              <a:gd name="T5" fmla="*/ 2147483647 h 278"/>
              <a:gd name="T6" fmla="*/ 2147483647 w 143"/>
              <a:gd name="T7" fmla="*/ 2147483647 h 278"/>
              <a:gd name="T8" fmla="*/ 2147483647 w 143"/>
              <a:gd name="T9" fmla="*/ 2147483647 h 278"/>
              <a:gd name="T10" fmla="*/ 994231628 w 143"/>
              <a:gd name="T11" fmla="*/ 2147483647 h 278"/>
              <a:gd name="T12" fmla="*/ 0 w 143"/>
              <a:gd name="T13" fmla="*/ 0 h 278"/>
              <a:gd name="T14" fmla="*/ 0 60000 65536"/>
              <a:gd name="T15" fmla="*/ 0 60000 65536"/>
              <a:gd name="T16" fmla="*/ 0 60000 65536"/>
              <a:gd name="T17" fmla="*/ 0 60000 65536"/>
              <a:gd name="T18" fmla="*/ 0 60000 65536"/>
              <a:gd name="T19" fmla="*/ 0 60000 65536"/>
              <a:gd name="T20" fmla="*/ 0 60000 65536"/>
              <a:gd name="T21" fmla="*/ 0 w 143"/>
              <a:gd name="T22" fmla="*/ 0 h 278"/>
              <a:gd name="T23" fmla="*/ 143 w 143"/>
              <a:gd name="T24" fmla="*/ 278 h 2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3" h="278">
                <a:moveTo>
                  <a:pt x="0" y="0"/>
                </a:moveTo>
                <a:lnTo>
                  <a:pt x="143" y="42"/>
                </a:lnTo>
                <a:lnTo>
                  <a:pt x="143" y="242"/>
                </a:lnTo>
                <a:lnTo>
                  <a:pt x="100" y="278"/>
                </a:lnTo>
                <a:lnTo>
                  <a:pt x="93" y="100"/>
                </a:lnTo>
                <a:lnTo>
                  <a:pt x="7" y="50"/>
                </a:lnTo>
                <a:lnTo>
                  <a:pt x="0" y="0"/>
                </a:lnTo>
                <a:close/>
              </a:path>
            </a:pathLst>
          </a:custGeom>
          <a:solidFill>
            <a:schemeClr val="tx2"/>
          </a:solidFill>
          <a:ln w="9525">
            <a:solidFill>
              <a:schemeClr val="tx1"/>
            </a:solidFill>
            <a:round/>
            <a:headEnd/>
            <a:tailEnd/>
          </a:ln>
        </p:spPr>
        <p:txBody>
          <a:bodyPr wrap="none" anchor="ctr"/>
          <a:lstStyle/>
          <a:p>
            <a:endParaRPr lang="en-US" dirty="0">
              <a:latin typeface="Arial" panose="020B0604020202020204" pitchFamily="34" charset="0"/>
            </a:endParaRPr>
          </a:p>
        </p:txBody>
      </p:sp>
      <p:sp>
        <p:nvSpPr>
          <p:cNvPr id="171046" name="Freeform 37"/>
          <p:cNvSpPr>
            <a:spLocks/>
          </p:cNvSpPr>
          <p:nvPr/>
        </p:nvSpPr>
        <p:spPr bwMode="auto">
          <a:xfrm flipH="1">
            <a:off x="6096000" y="2584450"/>
            <a:ext cx="227013" cy="441325"/>
          </a:xfrm>
          <a:custGeom>
            <a:avLst/>
            <a:gdLst>
              <a:gd name="T0" fmla="*/ 0 w 143"/>
              <a:gd name="T1" fmla="*/ 0 h 278"/>
              <a:gd name="T2" fmla="*/ 2147483647 w 143"/>
              <a:gd name="T3" fmla="*/ 2147483647 h 278"/>
              <a:gd name="T4" fmla="*/ 2147483647 w 143"/>
              <a:gd name="T5" fmla="*/ 2147483647 h 278"/>
              <a:gd name="T6" fmla="*/ 2147483647 w 143"/>
              <a:gd name="T7" fmla="*/ 2147483647 h 278"/>
              <a:gd name="T8" fmla="*/ 2147483647 w 143"/>
              <a:gd name="T9" fmla="*/ 2147483647 h 278"/>
              <a:gd name="T10" fmla="*/ 2147483647 w 143"/>
              <a:gd name="T11" fmla="*/ 2147483647 h 278"/>
              <a:gd name="T12" fmla="*/ 0 w 143"/>
              <a:gd name="T13" fmla="*/ 0 h 278"/>
              <a:gd name="T14" fmla="*/ 0 60000 65536"/>
              <a:gd name="T15" fmla="*/ 0 60000 65536"/>
              <a:gd name="T16" fmla="*/ 0 60000 65536"/>
              <a:gd name="T17" fmla="*/ 0 60000 65536"/>
              <a:gd name="T18" fmla="*/ 0 60000 65536"/>
              <a:gd name="T19" fmla="*/ 0 60000 65536"/>
              <a:gd name="T20" fmla="*/ 0 60000 65536"/>
              <a:gd name="T21" fmla="*/ 0 w 143"/>
              <a:gd name="T22" fmla="*/ 0 h 278"/>
              <a:gd name="T23" fmla="*/ 143 w 143"/>
              <a:gd name="T24" fmla="*/ 278 h 2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3" h="278">
                <a:moveTo>
                  <a:pt x="0" y="0"/>
                </a:moveTo>
                <a:lnTo>
                  <a:pt x="143" y="42"/>
                </a:lnTo>
                <a:lnTo>
                  <a:pt x="143" y="242"/>
                </a:lnTo>
                <a:lnTo>
                  <a:pt x="100" y="278"/>
                </a:lnTo>
                <a:lnTo>
                  <a:pt x="93" y="100"/>
                </a:lnTo>
                <a:lnTo>
                  <a:pt x="7" y="50"/>
                </a:lnTo>
                <a:lnTo>
                  <a:pt x="0" y="0"/>
                </a:lnTo>
                <a:close/>
              </a:path>
            </a:pathLst>
          </a:custGeom>
          <a:solidFill>
            <a:schemeClr val="tx2"/>
          </a:solidFill>
          <a:ln w="9525">
            <a:solidFill>
              <a:schemeClr val="tx1"/>
            </a:solidFill>
            <a:round/>
            <a:headEnd/>
            <a:tailEnd/>
          </a:ln>
        </p:spPr>
        <p:txBody>
          <a:bodyPr wrap="none" anchor="ctr"/>
          <a:lstStyle/>
          <a:p>
            <a:endParaRPr lang="en-US" dirty="0">
              <a:latin typeface="Arial" panose="020B0604020202020204" pitchFamily="34" charset="0"/>
            </a:endParaRPr>
          </a:p>
        </p:txBody>
      </p:sp>
      <p:sp>
        <p:nvSpPr>
          <p:cNvPr id="171047" name="Freeform 38"/>
          <p:cNvSpPr>
            <a:spLocks/>
          </p:cNvSpPr>
          <p:nvPr/>
        </p:nvSpPr>
        <p:spPr bwMode="auto">
          <a:xfrm flipH="1">
            <a:off x="6238875" y="2306638"/>
            <a:ext cx="136525" cy="350837"/>
          </a:xfrm>
          <a:custGeom>
            <a:avLst/>
            <a:gdLst>
              <a:gd name="T0" fmla="*/ 0 w 143"/>
              <a:gd name="T1" fmla="*/ 0 h 278"/>
              <a:gd name="T2" fmla="*/ 2147483647 w 143"/>
              <a:gd name="T3" fmla="*/ 2147483647 h 278"/>
              <a:gd name="T4" fmla="*/ 2147483647 w 143"/>
              <a:gd name="T5" fmla="*/ 2147483647 h 278"/>
              <a:gd name="T6" fmla="*/ 2147483647 w 143"/>
              <a:gd name="T7" fmla="*/ 2147483647 h 278"/>
              <a:gd name="T8" fmla="*/ 2147483647 w 143"/>
              <a:gd name="T9" fmla="*/ 2147483647 h 278"/>
              <a:gd name="T10" fmla="*/ 2147483647 w 143"/>
              <a:gd name="T11" fmla="*/ 2147483647 h 278"/>
              <a:gd name="T12" fmla="*/ 0 w 143"/>
              <a:gd name="T13" fmla="*/ 0 h 278"/>
              <a:gd name="T14" fmla="*/ 0 60000 65536"/>
              <a:gd name="T15" fmla="*/ 0 60000 65536"/>
              <a:gd name="T16" fmla="*/ 0 60000 65536"/>
              <a:gd name="T17" fmla="*/ 0 60000 65536"/>
              <a:gd name="T18" fmla="*/ 0 60000 65536"/>
              <a:gd name="T19" fmla="*/ 0 60000 65536"/>
              <a:gd name="T20" fmla="*/ 0 60000 65536"/>
              <a:gd name="T21" fmla="*/ 0 w 143"/>
              <a:gd name="T22" fmla="*/ 0 h 278"/>
              <a:gd name="T23" fmla="*/ 143 w 143"/>
              <a:gd name="T24" fmla="*/ 278 h 2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3" h="278">
                <a:moveTo>
                  <a:pt x="0" y="0"/>
                </a:moveTo>
                <a:lnTo>
                  <a:pt x="143" y="42"/>
                </a:lnTo>
                <a:lnTo>
                  <a:pt x="143" y="242"/>
                </a:lnTo>
                <a:lnTo>
                  <a:pt x="100" y="278"/>
                </a:lnTo>
                <a:lnTo>
                  <a:pt x="93" y="100"/>
                </a:lnTo>
                <a:lnTo>
                  <a:pt x="7" y="50"/>
                </a:lnTo>
                <a:lnTo>
                  <a:pt x="0" y="0"/>
                </a:lnTo>
                <a:close/>
              </a:path>
            </a:pathLst>
          </a:custGeom>
          <a:solidFill>
            <a:schemeClr val="tx2"/>
          </a:solidFill>
          <a:ln w="9525">
            <a:solidFill>
              <a:schemeClr val="tx1"/>
            </a:solidFill>
            <a:round/>
            <a:headEnd/>
            <a:tailEnd/>
          </a:ln>
        </p:spPr>
        <p:txBody>
          <a:bodyPr wrap="none" anchor="ctr"/>
          <a:lstStyle/>
          <a:p>
            <a:endParaRPr lang="en-US" dirty="0">
              <a:latin typeface="Arial" panose="020B0604020202020204" pitchFamily="34" charset="0"/>
            </a:endParaRPr>
          </a:p>
        </p:txBody>
      </p:sp>
      <p:sp>
        <p:nvSpPr>
          <p:cNvPr id="171048" name="Freeform 39"/>
          <p:cNvSpPr>
            <a:spLocks/>
          </p:cNvSpPr>
          <p:nvPr/>
        </p:nvSpPr>
        <p:spPr bwMode="auto">
          <a:xfrm flipH="1">
            <a:off x="6415088" y="1947863"/>
            <a:ext cx="80962" cy="282575"/>
          </a:xfrm>
          <a:custGeom>
            <a:avLst/>
            <a:gdLst>
              <a:gd name="T0" fmla="*/ 0 w 143"/>
              <a:gd name="T1" fmla="*/ 0 h 278"/>
              <a:gd name="T2" fmla="*/ 2147483647 w 143"/>
              <a:gd name="T3" fmla="*/ 2147483647 h 278"/>
              <a:gd name="T4" fmla="*/ 2147483647 w 143"/>
              <a:gd name="T5" fmla="*/ 2147483647 h 278"/>
              <a:gd name="T6" fmla="*/ 2147483647 w 143"/>
              <a:gd name="T7" fmla="*/ 2147483647 h 278"/>
              <a:gd name="T8" fmla="*/ 2147483647 w 143"/>
              <a:gd name="T9" fmla="*/ 2147483647 h 278"/>
              <a:gd name="T10" fmla="*/ 1270323245 w 143"/>
              <a:gd name="T11" fmla="*/ 2147483647 h 278"/>
              <a:gd name="T12" fmla="*/ 0 w 143"/>
              <a:gd name="T13" fmla="*/ 0 h 278"/>
              <a:gd name="T14" fmla="*/ 0 60000 65536"/>
              <a:gd name="T15" fmla="*/ 0 60000 65536"/>
              <a:gd name="T16" fmla="*/ 0 60000 65536"/>
              <a:gd name="T17" fmla="*/ 0 60000 65536"/>
              <a:gd name="T18" fmla="*/ 0 60000 65536"/>
              <a:gd name="T19" fmla="*/ 0 60000 65536"/>
              <a:gd name="T20" fmla="*/ 0 60000 65536"/>
              <a:gd name="T21" fmla="*/ 0 w 143"/>
              <a:gd name="T22" fmla="*/ 0 h 278"/>
              <a:gd name="T23" fmla="*/ 143 w 143"/>
              <a:gd name="T24" fmla="*/ 278 h 2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3" h="278">
                <a:moveTo>
                  <a:pt x="0" y="0"/>
                </a:moveTo>
                <a:lnTo>
                  <a:pt x="143" y="42"/>
                </a:lnTo>
                <a:lnTo>
                  <a:pt x="143" y="242"/>
                </a:lnTo>
                <a:lnTo>
                  <a:pt x="100" y="278"/>
                </a:lnTo>
                <a:lnTo>
                  <a:pt x="93" y="100"/>
                </a:lnTo>
                <a:lnTo>
                  <a:pt x="7" y="50"/>
                </a:lnTo>
                <a:lnTo>
                  <a:pt x="0" y="0"/>
                </a:lnTo>
                <a:close/>
              </a:path>
            </a:pathLst>
          </a:custGeom>
          <a:solidFill>
            <a:schemeClr val="tx2"/>
          </a:solidFill>
          <a:ln w="9525">
            <a:solidFill>
              <a:schemeClr val="tx1"/>
            </a:solidFill>
            <a:round/>
            <a:headEnd/>
            <a:tailEnd/>
          </a:ln>
        </p:spPr>
        <p:txBody>
          <a:bodyPr wrap="none" anchor="ctr"/>
          <a:lstStyle/>
          <a:p>
            <a:endParaRPr lang="en-US" dirty="0">
              <a:latin typeface="Arial" panose="020B0604020202020204" pitchFamily="34" charset="0"/>
            </a:endParaRPr>
          </a:p>
        </p:txBody>
      </p:sp>
      <p:sp>
        <p:nvSpPr>
          <p:cNvPr id="171049" name="Freeform 40"/>
          <p:cNvSpPr>
            <a:spLocks/>
          </p:cNvSpPr>
          <p:nvPr/>
        </p:nvSpPr>
        <p:spPr bwMode="auto">
          <a:xfrm flipH="1">
            <a:off x="6351588" y="2114550"/>
            <a:ext cx="74612" cy="247650"/>
          </a:xfrm>
          <a:custGeom>
            <a:avLst/>
            <a:gdLst>
              <a:gd name="T0" fmla="*/ 0 w 143"/>
              <a:gd name="T1" fmla="*/ 0 h 278"/>
              <a:gd name="T2" fmla="*/ 2147483647 w 143"/>
              <a:gd name="T3" fmla="*/ 2147483647 h 278"/>
              <a:gd name="T4" fmla="*/ 2147483647 w 143"/>
              <a:gd name="T5" fmla="*/ 2147483647 h 278"/>
              <a:gd name="T6" fmla="*/ 2147483647 w 143"/>
              <a:gd name="T7" fmla="*/ 2147483647 h 278"/>
              <a:gd name="T8" fmla="*/ 2147483647 w 143"/>
              <a:gd name="T9" fmla="*/ 2147483647 h 278"/>
              <a:gd name="T10" fmla="*/ 994204737 w 143"/>
              <a:gd name="T11" fmla="*/ 2147483647 h 278"/>
              <a:gd name="T12" fmla="*/ 0 w 143"/>
              <a:gd name="T13" fmla="*/ 0 h 278"/>
              <a:gd name="T14" fmla="*/ 0 60000 65536"/>
              <a:gd name="T15" fmla="*/ 0 60000 65536"/>
              <a:gd name="T16" fmla="*/ 0 60000 65536"/>
              <a:gd name="T17" fmla="*/ 0 60000 65536"/>
              <a:gd name="T18" fmla="*/ 0 60000 65536"/>
              <a:gd name="T19" fmla="*/ 0 60000 65536"/>
              <a:gd name="T20" fmla="*/ 0 60000 65536"/>
              <a:gd name="T21" fmla="*/ 0 w 143"/>
              <a:gd name="T22" fmla="*/ 0 h 278"/>
              <a:gd name="T23" fmla="*/ 143 w 143"/>
              <a:gd name="T24" fmla="*/ 278 h 2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3" h="278">
                <a:moveTo>
                  <a:pt x="0" y="0"/>
                </a:moveTo>
                <a:lnTo>
                  <a:pt x="143" y="42"/>
                </a:lnTo>
                <a:lnTo>
                  <a:pt x="143" y="242"/>
                </a:lnTo>
                <a:lnTo>
                  <a:pt x="100" y="278"/>
                </a:lnTo>
                <a:lnTo>
                  <a:pt x="93" y="100"/>
                </a:lnTo>
                <a:lnTo>
                  <a:pt x="7" y="50"/>
                </a:lnTo>
                <a:lnTo>
                  <a:pt x="0" y="0"/>
                </a:lnTo>
                <a:close/>
              </a:path>
            </a:pathLst>
          </a:custGeom>
          <a:solidFill>
            <a:schemeClr val="tx2"/>
          </a:solidFill>
          <a:ln w="9525">
            <a:solidFill>
              <a:schemeClr val="tx1"/>
            </a:solidFill>
            <a:round/>
            <a:headEnd/>
            <a:tailEnd/>
          </a:ln>
        </p:spPr>
        <p:txBody>
          <a:bodyPr wrap="none" anchor="ctr"/>
          <a:lstStyle/>
          <a:p>
            <a:endParaRPr lang="en-US" dirty="0">
              <a:latin typeface="Arial" panose="020B0604020202020204" pitchFamily="34" charset="0"/>
            </a:endParaRPr>
          </a:p>
        </p:txBody>
      </p:sp>
      <p:sp>
        <p:nvSpPr>
          <p:cNvPr id="171050" name="AutoShape 41"/>
          <p:cNvSpPr>
            <a:spLocks noChangeArrowheads="1"/>
          </p:cNvSpPr>
          <p:nvPr/>
        </p:nvSpPr>
        <p:spPr bwMode="auto">
          <a:xfrm flipV="1">
            <a:off x="6286500" y="1851025"/>
            <a:ext cx="1042988" cy="884238"/>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chemeClr val="accent2"/>
          </a:solidFill>
          <a:ln w="38100">
            <a:solidFill>
              <a:schemeClr val="tx1"/>
            </a:solidFill>
            <a:miter lim="800000"/>
            <a:headEnd/>
            <a:tailEnd/>
          </a:ln>
        </p:spPr>
        <p:txBody>
          <a:bodyPr wrap="none" anchor="ctr"/>
          <a:lstStyle/>
          <a:p>
            <a:endParaRPr lang="en-US" dirty="0">
              <a:latin typeface="Arial" panose="020B0604020202020204" pitchFamily="34" charset="0"/>
            </a:endParaRPr>
          </a:p>
        </p:txBody>
      </p:sp>
      <p:sp>
        <p:nvSpPr>
          <p:cNvPr id="171051" name="Rectangle 42"/>
          <p:cNvSpPr>
            <a:spLocks noChangeArrowheads="1"/>
          </p:cNvSpPr>
          <p:nvPr/>
        </p:nvSpPr>
        <p:spPr bwMode="auto">
          <a:xfrm>
            <a:off x="6286500" y="2746375"/>
            <a:ext cx="1042988" cy="249238"/>
          </a:xfrm>
          <a:prstGeom prst="rect">
            <a:avLst/>
          </a:prstGeom>
          <a:solidFill>
            <a:schemeClr val="accent2"/>
          </a:solidFill>
          <a:ln w="38100">
            <a:solidFill>
              <a:schemeClr val="tx1"/>
            </a:solidFill>
            <a:miter lim="800000"/>
            <a:headEnd/>
            <a:tailEnd/>
          </a:ln>
        </p:spPr>
        <p:txBody>
          <a:bodyPr wrap="none" anchor="ctr"/>
          <a:lstStyle/>
          <a:p>
            <a:endParaRPr lang="en-US" dirty="0">
              <a:latin typeface="Arial" panose="020B0604020202020204" pitchFamily="34" charset="0"/>
            </a:endParaRPr>
          </a:p>
        </p:txBody>
      </p:sp>
      <p:sp>
        <p:nvSpPr>
          <p:cNvPr id="171052" name="Freeform 43"/>
          <p:cNvSpPr>
            <a:spLocks/>
          </p:cNvSpPr>
          <p:nvPr/>
        </p:nvSpPr>
        <p:spPr bwMode="auto">
          <a:xfrm>
            <a:off x="6516688" y="2971800"/>
            <a:ext cx="946150" cy="1165225"/>
          </a:xfrm>
          <a:custGeom>
            <a:avLst/>
            <a:gdLst>
              <a:gd name="T0" fmla="*/ 2147483647 w 596"/>
              <a:gd name="T1" fmla="*/ 2147483647 h 734"/>
              <a:gd name="T2" fmla="*/ 0 w 596"/>
              <a:gd name="T3" fmla="*/ 2147483647 h 734"/>
              <a:gd name="T4" fmla="*/ 2147483647 w 596"/>
              <a:gd name="T5" fmla="*/ 0 h 734"/>
              <a:gd name="T6" fmla="*/ 0 60000 65536"/>
              <a:gd name="T7" fmla="*/ 0 60000 65536"/>
              <a:gd name="T8" fmla="*/ 0 60000 65536"/>
              <a:gd name="T9" fmla="*/ 0 w 596"/>
              <a:gd name="T10" fmla="*/ 0 h 734"/>
              <a:gd name="T11" fmla="*/ 596 w 596"/>
              <a:gd name="T12" fmla="*/ 734 h 734"/>
            </a:gdLst>
            <a:ahLst/>
            <a:cxnLst>
              <a:cxn ang="T6">
                <a:pos x="T0" y="T1"/>
              </a:cxn>
              <a:cxn ang="T7">
                <a:pos x="T2" y="T3"/>
              </a:cxn>
              <a:cxn ang="T8">
                <a:pos x="T4" y="T5"/>
              </a:cxn>
            </a:cxnLst>
            <a:rect l="T9" t="T10" r="T11" b="T12"/>
            <a:pathLst>
              <a:path w="596" h="734">
                <a:moveTo>
                  <a:pt x="596" y="35"/>
                </a:moveTo>
                <a:lnTo>
                  <a:pt x="0" y="734"/>
                </a:lnTo>
                <a:lnTo>
                  <a:pt x="551" y="0"/>
                </a:lnTo>
              </a:path>
            </a:pathLst>
          </a:custGeom>
          <a:solidFill>
            <a:schemeClr val="tx2"/>
          </a:solidFill>
          <a:ln w="9525">
            <a:solidFill>
              <a:schemeClr val="tx1"/>
            </a:solidFill>
            <a:round/>
            <a:headEnd/>
            <a:tailEnd type="triangle" w="med" len="med"/>
          </a:ln>
        </p:spPr>
        <p:txBody>
          <a:bodyPr wrap="none" anchor="ctr"/>
          <a:lstStyle/>
          <a:p>
            <a:endParaRPr lang="en-US" dirty="0">
              <a:latin typeface="Arial" panose="020B0604020202020204" pitchFamily="34" charset="0"/>
            </a:endParaRPr>
          </a:p>
        </p:txBody>
      </p:sp>
      <p:grpSp>
        <p:nvGrpSpPr>
          <p:cNvPr id="171053" name="Group 49"/>
          <p:cNvGrpSpPr>
            <a:grpSpLocks/>
          </p:cNvGrpSpPr>
          <p:nvPr/>
        </p:nvGrpSpPr>
        <p:grpSpPr bwMode="auto">
          <a:xfrm>
            <a:off x="4383088" y="5145088"/>
            <a:ext cx="415925" cy="606425"/>
            <a:chOff x="2208" y="1920"/>
            <a:chExt cx="1152" cy="1680"/>
          </a:xfrm>
        </p:grpSpPr>
        <p:sp>
          <p:nvSpPr>
            <p:cNvPr id="171054" name="Oval 50"/>
            <p:cNvSpPr>
              <a:spLocks noChangeArrowheads="1"/>
            </p:cNvSpPr>
            <p:nvPr/>
          </p:nvSpPr>
          <p:spPr bwMode="auto">
            <a:xfrm>
              <a:off x="2208" y="2448"/>
              <a:ext cx="1152" cy="1152"/>
            </a:xfrm>
            <a:prstGeom prst="ellipse">
              <a:avLst/>
            </a:prstGeom>
            <a:solidFill>
              <a:schemeClr val="tx1"/>
            </a:solidFill>
            <a:ln w="9525" algn="ctr">
              <a:solidFill>
                <a:schemeClr val="tx1"/>
              </a:solidFill>
              <a:round/>
              <a:headEnd/>
              <a:tailEnd/>
            </a:ln>
          </p:spPr>
          <p:txBody>
            <a:bodyPr wrap="none" anchor="ctr"/>
            <a:lstStyle/>
            <a:p>
              <a:endParaRPr lang="en-US" dirty="0">
                <a:latin typeface="Arial" panose="020B0604020202020204" pitchFamily="34" charset="0"/>
              </a:endParaRPr>
            </a:p>
          </p:txBody>
        </p:sp>
        <p:sp>
          <p:nvSpPr>
            <p:cNvPr id="171055" name="Oval 51"/>
            <p:cNvSpPr>
              <a:spLocks noChangeArrowheads="1"/>
            </p:cNvSpPr>
            <p:nvPr/>
          </p:nvSpPr>
          <p:spPr bwMode="auto">
            <a:xfrm>
              <a:off x="2640" y="2688"/>
              <a:ext cx="288" cy="288"/>
            </a:xfrm>
            <a:prstGeom prst="ellipse">
              <a:avLst/>
            </a:prstGeom>
            <a:solidFill>
              <a:schemeClr val="bg1"/>
            </a:solidFill>
            <a:ln w="9525" algn="ctr">
              <a:solidFill>
                <a:schemeClr val="tx1"/>
              </a:solidFill>
              <a:round/>
              <a:headEnd/>
              <a:tailEnd/>
            </a:ln>
          </p:spPr>
          <p:txBody>
            <a:bodyPr wrap="none" anchor="ctr"/>
            <a:lstStyle/>
            <a:p>
              <a:endParaRPr lang="en-US" dirty="0">
                <a:latin typeface="Arial" panose="020B0604020202020204" pitchFamily="34" charset="0"/>
              </a:endParaRPr>
            </a:p>
          </p:txBody>
        </p:sp>
        <p:sp>
          <p:nvSpPr>
            <p:cNvPr id="171056" name="AutoShape 52"/>
            <p:cNvSpPr>
              <a:spLocks noChangeArrowheads="1"/>
            </p:cNvSpPr>
            <p:nvPr/>
          </p:nvSpPr>
          <p:spPr bwMode="auto">
            <a:xfrm flipV="1">
              <a:off x="2616" y="2880"/>
              <a:ext cx="336" cy="43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chemeClr val="bg1"/>
            </a:solidFill>
            <a:ln w="9525" algn="ctr">
              <a:noFill/>
              <a:miter lim="800000"/>
              <a:headEnd/>
              <a:tailEnd/>
            </a:ln>
          </p:spPr>
          <p:txBody>
            <a:bodyPr wrap="none" anchor="ctr"/>
            <a:lstStyle/>
            <a:p>
              <a:endParaRPr lang="en-US" dirty="0">
                <a:latin typeface="Arial" panose="020B0604020202020204" pitchFamily="34" charset="0"/>
              </a:endParaRPr>
            </a:p>
          </p:txBody>
        </p:sp>
        <p:sp>
          <p:nvSpPr>
            <p:cNvPr id="171057" name="AutoShape 53"/>
            <p:cNvSpPr>
              <a:spLocks noChangeArrowheads="1"/>
            </p:cNvSpPr>
            <p:nvPr/>
          </p:nvSpPr>
          <p:spPr bwMode="auto">
            <a:xfrm>
              <a:off x="2448" y="1920"/>
              <a:ext cx="624" cy="139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712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399"/>
                    <a:pt x="16199" y="7817"/>
                    <a:pt x="16200" y="10799"/>
                  </a:cubicBezTo>
                  <a:lnTo>
                    <a:pt x="21600" y="10800"/>
                  </a:lnTo>
                  <a:cubicBezTo>
                    <a:pt x="21600" y="4835"/>
                    <a:pt x="16764" y="0"/>
                    <a:pt x="10800" y="0"/>
                  </a:cubicBezTo>
                  <a:cubicBezTo>
                    <a:pt x="4835" y="0"/>
                    <a:pt x="0" y="4835"/>
                    <a:pt x="0" y="10800"/>
                  </a:cubicBezTo>
                  <a:close/>
                </a:path>
              </a:pathLst>
            </a:custGeom>
            <a:solidFill>
              <a:schemeClr val="tx1"/>
            </a:solidFill>
            <a:ln w="9525" algn="ctr">
              <a:solidFill>
                <a:schemeClr val="tx1"/>
              </a:solidFill>
              <a:miter lim="800000"/>
              <a:headEnd/>
              <a:tailEnd/>
            </a:ln>
          </p:spPr>
          <p:txBody>
            <a:bodyPr wrap="none" anchor="ctr"/>
            <a:lstStyle/>
            <a:p>
              <a:endParaRPr lang="en-US" dirty="0">
                <a:latin typeface="Arial" panose="020B0604020202020204" pitchFamily="34" charset="0"/>
              </a:endParaRPr>
            </a:p>
          </p:txBody>
        </p:sp>
      </p:grpSp>
      <p:grpSp>
        <p:nvGrpSpPr>
          <p:cNvPr id="171058" name="Group 54"/>
          <p:cNvGrpSpPr>
            <a:grpSpLocks/>
          </p:cNvGrpSpPr>
          <p:nvPr/>
        </p:nvGrpSpPr>
        <p:grpSpPr bwMode="auto">
          <a:xfrm>
            <a:off x="5137150" y="4259263"/>
            <a:ext cx="415925" cy="606425"/>
            <a:chOff x="2208" y="1920"/>
            <a:chExt cx="1152" cy="1680"/>
          </a:xfrm>
        </p:grpSpPr>
        <p:sp>
          <p:nvSpPr>
            <p:cNvPr id="171059" name="Oval 55"/>
            <p:cNvSpPr>
              <a:spLocks noChangeArrowheads="1"/>
            </p:cNvSpPr>
            <p:nvPr/>
          </p:nvSpPr>
          <p:spPr bwMode="auto">
            <a:xfrm>
              <a:off x="2208" y="2448"/>
              <a:ext cx="1152" cy="1152"/>
            </a:xfrm>
            <a:prstGeom prst="ellipse">
              <a:avLst/>
            </a:prstGeom>
            <a:solidFill>
              <a:schemeClr val="tx1"/>
            </a:solidFill>
            <a:ln w="9525" algn="ctr">
              <a:solidFill>
                <a:schemeClr val="tx1"/>
              </a:solidFill>
              <a:round/>
              <a:headEnd/>
              <a:tailEnd/>
            </a:ln>
          </p:spPr>
          <p:txBody>
            <a:bodyPr wrap="none" anchor="ctr"/>
            <a:lstStyle/>
            <a:p>
              <a:endParaRPr lang="en-US" dirty="0">
                <a:latin typeface="Arial" panose="020B0604020202020204" pitchFamily="34" charset="0"/>
              </a:endParaRPr>
            </a:p>
          </p:txBody>
        </p:sp>
        <p:sp>
          <p:nvSpPr>
            <p:cNvPr id="171060" name="Oval 56"/>
            <p:cNvSpPr>
              <a:spLocks noChangeArrowheads="1"/>
            </p:cNvSpPr>
            <p:nvPr/>
          </p:nvSpPr>
          <p:spPr bwMode="auto">
            <a:xfrm>
              <a:off x="2640" y="2688"/>
              <a:ext cx="288" cy="288"/>
            </a:xfrm>
            <a:prstGeom prst="ellipse">
              <a:avLst/>
            </a:prstGeom>
            <a:solidFill>
              <a:schemeClr val="bg1"/>
            </a:solidFill>
            <a:ln w="9525" algn="ctr">
              <a:solidFill>
                <a:schemeClr val="tx1"/>
              </a:solidFill>
              <a:round/>
              <a:headEnd/>
              <a:tailEnd/>
            </a:ln>
          </p:spPr>
          <p:txBody>
            <a:bodyPr wrap="none" anchor="ctr"/>
            <a:lstStyle/>
            <a:p>
              <a:endParaRPr lang="en-US" dirty="0">
                <a:latin typeface="Arial" panose="020B0604020202020204" pitchFamily="34" charset="0"/>
              </a:endParaRPr>
            </a:p>
          </p:txBody>
        </p:sp>
        <p:sp>
          <p:nvSpPr>
            <p:cNvPr id="171061" name="AutoShape 57"/>
            <p:cNvSpPr>
              <a:spLocks noChangeArrowheads="1"/>
            </p:cNvSpPr>
            <p:nvPr/>
          </p:nvSpPr>
          <p:spPr bwMode="auto">
            <a:xfrm flipV="1">
              <a:off x="2616" y="2880"/>
              <a:ext cx="336" cy="43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chemeClr val="bg1"/>
            </a:solidFill>
            <a:ln w="9525" algn="ctr">
              <a:noFill/>
              <a:miter lim="800000"/>
              <a:headEnd/>
              <a:tailEnd/>
            </a:ln>
          </p:spPr>
          <p:txBody>
            <a:bodyPr wrap="none" anchor="ctr"/>
            <a:lstStyle/>
            <a:p>
              <a:endParaRPr lang="en-US" dirty="0">
                <a:latin typeface="Arial" panose="020B0604020202020204" pitchFamily="34" charset="0"/>
              </a:endParaRPr>
            </a:p>
          </p:txBody>
        </p:sp>
        <p:sp>
          <p:nvSpPr>
            <p:cNvPr id="171062" name="AutoShape 58"/>
            <p:cNvSpPr>
              <a:spLocks noChangeArrowheads="1"/>
            </p:cNvSpPr>
            <p:nvPr/>
          </p:nvSpPr>
          <p:spPr bwMode="auto">
            <a:xfrm>
              <a:off x="2448" y="1920"/>
              <a:ext cx="624" cy="139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712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399"/>
                    <a:pt x="16199" y="7817"/>
                    <a:pt x="16200" y="10799"/>
                  </a:cubicBezTo>
                  <a:lnTo>
                    <a:pt x="21600" y="10800"/>
                  </a:lnTo>
                  <a:cubicBezTo>
                    <a:pt x="21600" y="4835"/>
                    <a:pt x="16764" y="0"/>
                    <a:pt x="10800" y="0"/>
                  </a:cubicBezTo>
                  <a:cubicBezTo>
                    <a:pt x="4835" y="0"/>
                    <a:pt x="0" y="4835"/>
                    <a:pt x="0" y="10800"/>
                  </a:cubicBezTo>
                  <a:close/>
                </a:path>
              </a:pathLst>
            </a:custGeom>
            <a:solidFill>
              <a:schemeClr val="tx1"/>
            </a:solidFill>
            <a:ln w="9525" algn="ctr">
              <a:solidFill>
                <a:schemeClr val="tx1"/>
              </a:solidFill>
              <a:miter lim="800000"/>
              <a:headEnd/>
              <a:tailEnd/>
            </a:ln>
          </p:spPr>
          <p:txBody>
            <a:bodyPr wrap="none" anchor="ctr"/>
            <a:lstStyle/>
            <a:p>
              <a:endParaRPr lang="en-US" dirty="0">
                <a:latin typeface="Arial" panose="020B0604020202020204" pitchFamily="34" charset="0"/>
              </a:endParaRPr>
            </a:p>
          </p:txBody>
        </p:sp>
      </p:grpSp>
      <p:grpSp>
        <p:nvGrpSpPr>
          <p:cNvPr id="171063" name="Group 59"/>
          <p:cNvGrpSpPr>
            <a:grpSpLocks/>
          </p:cNvGrpSpPr>
          <p:nvPr/>
        </p:nvGrpSpPr>
        <p:grpSpPr bwMode="auto">
          <a:xfrm>
            <a:off x="7402513" y="4506913"/>
            <a:ext cx="415925" cy="606425"/>
            <a:chOff x="2208" y="1920"/>
            <a:chExt cx="1152" cy="1680"/>
          </a:xfrm>
        </p:grpSpPr>
        <p:sp>
          <p:nvSpPr>
            <p:cNvPr id="171064" name="Oval 60"/>
            <p:cNvSpPr>
              <a:spLocks noChangeArrowheads="1"/>
            </p:cNvSpPr>
            <p:nvPr/>
          </p:nvSpPr>
          <p:spPr bwMode="auto">
            <a:xfrm>
              <a:off x="2208" y="2448"/>
              <a:ext cx="1152" cy="1152"/>
            </a:xfrm>
            <a:prstGeom prst="ellipse">
              <a:avLst/>
            </a:prstGeom>
            <a:solidFill>
              <a:schemeClr val="tx1"/>
            </a:solidFill>
            <a:ln w="9525" algn="ctr">
              <a:solidFill>
                <a:schemeClr val="tx1"/>
              </a:solidFill>
              <a:round/>
              <a:headEnd/>
              <a:tailEnd/>
            </a:ln>
          </p:spPr>
          <p:txBody>
            <a:bodyPr wrap="none" anchor="ctr"/>
            <a:lstStyle/>
            <a:p>
              <a:endParaRPr lang="en-US" dirty="0">
                <a:latin typeface="Arial" panose="020B0604020202020204" pitchFamily="34" charset="0"/>
              </a:endParaRPr>
            </a:p>
          </p:txBody>
        </p:sp>
        <p:sp>
          <p:nvSpPr>
            <p:cNvPr id="171065" name="Oval 61"/>
            <p:cNvSpPr>
              <a:spLocks noChangeArrowheads="1"/>
            </p:cNvSpPr>
            <p:nvPr/>
          </p:nvSpPr>
          <p:spPr bwMode="auto">
            <a:xfrm>
              <a:off x="2640" y="2688"/>
              <a:ext cx="288" cy="288"/>
            </a:xfrm>
            <a:prstGeom prst="ellipse">
              <a:avLst/>
            </a:prstGeom>
            <a:solidFill>
              <a:schemeClr val="bg1"/>
            </a:solidFill>
            <a:ln w="9525" algn="ctr">
              <a:solidFill>
                <a:schemeClr val="tx1"/>
              </a:solidFill>
              <a:round/>
              <a:headEnd/>
              <a:tailEnd/>
            </a:ln>
          </p:spPr>
          <p:txBody>
            <a:bodyPr wrap="none" anchor="ctr"/>
            <a:lstStyle/>
            <a:p>
              <a:endParaRPr lang="en-US" dirty="0">
                <a:latin typeface="Arial" panose="020B0604020202020204" pitchFamily="34" charset="0"/>
              </a:endParaRPr>
            </a:p>
          </p:txBody>
        </p:sp>
        <p:sp>
          <p:nvSpPr>
            <p:cNvPr id="171066" name="AutoShape 62"/>
            <p:cNvSpPr>
              <a:spLocks noChangeArrowheads="1"/>
            </p:cNvSpPr>
            <p:nvPr/>
          </p:nvSpPr>
          <p:spPr bwMode="auto">
            <a:xfrm flipV="1">
              <a:off x="2616" y="2880"/>
              <a:ext cx="336" cy="43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chemeClr val="bg1"/>
            </a:solidFill>
            <a:ln w="9525" algn="ctr">
              <a:noFill/>
              <a:miter lim="800000"/>
              <a:headEnd/>
              <a:tailEnd/>
            </a:ln>
          </p:spPr>
          <p:txBody>
            <a:bodyPr wrap="none" anchor="ctr"/>
            <a:lstStyle/>
            <a:p>
              <a:endParaRPr lang="en-US" dirty="0">
                <a:latin typeface="Arial" panose="020B0604020202020204" pitchFamily="34" charset="0"/>
              </a:endParaRPr>
            </a:p>
          </p:txBody>
        </p:sp>
        <p:sp>
          <p:nvSpPr>
            <p:cNvPr id="171067" name="AutoShape 63"/>
            <p:cNvSpPr>
              <a:spLocks noChangeArrowheads="1"/>
            </p:cNvSpPr>
            <p:nvPr/>
          </p:nvSpPr>
          <p:spPr bwMode="auto">
            <a:xfrm>
              <a:off x="2448" y="1920"/>
              <a:ext cx="624" cy="139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712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399"/>
                    <a:pt x="16199" y="7817"/>
                    <a:pt x="16200" y="10799"/>
                  </a:cubicBezTo>
                  <a:lnTo>
                    <a:pt x="21600" y="10800"/>
                  </a:lnTo>
                  <a:cubicBezTo>
                    <a:pt x="21600" y="4835"/>
                    <a:pt x="16764" y="0"/>
                    <a:pt x="10800" y="0"/>
                  </a:cubicBezTo>
                  <a:cubicBezTo>
                    <a:pt x="4835" y="0"/>
                    <a:pt x="0" y="4835"/>
                    <a:pt x="0" y="10800"/>
                  </a:cubicBezTo>
                  <a:close/>
                </a:path>
              </a:pathLst>
            </a:custGeom>
            <a:solidFill>
              <a:schemeClr val="tx1"/>
            </a:solidFill>
            <a:ln w="9525" algn="ctr">
              <a:solidFill>
                <a:schemeClr val="tx1"/>
              </a:solidFill>
              <a:miter lim="800000"/>
              <a:headEnd/>
              <a:tailEnd/>
            </a:ln>
          </p:spPr>
          <p:txBody>
            <a:bodyPr wrap="none" anchor="ctr"/>
            <a:lstStyle/>
            <a:p>
              <a:endParaRPr lang="en-US" dirty="0">
                <a:latin typeface="Arial" panose="020B0604020202020204" pitchFamily="34" charset="0"/>
              </a:endParaRPr>
            </a:p>
          </p:txBody>
        </p:sp>
      </p:grpSp>
      <p:grpSp>
        <p:nvGrpSpPr>
          <p:cNvPr id="171068" name="Group 64"/>
          <p:cNvGrpSpPr>
            <a:grpSpLocks/>
          </p:cNvGrpSpPr>
          <p:nvPr/>
        </p:nvGrpSpPr>
        <p:grpSpPr bwMode="auto">
          <a:xfrm>
            <a:off x="6037263" y="3517900"/>
            <a:ext cx="415925" cy="606425"/>
            <a:chOff x="2208" y="1920"/>
            <a:chExt cx="1152" cy="1680"/>
          </a:xfrm>
        </p:grpSpPr>
        <p:sp>
          <p:nvSpPr>
            <p:cNvPr id="171069" name="Oval 65"/>
            <p:cNvSpPr>
              <a:spLocks noChangeArrowheads="1"/>
            </p:cNvSpPr>
            <p:nvPr/>
          </p:nvSpPr>
          <p:spPr bwMode="auto">
            <a:xfrm>
              <a:off x="2208" y="2448"/>
              <a:ext cx="1152" cy="1152"/>
            </a:xfrm>
            <a:prstGeom prst="ellipse">
              <a:avLst/>
            </a:prstGeom>
            <a:solidFill>
              <a:schemeClr val="tx1"/>
            </a:solidFill>
            <a:ln w="9525" algn="ctr">
              <a:solidFill>
                <a:schemeClr val="tx1"/>
              </a:solidFill>
              <a:round/>
              <a:headEnd/>
              <a:tailEnd/>
            </a:ln>
          </p:spPr>
          <p:txBody>
            <a:bodyPr wrap="none" anchor="ctr"/>
            <a:lstStyle/>
            <a:p>
              <a:endParaRPr lang="en-US" dirty="0">
                <a:latin typeface="Arial" panose="020B0604020202020204" pitchFamily="34" charset="0"/>
              </a:endParaRPr>
            </a:p>
          </p:txBody>
        </p:sp>
        <p:sp>
          <p:nvSpPr>
            <p:cNvPr id="171070" name="Oval 66"/>
            <p:cNvSpPr>
              <a:spLocks noChangeArrowheads="1"/>
            </p:cNvSpPr>
            <p:nvPr/>
          </p:nvSpPr>
          <p:spPr bwMode="auto">
            <a:xfrm>
              <a:off x="2640" y="2688"/>
              <a:ext cx="288" cy="288"/>
            </a:xfrm>
            <a:prstGeom prst="ellipse">
              <a:avLst/>
            </a:prstGeom>
            <a:solidFill>
              <a:schemeClr val="bg1"/>
            </a:solidFill>
            <a:ln w="9525" algn="ctr">
              <a:solidFill>
                <a:schemeClr val="tx1"/>
              </a:solidFill>
              <a:round/>
              <a:headEnd/>
              <a:tailEnd/>
            </a:ln>
          </p:spPr>
          <p:txBody>
            <a:bodyPr wrap="none" anchor="ctr"/>
            <a:lstStyle/>
            <a:p>
              <a:endParaRPr lang="en-US" dirty="0">
                <a:latin typeface="Arial" panose="020B0604020202020204" pitchFamily="34" charset="0"/>
              </a:endParaRPr>
            </a:p>
          </p:txBody>
        </p:sp>
        <p:sp>
          <p:nvSpPr>
            <p:cNvPr id="171071" name="AutoShape 67"/>
            <p:cNvSpPr>
              <a:spLocks noChangeArrowheads="1"/>
            </p:cNvSpPr>
            <p:nvPr/>
          </p:nvSpPr>
          <p:spPr bwMode="auto">
            <a:xfrm flipV="1">
              <a:off x="2616" y="2880"/>
              <a:ext cx="336" cy="43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chemeClr val="bg1"/>
            </a:solidFill>
            <a:ln w="9525" algn="ctr">
              <a:noFill/>
              <a:miter lim="800000"/>
              <a:headEnd/>
              <a:tailEnd/>
            </a:ln>
          </p:spPr>
          <p:txBody>
            <a:bodyPr wrap="none" anchor="ctr"/>
            <a:lstStyle/>
            <a:p>
              <a:endParaRPr lang="en-US" dirty="0">
                <a:latin typeface="Arial" panose="020B0604020202020204" pitchFamily="34" charset="0"/>
              </a:endParaRPr>
            </a:p>
          </p:txBody>
        </p:sp>
        <p:sp>
          <p:nvSpPr>
            <p:cNvPr id="171072" name="AutoShape 68"/>
            <p:cNvSpPr>
              <a:spLocks noChangeArrowheads="1"/>
            </p:cNvSpPr>
            <p:nvPr/>
          </p:nvSpPr>
          <p:spPr bwMode="auto">
            <a:xfrm>
              <a:off x="2448" y="1920"/>
              <a:ext cx="624" cy="139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712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399"/>
                    <a:pt x="16199" y="7817"/>
                    <a:pt x="16200" y="10799"/>
                  </a:cubicBezTo>
                  <a:lnTo>
                    <a:pt x="21600" y="10800"/>
                  </a:lnTo>
                  <a:cubicBezTo>
                    <a:pt x="21600" y="4835"/>
                    <a:pt x="16764" y="0"/>
                    <a:pt x="10800" y="0"/>
                  </a:cubicBezTo>
                  <a:cubicBezTo>
                    <a:pt x="4835" y="0"/>
                    <a:pt x="0" y="4835"/>
                    <a:pt x="0" y="10800"/>
                  </a:cubicBezTo>
                  <a:close/>
                </a:path>
              </a:pathLst>
            </a:custGeom>
            <a:solidFill>
              <a:schemeClr val="tx1"/>
            </a:solidFill>
            <a:ln w="9525" algn="ctr">
              <a:solidFill>
                <a:schemeClr val="tx1"/>
              </a:solidFill>
              <a:miter lim="800000"/>
              <a:headEnd/>
              <a:tailEnd/>
            </a:ln>
          </p:spPr>
          <p:txBody>
            <a:bodyPr wrap="none" anchor="ctr"/>
            <a:lstStyle/>
            <a:p>
              <a:endParaRPr lang="en-US" dirty="0">
                <a:latin typeface="Arial" panose="020B0604020202020204" pitchFamily="34" charset="0"/>
              </a:endParaRPr>
            </a:p>
          </p:txBody>
        </p:sp>
      </p:grpSp>
      <p:sp>
        <p:nvSpPr>
          <p:cNvPr id="66" name="Text Box 7"/>
          <p:cNvSpPr txBox="1">
            <a:spLocks noChangeArrowheads="1"/>
          </p:cNvSpPr>
          <p:nvPr/>
        </p:nvSpPr>
        <p:spPr bwMode="auto">
          <a:xfrm>
            <a:off x="1400078" y="4382201"/>
            <a:ext cx="3630612" cy="523220"/>
          </a:xfrm>
          <a:prstGeom prst="rect">
            <a:avLst/>
          </a:prstGeom>
          <a:solidFill>
            <a:schemeClr val="bg1"/>
          </a:solidFill>
          <a:ln w="76200" algn="ctr">
            <a:solidFill>
              <a:schemeClr val="accent1"/>
            </a:solidFill>
            <a:miter lim="800000"/>
            <a:headEnd/>
            <a:tailEnd/>
          </a:ln>
          <a:effectLst>
            <a:outerShdw dist="107763" dir="2700000" algn="ctr" rotWithShape="0">
              <a:schemeClr val="bg2">
                <a:alpha val="50000"/>
              </a:schemeClr>
            </a:outerShdw>
          </a:effectLst>
        </p:spPr>
        <p:txBody>
          <a:bodyPr wrap="square">
            <a:spAutoFit/>
          </a:bodyPr>
          <a:lstStyle/>
          <a:p>
            <a:pPr algn="l"/>
            <a:r>
              <a:rPr lang="en-US" sz="2800" dirty="0">
                <a:solidFill>
                  <a:srgbClr val="FFFF00"/>
                </a:solidFill>
                <a:latin typeface="Arial" panose="020B0604020202020204" pitchFamily="34" charset="0"/>
                <a:cs typeface="Arial" panose="020B0604020202020204" pitchFamily="34" charset="0"/>
              </a:rPr>
              <a:t>Can be very tricky …</a:t>
            </a:r>
          </a:p>
        </p:txBody>
      </p:sp>
      <p:sp>
        <p:nvSpPr>
          <p:cNvPr id="67" name="TextBox 66">
            <a:extLst>
              <a:ext uri="{FF2B5EF4-FFF2-40B4-BE49-F238E27FC236}">
                <a16:creationId xmlns:a16="http://schemas.microsoft.com/office/drawing/2014/main" id="{C3BC5E89-142C-4688-9CC0-08694E14CF3D}"/>
              </a:ext>
            </a:extLst>
          </p:cNvPr>
          <p:cNvSpPr txBox="1"/>
          <p:nvPr/>
        </p:nvSpPr>
        <p:spPr bwMode="auto">
          <a:xfrm>
            <a:off x="368981" y="312546"/>
            <a:ext cx="3626314" cy="523220"/>
          </a:xfrm>
          <a:prstGeom prst="rect">
            <a:avLst/>
          </a:prstGeom>
          <a:solidFill>
            <a:schemeClr val="bg1"/>
          </a:solidFill>
          <a:ln w="76200">
            <a:solidFill>
              <a:schemeClr val="tx1">
                <a:lumMod val="85000"/>
              </a:schemeClr>
            </a:solid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2800" dirty="0">
                <a:solidFill>
                  <a:srgbClr val="FFFF00"/>
                </a:solidFill>
                <a:latin typeface="Arial" panose="020B0604020202020204" pitchFamily="34" charset="0"/>
                <a:cs typeface="Arial" panose="020B0604020202020204" pitchFamily="34" charset="0"/>
              </a:rPr>
              <a:t>Fine-Grained Locking</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6"/>
                                        </p:tgtEl>
                                        <p:attrNameLst>
                                          <p:attrName>style.visibility</p:attrName>
                                        </p:attrNameLst>
                                      </p:cBhvr>
                                      <p:to>
                                        <p:strVal val="visible"/>
                                      </p:to>
                                    </p:set>
                                    <p:animEffect transition="in" filter="blinds(horizontal)">
                                      <p:cBhvr>
                                        <p:cTn id="7" dur="5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7" name="Slide Number Placeholder 3"/>
          <p:cNvSpPr txBox="1">
            <a:spLocks noGrp="1"/>
          </p:cNvSpPr>
          <p:nvPr/>
        </p:nvSpPr>
        <p:spPr bwMode="auto">
          <a:xfrm>
            <a:off x="6553200" y="6248400"/>
            <a:ext cx="1905000" cy="457200"/>
          </a:xfrm>
          <a:prstGeom prst="rect">
            <a:avLst/>
          </a:prstGeom>
          <a:noFill/>
          <a:ln w="9525">
            <a:noFill/>
            <a:miter lim="800000"/>
            <a:headEnd/>
            <a:tailEnd/>
          </a:ln>
        </p:spPr>
        <p:txBody>
          <a:bodyPr/>
          <a:lstStyle/>
          <a:p>
            <a:pPr algn="r"/>
            <a:fld id="{4C304263-AF49-4647-B526-A2401ABAED48}" type="slidenum">
              <a:rPr lang="ar-SA" sz="1400">
                <a:solidFill>
                  <a:schemeClr val="tx1"/>
                </a:solidFill>
                <a:latin typeface="Arial" panose="020B0604020202020204" pitchFamily="34" charset="0"/>
                <a:cs typeface="Arial" panose="020B0604020202020204" pitchFamily="34" charset="0"/>
              </a:rPr>
              <a:pPr algn="r"/>
              <a:t>29</a:t>
            </a:fld>
            <a:endParaRPr lang="en-US" sz="1400" dirty="0">
              <a:solidFill>
                <a:schemeClr val="tx1"/>
              </a:solidFill>
              <a:latin typeface="Arial" panose="020B0604020202020204" pitchFamily="34" charset="0"/>
              <a:cs typeface="Arial" panose="020B0604020202020204" pitchFamily="34" charset="0"/>
            </a:endParaRPr>
          </a:p>
        </p:txBody>
      </p:sp>
      <p:grpSp>
        <p:nvGrpSpPr>
          <p:cNvPr id="175108" name="Group 2"/>
          <p:cNvGrpSpPr>
            <a:grpSpLocks/>
          </p:cNvGrpSpPr>
          <p:nvPr/>
        </p:nvGrpSpPr>
        <p:grpSpPr bwMode="auto">
          <a:xfrm>
            <a:off x="4800600" y="2667000"/>
            <a:ext cx="1851025" cy="1143000"/>
            <a:chOff x="3024" y="1680"/>
            <a:chExt cx="1166" cy="720"/>
          </a:xfrm>
        </p:grpSpPr>
        <p:sp>
          <p:nvSpPr>
            <p:cNvPr id="175109" name="Freeform 3"/>
            <p:cNvSpPr>
              <a:spLocks/>
            </p:cNvSpPr>
            <p:nvPr/>
          </p:nvSpPr>
          <p:spPr bwMode="auto">
            <a:xfrm rot="17195886" flipH="1">
              <a:off x="3072" y="1824"/>
              <a:ext cx="336" cy="432"/>
            </a:xfrm>
            <a:custGeom>
              <a:avLst/>
              <a:gdLst>
                <a:gd name="T0" fmla="*/ 0 w 336"/>
                <a:gd name="T1" fmla="*/ 432 h 432"/>
                <a:gd name="T2" fmla="*/ 96 w 336"/>
                <a:gd name="T3" fmla="*/ 384 h 432"/>
                <a:gd name="T4" fmla="*/ 96 w 336"/>
                <a:gd name="T5" fmla="*/ 192 h 432"/>
                <a:gd name="T6" fmla="*/ 336 w 336"/>
                <a:gd name="T7" fmla="*/ 0 h 432"/>
                <a:gd name="T8" fmla="*/ 0 w 336"/>
                <a:gd name="T9" fmla="*/ 144 h 432"/>
                <a:gd name="T10" fmla="*/ 0 w 336"/>
                <a:gd name="T11" fmla="*/ 432 h 432"/>
                <a:gd name="T12" fmla="*/ 0 60000 65536"/>
                <a:gd name="T13" fmla="*/ 0 60000 65536"/>
                <a:gd name="T14" fmla="*/ 0 60000 65536"/>
                <a:gd name="T15" fmla="*/ 0 60000 65536"/>
                <a:gd name="T16" fmla="*/ 0 60000 65536"/>
                <a:gd name="T17" fmla="*/ 0 60000 65536"/>
                <a:gd name="T18" fmla="*/ 0 w 336"/>
                <a:gd name="T19" fmla="*/ 0 h 432"/>
                <a:gd name="T20" fmla="*/ 336 w 336"/>
                <a:gd name="T21" fmla="*/ 432 h 432"/>
              </a:gdLst>
              <a:ahLst/>
              <a:cxnLst>
                <a:cxn ang="T12">
                  <a:pos x="T0" y="T1"/>
                </a:cxn>
                <a:cxn ang="T13">
                  <a:pos x="T2" y="T3"/>
                </a:cxn>
                <a:cxn ang="T14">
                  <a:pos x="T4" y="T5"/>
                </a:cxn>
                <a:cxn ang="T15">
                  <a:pos x="T6" y="T7"/>
                </a:cxn>
                <a:cxn ang="T16">
                  <a:pos x="T8" y="T9"/>
                </a:cxn>
                <a:cxn ang="T17">
                  <a:pos x="T10" y="T11"/>
                </a:cxn>
              </a:cxnLst>
              <a:rect l="T18" t="T19" r="T20" b="T21"/>
              <a:pathLst>
                <a:path w="336" h="432">
                  <a:moveTo>
                    <a:pt x="0" y="432"/>
                  </a:moveTo>
                  <a:lnTo>
                    <a:pt x="96" y="384"/>
                  </a:lnTo>
                  <a:lnTo>
                    <a:pt x="96" y="192"/>
                  </a:lnTo>
                  <a:lnTo>
                    <a:pt x="336" y="0"/>
                  </a:lnTo>
                  <a:lnTo>
                    <a:pt x="0" y="144"/>
                  </a:lnTo>
                  <a:lnTo>
                    <a:pt x="0" y="432"/>
                  </a:lnTo>
                  <a:close/>
                </a:path>
              </a:pathLst>
            </a:custGeom>
            <a:solidFill>
              <a:schemeClr val="tx1"/>
            </a:solidFill>
            <a:ln w="9525">
              <a:solidFill>
                <a:schemeClr val="tx1"/>
              </a:solidFill>
              <a:round/>
              <a:headEnd/>
              <a:tailEnd/>
            </a:ln>
          </p:spPr>
          <p:txBody>
            <a:bodyPr wrap="none" anchor="ctr"/>
            <a:lstStyle/>
            <a:p>
              <a:endParaRPr lang="en-US" dirty="0">
                <a:latin typeface="Arial" panose="020B0604020202020204" pitchFamily="34" charset="0"/>
              </a:endParaRPr>
            </a:p>
          </p:txBody>
        </p:sp>
        <p:sp>
          <p:nvSpPr>
            <p:cNvPr id="175110" name="Freeform 4"/>
            <p:cNvSpPr>
              <a:spLocks/>
            </p:cNvSpPr>
            <p:nvPr/>
          </p:nvSpPr>
          <p:spPr bwMode="auto">
            <a:xfrm flipH="1">
              <a:off x="3648" y="1680"/>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tx1"/>
              </a:solidFill>
              <a:round/>
              <a:headEnd/>
              <a:tailEnd/>
            </a:ln>
          </p:spPr>
          <p:txBody>
            <a:bodyPr wrap="none" anchor="ctr"/>
            <a:lstStyle/>
            <a:p>
              <a:endParaRPr lang="en-US" dirty="0">
                <a:latin typeface="Arial" panose="020B0604020202020204" pitchFamily="34" charset="0"/>
              </a:endParaRPr>
            </a:p>
          </p:txBody>
        </p:sp>
        <p:sp>
          <p:nvSpPr>
            <p:cNvPr id="175111" name="Freeform 5"/>
            <p:cNvSpPr>
              <a:spLocks/>
            </p:cNvSpPr>
            <p:nvPr/>
          </p:nvSpPr>
          <p:spPr bwMode="auto">
            <a:xfrm flipH="1">
              <a:off x="3520" y="1776"/>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tx1"/>
              </a:solidFill>
              <a:round/>
              <a:headEnd/>
              <a:tailEnd/>
            </a:ln>
          </p:spPr>
          <p:txBody>
            <a:bodyPr wrap="none" anchor="ctr"/>
            <a:lstStyle/>
            <a:p>
              <a:endParaRPr lang="en-US" dirty="0">
                <a:latin typeface="Arial" panose="020B0604020202020204" pitchFamily="34" charset="0"/>
              </a:endParaRPr>
            </a:p>
          </p:txBody>
        </p:sp>
        <p:sp>
          <p:nvSpPr>
            <p:cNvPr id="175112" name="Freeform 6"/>
            <p:cNvSpPr>
              <a:spLocks/>
            </p:cNvSpPr>
            <p:nvPr/>
          </p:nvSpPr>
          <p:spPr bwMode="auto">
            <a:xfrm flipH="1">
              <a:off x="3360" y="1680"/>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 name="T10" fmla="*/ 0 60000 65536"/>
                <a:gd name="T11" fmla="*/ 0 60000 65536"/>
                <a:gd name="T12" fmla="*/ 0 60000 65536"/>
                <a:gd name="T13" fmla="*/ 0 60000 65536"/>
                <a:gd name="T14" fmla="*/ 0 60000 65536"/>
                <a:gd name="T15" fmla="*/ 0 w 789"/>
                <a:gd name="T16" fmla="*/ 0 h 535"/>
                <a:gd name="T17" fmla="*/ 789 w 789"/>
                <a:gd name="T18" fmla="*/ 535 h 535"/>
              </a:gdLst>
              <a:ahLst/>
              <a:cxnLst>
                <a:cxn ang="T10">
                  <a:pos x="T0" y="T1"/>
                </a:cxn>
                <a:cxn ang="T11">
                  <a:pos x="T2" y="T3"/>
                </a:cxn>
                <a:cxn ang="T12">
                  <a:pos x="T4" y="T5"/>
                </a:cxn>
                <a:cxn ang="T13">
                  <a:pos x="T6" y="T7"/>
                </a:cxn>
                <a:cxn ang="T14">
                  <a:pos x="T8" y="T9"/>
                </a:cxn>
              </a:cxnLst>
              <a:rect l="T15" t="T16" r="T17" b="T18"/>
              <a:pathLst>
                <a:path w="789" h="535">
                  <a:moveTo>
                    <a:pt x="261" y="0"/>
                  </a:moveTo>
                  <a:lnTo>
                    <a:pt x="789" y="336"/>
                  </a:lnTo>
                  <a:lnTo>
                    <a:pt x="494" y="535"/>
                  </a:lnTo>
                  <a:lnTo>
                    <a:pt x="0" y="96"/>
                  </a:lnTo>
                  <a:lnTo>
                    <a:pt x="261" y="0"/>
                  </a:lnTo>
                  <a:close/>
                </a:path>
              </a:pathLst>
            </a:custGeom>
            <a:solidFill>
              <a:schemeClr val="accent1"/>
            </a:solidFill>
            <a:ln w="38100">
              <a:solidFill>
                <a:schemeClr val="tx1"/>
              </a:solidFill>
              <a:round/>
              <a:headEnd/>
              <a:tailEnd/>
            </a:ln>
          </p:spPr>
          <p:txBody>
            <a:bodyPr wrap="none" anchor="ctr"/>
            <a:lstStyle/>
            <a:p>
              <a:endParaRPr lang="en-US" dirty="0">
                <a:latin typeface="Arial" panose="020B0604020202020204" pitchFamily="34" charset="0"/>
              </a:endParaRPr>
            </a:p>
          </p:txBody>
        </p:sp>
        <p:sp>
          <p:nvSpPr>
            <p:cNvPr id="175113" name="Freeform 7"/>
            <p:cNvSpPr>
              <a:spLocks/>
            </p:cNvSpPr>
            <p:nvPr/>
          </p:nvSpPr>
          <p:spPr bwMode="auto">
            <a:xfrm flipH="1">
              <a:off x="3648" y="1776"/>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 name="T10" fmla="*/ 0 60000 65536"/>
                <a:gd name="T11" fmla="*/ 0 60000 65536"/>
                <a:gd name="T12" fmla="*/ 0 60000 65536"/>
                <a:gd name="T13" fmla="*/ 0 60000 65536"/>
                <a:gd name="T14" fmla="*/ 0 60000 65536"/>
                <a:gd name="T15" fmla="*/ 0 w 491"/>
                <a:gd name="T16" fmla="*/ 0 h 567"/>
                <a:gd name="T17" fmla="*/ 491 w 491"/>
                <a:gd name="T18" fmla="*/ 567 h 567"/>
              </a:gdLst>
              <a:ahLst/>
              <a:cxnLst>
                <a:cxn ang="T10">
                  <a:pos x="T0" y="T1"/>
                </a:cxn>
                <a:cxn ang="T11">
                  <a:pos x="T2" y="T3"/>
                </a:cxn>
                <a:cxn ang="T12">
                  <a:pos x="T4" y="T5"/>
                </a:cxn>
                <a:cxn ang="T13">
                  <a:pos x="T6" y="T7"/>
                </a:cxn>
                <a:cxn ang="T14">
                  <a:pos x="T8" y="T9"/>
                </a:cxn>
              </a:cxnLst>
              <a:rect l="T15" t="T16" r="T17" b="T18"/>
              <a:pathLst>
                <a:path w="491" h="567">
                  <a:moveTo>
                    <a:pt x="11" y="0"/>
                  </a:moveTo>
                  <a:lnTo>
                    <a:pt x="491" y="432"/>
                  </a:lnTo>
                  <a:lnTo>
                    <a:pt x="484" y="567"/>
                  </a:lnTo>
                  <a:lnTo>
                    <a:pt x="0" y="119"/>
                  </a:lnTo>
                  <a:lnTo>
                    <a:pt x="11" y="0"/>
                  </a:lnTo>
                  <a:close/>
                </a:path>
              </a:pathLst>
            </a:custGeom>
            <a:solidFill>
              <a:schemeClr val="accent1"/>
            </a:solidFill>
            <a:ln w="38100">
              <a:solidFill>
                <a:schemeClr val="tx1"/>
              </a:solidFill>
              <a:round/>
              <a:headEnd/>
              <a:tailEnd/>
            </a:ln>
          </p:spPr>
          <p:txBody>
            <a:bodyPr wrap="none" anchor="ctr"/>
            <a:lstStyle/>
            <a:p>
              <a:endParaRPr lang="en-US" dirty="0">
                <a:latin typeface="Arial" panose="020B0604020202020204" pitchFamily="34" charset="0"/>
              </a:endParaRPr>
            </a:p>
          </p:txBody>
        </p:sp>
        <p:sp>
          <p:nvSpPr>
            <p:cNvPr id="175114" name="Freeform 8"/>
            <p:cNvSpPr>
              <a:spLocks/>
            </p:cNvSpPr>
            <p:nvPr/>
          </p:nvSpPr>
          <p:spPr bwMode="auto">
            <a:xfrm flipH="1">
              <a:off x="3360" y="2016"/>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 name="T10" fmla="*/ 0 60000 65536"/>
                <a:gd name="T11" fmla="*/ 0 60000 65536"/>
                <a:gd name="T12" fmla="*/ 0 60000 65536"/>
                <a:gd name="T13" fmla="*/ 0 60000 65536"/>
                <a:gd name="T14" fmla="*/ 0 60000 65536"/>
                <a:gd name="T15" fmla="*/ 0 w 304"/>
                <a:gd name="T16" fmla="*/ 0 h 327"/>
                <a:gd name="T17" fmla="*/ 304 w 304"/>
                <a:gd name="T18" fmla="*/ 327 h 327"/>
              </a:gdLst>
              <a:ahLst/>
              <a:cxnLst>
                <a:cxn ang="T10">
                  <a:pos x="T0" y="T1"/>
                </a:cxn>
                <a:cxn ang="T11">
                  <a:pos x="T2" y="T3"/>
                </a:cxn>
                <a:cxn ang="T12">
                  <a:pos x="T4" y="T5"/>
                </a:cxn>
                <a:cxn ang="T13">
                  <a:pos x="T6" y="T7"/>
                </a:cxn>
                <a:cxn ang="T14">
                  <a:pos x="T8" y="T9"/>
                </a:cxn>
              </a:cxnLst>
              <a:rect l="T15" t="T16" r="T17" b="T18"/>
              <a:pathLst>
                <a:path w="304" h="327">
                  <a:moveTo>
                    <a:pt x="304" y="0"/>
                  </a:moveTo>
                  <a:lnTo>
                    <a:pt x="304" y="96"/>
                  </a:lnTo>
                  <a:lnTo>
                    <a:pt x="0" y="327"/>
                  </a:lnTo>
                  <a:lnTo>
                    <a:pt x="18" y="181"/>
                  </a:lnTo>
                  <a:lnTo>
                    <a:pt x="304" y="0"/>
                  </a:lnTo>
                  <a:close/>
                </a:path>
              </a:pathLst>
            </a:custGeom>
            <a:solidFill>
              <a:schemeClr val="accent1"/>
            </a:solidFill>
            <a:ln w="38100">
              <a:solidFill>
                <a:schemeClr val="tx1"/>
              </a:solidFill>
              <a:round/>
              <a:headEnd/>
              <a:tailEnd/>
            </a:ln>
          </p:spPr>
          <p:txBody>
            <a:bodyPr wrap="none" anchor="ctr"/>
            <a:lstStyle/>
            <a:p>
              <a:endParaRPr lang="en-US" dirty="0">
                <a:latin typeface="Arial" panose="020B0604020202020204" pitchFamily="34" charset="0"/>
              </a:endParaRPr>
            </a:p>
          </p:txBody>
        </p:sp>
        <p:sp>
          <p:nvSpPr>
            <p:cNvPr id="175115" name="Freeform 9"/>
            <p:cNvSpPr>
              <a:spLocks/>
            </p:cNvSpPr>
            <p:nvPr/>
          </p:nvSpPr>
          <p:spPr bwMode="auto">
            <a:xfrm flipH="1">
              <a:off x="3984" y="1872"/>
              <a:ext cx="206" cy="288"/>
            </a:xfrm>
            <a:custGeom>
              <a:avLst/>
              <a:gdLst>
                <a:gd name="T0" fmla="*/ 44 w 336"/>
                <a:gd name="T1" fmla="*/ 0 h 432"/>
                <a:gd name="T2" fmla="*/ 77 w 336"/>
                <a:gd name="T3" fmla="*/ 29 h 432"/>
                <a:gd name="T4" fmla="*/ 22 w 336"/>
                <a:gd name="T5" fmla="*/ 43 h 432"/>
                <a:gd name="T6" fmla="*/ 22 w 336"/>
                <a:gd name="T7" fmla="*/ 128 h 432"/>
                <a:gd name="T8" fmla="*/ 0 w 336"/>
                <a:gd name="T9" fmla="*/ 99 h 432"/>
                <a:gd name="T10" fmla="*/ 0 w 336"/>
                <a:gd name="T11" fmla="*/ 14 h 432"/>
                <a:gd name="T12" fmla="*/ 44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tx1"/>
              </a:solidFill>
              <a:round/>
              <a:headEnd/>
              <a:tailEnd/>
            </a:ln>
          </p:spPr>
          <p:txBody>
            <a:bodyPr wrap="none" anchor="ctr"/>
            <a:lstStyle/>
            <a:p>
              <a:endParaRPr lang="en-US" dirty="0">
                <a:latin typeface="Arial" panose="020B0604020202020204" pitchFamily="34" charset="0"/>
              </a:endParaRPr>
            </a:p>
          </p:txBody>
        </p:sp>
        <p:sp>
          <p:nvSpPr>
            <p:cNvPr id="175116" name="Freeform 10"/>
            <p:cNvSpPr>
              <a:spLocks/>
            </p:cNvSpPr>
            <p:nvPr/>
          </p:nvSpPr>
          <p:spPr bwMode="auto">
            <a:xfrm flipH="1">
              <a:off x="3840" y="2016"/>
              <a:ext cx="240" cy="288"/>
            </a:xfrm>
            <a:custGeom>
              <a:avLst/>
              <a:gdLst>
                <a:gd name="T0" fmla="*/ 70 w 336"/>
                <a:gd name="T1" fmla="*/ 0 h 432"/>
                <a:gd name="T2" fmla="*/ 122 w 336"/>
                <a:gd name="T3" fmla="*/ 29 h 432"/>
                <a:gd name="T4" fmla="*/ 35 w 336"/>
                <a:gd name="T5" fmla="*/ 43 h 432"/>
                <a:gd name="T6" fmla="*/ 35 w 336"/>
                <a:gd name="T7" fmla="*/ 128 h 432"/>
                <a:gd name="T8" fmla="*/ 0 w 336"/>
                <a:gd name="T9" fmla="*/ 99 h 432"/>
                <a:gd name="T10" fmla="*/ 0 w 336"/>
                <a:gd name="T11" fmla="*/ 14 h 432"/>
                <a:gd name="T12" fmla="*/ 70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tx1"/>
              </a:solidFill>
              <a:round/>
              <a:headEnd/>
              <a:tailEnd/>
            </a:ln>
          </p:spPr>
          <p:txBody>
            <a:bodyPr wrap="none" anchor="ctr"/>
            <a:lstStyle/>
            <a:p>
              <a:endParaRPr lang="en-US" dirty="0">
                <a:latin typeface="Arial" panose="020B0604020202020204" pitchFamily="34" charset="0"/>
              </a:endParaRPr>
            </a:p>
          </p:txBody>
        </p:sp>
        <p:sp>
          <p:nvSpPr>
            <p:cNvPr id="175117" name="Freeform 11"/>
            <p:cNvSpPr>
              <a:spLocks/>
            </p:cNvSpPr>
            <p:nvPr/>
          </p:nvSpPr>
          <p:spPr bwMode="auto">
            <a:xfrm rot="17466810" flipH="1">
              <a:off x="3360" y="2016"/>
              <a:ext cx="336" cy="432"/>
            </a:xfrm>
            <a:custGeom>
              <a:avLst/>
              <a:gdLst>
                <a:gd name="T0" fmla="*/ 0 w 336"/>
                <a:gd name="T1" fmla="*/ 432 h 432"/>
                <a:gd name="T2" fmla="*/ 96 w 336"/>
                <a:gd name="T3" fmla="*/ 384 h 432"/>
                <a:gd name="T4" fmla="*/ 96 w 336"/>
                <a:gd name="T5" fmla="*/ 192 h 432"/>
                <a:gd name="T6" fmla="*/ 336 w 336"/>
                <a:gd name="T7" fmla="*/ 0 h 432"/>
                <a:gd name="T8" fmla="*/ 0 w 336"/>
                <a:gd name="T9" fmla="*/ 144 h 432"/>
                <a:gd name="T10" fmla="*/ 0 w 336"/>
                <a:gd name="T11" fmla="*/ 432 h 432"/>
                <a:gd name="T12" fmla="*/ 0 60000 65536"/>
                <a:gd name="T13" fmla="*/ 0 60000 65536"/>
                <a:gd name="T14" fmla="*/ 0 60000 65536"/>
                <a:gd name="T15" fmla="*/ 0 60000 65536"/>
                <a:gd name="T16" fmla="*/ 0 60000 65536"/>
                <a:gd name="T17" fmla="*/ 0 60000 65536"/>
                <a:gd name="T18" fmla="*/ 0 w 336"/>
                <a:gd name="T19" fmla="*/ 0 h 432"/>
                <a:gd name="T20" fmla="*/ 336 w 336"/>
                <a:gd name="T21" fmla="*/ 432 h 432"/>
              </a:gdLst>
              <a:ahLst/>
              <a:cxnLst>
                <a:cxn ang="T12">
                  <a:pos x="T0" y="T1"/>
                </a:cxn>
                <a:cxn ang="T13">
                  <a:pos x="T2" y="T3"/>
                </a:cxn>
                <a:cxn ang="T14">
                  <a:pos x="T4" y="T5"/>
                </a:cxn>
                <a:cxn ang="T15">
                  <a:pos x="T6" y="T7"/>
                </a:cxn>
                <a:cxn ang="T16">
                  <a:pos x="T8" y="T9"/>
                </a:cxn>
                <a:cxn ang="T17">
                  <a:pos x="T10" y="T11"/>
                </a:cxn>
              </a:cxnLst>
              <a:rect l="T18" t="T19" r="T20" b="T21"/>
              <a:pathLst>
                <a:path w="336" h="432">
                  <a:moveTo>
                    <a:pt x="0" y="432"/>
                  </a:moveTo>
                  <a:lnTo>
                    <a:pt x="96" y="384"/>
                  </a:lnTo>
                  <a:lnTo>
                    <a:pt x="96" y="192"/>
                  </a:lnTo>
                  <a:lnTo>
                    <a:pt x="336" y="0"/>
                  </a:lnTo>
                  <a:lnTo>
                    <a:pt x="0" y="144"/>
                  </a:lnTo>
                  <a:lnTo>
                    <a:pt x="0" y="432"/>
                  </a:lnTo>
                  <a:close/>
                </a:path>
              </a:pathLst>
            </a:custGeom>
            <a:solidFill>
              <a:schemeClr val="tx1"/>
            </a:solidFill>
            <a:ln w="9525">
              <a:solidFill>
                <a:schemeClr val="tx1"/>
              </a:solidFill>
              <a:round/>
              <a:headEnd/>
              <a:tailEnd/>
            </a:ln>
          </p:spPr>
          <p:txBody>
            <a:bodyPr wrap="none" anchor="ctr"/>
            <a:lstStyle/>
            <a:p>
              <a:endParaRPr lang="en-US" dirty="0">
                <a:latin typeface="Arial" panose="020B0604020202020204" pitchFamily="34" charset="0"/>
              </a:endParaRPr>
            </a:p>
          </p:txBody>
        </p:sp>
      </p:grpSp>
      <p:grpSp>
        <p:nvGrpSpPr>
          <p:cNvPr id="175118" name="Group 12"/>
          <p:cNvGrpSpPr>
            <a:grpSpLocks/>
          </p:cNvGrpSpPr>
          <p:nvPr/>
        </p:nvGrpSpPr>
        <p:grpSpPr bwMode="auto">
          <a:xfrm>
            <a:off x="4445000" y="2425700"/>
            <a:ext cx="3073400" cy="1866900"/>
            <a:chOff x="2800" y="1480"/>
            <a:chExt cx="1936" cy="1176"/>
          </a:xfrm>
        </p:grpSpPr>
        <p:sp>
          <p:nvSpPr>
            <p:cNvPr id="175119" name="Oval 13"/>
            <p:cNvSpPr>
              <a:spLocks noChangeArrowheads="1"/>
            </p:cNvSpPr>
            <p:nvPr/>
          </p:nvSpPr>
          <p:spPr bwMode="auto">
            <a:xfrm>
              <a:off x="2800" y="1480"/>
              <a:ext cx="1936" cy="1176"/>
            </a:xfrm>
            <a:prstGeom prst="ellipse">
              <a:avLst/>
            </a:prstGeom>
            <a:solidFill>
              <a:schemeClr val="bg1"/>
            </a:solidFill>
            <a:ln w="9525">
              <a:noFill/>
              <a:round/>
              <a:headEnd/>
              <a:tailEnd/>
            </a:ln>
          </p:spPr>
          <p:txBody>
            <a:bodyPr wrap="none" anchor="ctr"/>
            <a:lstStyle/>
            <a:p>
              <a:endParaRPr lang="en-US" dirty="0">
                <a:latin typeface="Arial" panose="020B0604020202020204" pitchFamily="34" charset="0"/>
              </a:endParaRPr>
            </a:p>
          </p:txBody>
        </p:sp>
        <p:grpSp>
          <p:nvGrpSpPr>
            <p:cNvPr id="175120" name="Group 14"/>
            <p:cNvGrpSpPr>
              <a:grpSpLocks/>
            </p:cNvGrpSpPr>
            <p:nvPr/>
          </p:nvGrpSpPr>
          <p:grpSpPr bwMode="auto">
            <a:xfrm flipH="1">
              <a:off x="3106" y="1696"/>
              <a:ext cx="1115" cy="671"/>
              <a:chOff x="1295" y="669"/>
              <a:chExt cx="1115" cy="671"/>
            </a:xfrm>
          </p:grpSpPr>
          <p:sp>
            <p:nvSpPr>
              <p:cNvPr id="175121" name="Freeform 15"/>
              <p:cNvSpPr>
                <a:spLocks/>
              </p:cNvSpPr>
              <p:nvPr/>
            </p:nvSpPr>
            <p:spPr bwMode="auto">
              <a:xfrm>
                <a:off x="1344" y="720"/>
                <a:ext cx="912" cy="480"/>
              </a:xfrm>
              <a:custGeom>
                <a:avLst/>
                <a:gdLst>
                  <a:gd name="T0" fmla="*/ 0 w 912"/>
                  <a:gd name="T1" fmla="*/ 0 h 624"/>
                  <a:gd name="T2" fmla="*/ 384 w 912"/>
                  <a:gd name="T3" fmla="*/ 284 h 624"/>
                  <a:gd name="T4" fmla="*/ 912 w 912"/>
                  <a:gd name="T5" fmla="*/ 284 h 624"/>
                  <a:gd name="T6" fmla="*/ 384 w 912"/>
                  <a:gd name="T7" fmla="*/ 0 h 624"/>
                  <a:gd name="T8" fmla="*/ 0 w 912"/>
                  <a:gd name="T9" fmla="*/ 0 h 624"/>
                  <a:gd name="T10" fmla="*/ 0 60000 65536"/>
                  <a:gd name="T11" fmla="*/ 0 60000 65536"/>
                  <a:gd name="T12" fmla="*/ 0 60000 65536"/>
                  <a:gd name="T13" fmla="*/ 0 60000 65536"/>
                  <a:gd name="T14" fmla="*/ 0 60000 65536"/>
                  <a:gd name="T15" fmla="*/ 0 w 912"/>
                  <a:gd name="T16" fmla="*/ 0 h 624"/>
                  <a:gd name="T17" fmla="*/ 912 w 912"/>
                  <a:gd name="T18" fmla="*/ 624 h 624"/>
                </a:gdLst>
                <a:ahLst/>
                <a:cxnLst>
                  <a:cxn ang="T10">
                    <a:pos x="T0" y="T1"/>
                  </a:cxn>
                  <a:cxn ang="T11">
                    <a:pos x="T2" y="T3"/>
                  </a:cxn>
                  <a:cxn ang="T12">
                    <a:pos x="T4" y="T5"/>
                  </a:cxn>
                  <a:cxn ang="T13">
                    <a:pos x="T6" y="T7"/>
                  </a:cxn>
                  <a:cxn ang="T14">
                    <a:pos x="T8" y="T9"/>
                  </a:cxn>
                </a:cxnLst>
                <a:rect l="T15" t="T16" r="T17" b="T18"/>
                <a:pathLst>
                  <a:path w="912" h="624">
                    <a:moveTo>
                      <a:pt x="0" y="0"/>
                    </a:moveTo>
                    <a:lnTo>
                      <a:pt x="384" y="624"/>
                    </a:lnTo>
                    <a:lnTo>
                      <a:pt x="912" y="624"/>
                    </a:lnTo>
                    <a:lnTo>
                      <a:pt x="384" y="0"/>
                    </a:lnTo>
                    <a:lnTo>
                      <a:pt x="0" y="0"/>
                    </a:lnTo>
                    <a:close/>
                  </a:path>
                </a:pathLst>
              </a:custGeom>
              <a:solidFill>
                <a:srgbClr val="DDDDDD"/>
              </a:solidFill>
              <a:ln w="38100">
                <a:solidFill>
                  <a:schemeClr val="tx1"/>
                </a:solidFill>
                <a:round/>
                <a:headEnd/>
                <a:tailEnd/>
              </a:ln>
            </p:spPr>
            <p:txBody>
              <a:bodyPr wrap="none" anchor="ctr"/>
              <a:lstStyle/>
              <a:p>
                <a:endParaRPr lang="en-US" dirty="0">
                  <a:latin typeface="Arial" panose="020B0604020202020204" pitchFamily="34" charset="0"/>
                </a:endParaRPr>
              </a:p>
            </p:txBody>
          </p:sp>
          <p:sp>
            <p:nvSpPr>
              <p:cNvPr id="175122" name="Rectangle 16"/>
              <p:cNvSpPr>
                <a:spLocks noChangeArrowheads="1"/>
              </p:cNvSpPr>
              <p:nvPr/>
            </p:nvSpPr>
            <p:spPr bwMode="auto">
              <a:xfrm>
                <a:off x="1728" y="1200"/>
                <a:ext cx="530" cy="140"/>
              </a:xfrm>
              <a:prstGeom prst="rect">
                <a:avLst/>
              </a:prstGeom>
              <a:solidFill>
                <a:srgbClr val="DDDDDD"/>
              </a:solidFill>
              <a:ln w="38100" algn="ctr">
                <a:solidFill>
                  <a:schemeClr val="tx1"/>
                </a:solidFill>
                <a:miter lim="800000"/>
                <a:headEnd/>
                <a:tailEnd/>
              </a:ln>
            </p:spPr>
            <p:txBody>
              <a:bodyPr wrap="none" anchor="ctr"/>
              <a:lstStyle/>
              <a:p>
                <a:endParaRPr lang="en-US" dirty="0">
                  <a:latin typeface="Arial" panose="020B0604020202020204" pitchFamily="34" charset="0"/>
                </a:endParaRPr>
              </a:p>
            </p:txBody>
          </p:sp>
          <p:sp>
            <p:nvSpPr>
              <p:cNvPr id="175123" name="Freeform 17"/>
              <p:cNvSpPr>
                <a:spLocks/>
              </p:cNvSpPr>
              <p:nvPr/>
            </p:nvSpPr>
            <p:spPr bwMode="auto">
              <a:xfrm>
                <a:off x="1335" y="720"/>
                <a:ext cx="393" cy="615"/>
              </a:xfrm>
              <a:custGeom>
                <a:avLst/>
                <a:gdLst>
                  <a:gd name="T0" fmla="*/ 9 w 393"/>
                  <a:gd name="T1" fmla="*/ 0 h 615"/>
                  <a:gd name="T2" fmla="*/ 0 w 393"/>
                  <a:gd name="T3" fmla="*/ 121 h 615"/>
                  <a:gd name="T4" fmla="*/ 393 w 393"/>
                  <a:gd name="T5" fmla="*/ 615 h 615"/>
                  <a:gd name="T6" fmla="*/ 393 w 393"/>
                  <a:gd name="T7" fmla="*/ 480 h 615"/>
                  <a:gd name="T8" fmla="*/ 9 w 393"/>
                  <a:gd name="T9" fmla="*/ 0 h 615"/>
                  <a:gd name="T10" fmla="*/ 0 60000 65536"/>
                  <a:gd name="T11" fmla="*/ 0 60000 65536"/>
                  <a:gd name="T12" fmla="*/ 0 60000 65536"/>
                  <a:gd name="T13" fmla="*/ 0 60000 65536"/>
                  <a:gd name="T14" fmla="*/ 0 60000 65536"/>
                  <a:gd name="T15" fmla="*/ 0 w 393"/>
                  <a:gd name="T16" fmla="*/ 0 h 615"/>
                  <a:gd name="T17" fmla="*/ 393 w 393"/>
                  <a:gd name="T18" fmla="*/ 615 h 615"/>
                </a:gdLst>
                <a:ahLst/>
                <a:cxnLst>
                  <a:cxn ang="T10">
                    <a:pos x="T0" y="T1"/>
                  </a:cxn>
                  <a:cxn ang="T11">
                    <a:pos x="T2" y="T3"/>
                  </a:cxn>
                  <a:cxn ang="T12">
                    <a:pos x="T4" y="T5"/>
                  </a:cxn>
                  <a:cxn ang="T13">
                    <a:pos x="T6" y="T7"/>
                  </a:cxn>
                  <a:cxn ang="T14">
                    <a:pos x="T8" y="T9"/>
                  </a:cxn>
                </a:cxnLst>
                <a:rect l="T15" t="T16" r="T17" b="T18"/>
                <a:pathLst>
                  <a:path w="393" h="615">
                    <a:moveTo>
                      <a:pt x="9" y="0"/>
                    </a:moveTo>
                    <a:lnTo>
                      <a:pt x="0" y="121"/>
                    </a:lnTo>
                    <a:lnTo>
                      <a:pt x="393" y="615"/>
                    </a:lnTo>
                    <a:lnTo>
                      <a:pt x="393" y="480"/>
                    </a:lnTo>
                    <a:lnTo>
                      <a:pt x="9" y="0"/>
                    </a:lnTo>
                    <a:close/>
                  </a:path>
                </a:pathLst>
              </a:custGeom>
              <a:solidFill>
                <a:srgbClr val="DDDDDD"/>
              </a:solidFill>
              <a:ln w="38100">
                <a:solidFill>
                  <a:schemeClr val="tx1"/>
                </a:solidFill>
                <a:round/>
                <a:headEnd/>
                <a:tailEnd/>
              </a:ln>
            </p:spPr>
            <p:txBody>
              <a:bodyPr wrap="none" anchor="ctr"/>
              <a:lstStyle/>
              <a:p>
                <a:endParaRPr lang="en-US" dirty="0">
                  <a:latin typeface="Arial" panose="020B0604020202020204" pitchFamily="34" charset="0"/>
                </a:endParaRPr>
              </a:p>
            </p:txBody>
          </p:sp>
          <p:sp>
            <p:nvSpPr>
              <p:cNvPr id="175124" name="Freeform 18"/>
              <p:cNvSpPr>
                <a:spLocks/>
              </p:cNvSpPr>
              <p:nvPr/>
            </p:nvSpPr>
            <p:spPr bwMode="auto">
              <a:xfrm>
                <a:off x="1335" y="912"/>
                <a:ext cx="537" cy="359"/>
              </a:xfrm>
              <a:custGeom>
                <a:avLst/>
                <a:gdLst>
                  <a:gd name="T0" fmla="*/ 338 w 537"/>
                  <a:gd name="T1" fmla="*/ 258 h 359"/>
                  <a:gd name="T2" fmla="*/ 345 w 537"/>
                  <a:gd name="T3" fmla="*/ 336 h 359"/>
                  <a:gd name="T4" fmla="*/ 164 w 537"/>
                  <a:gd name="T5" fmla="*/ 359 h 359"/>
                  <a:gd name="T6" fmla="*/ 0 w 537"/>
                  <a:gd name="T7" fmla="*/ 176 h 359"/>
                  <a:gd name="T8" fmla="*/ 281 w 537"/>
                  <a:gd name="T9" fmla="*/ 0 h 359"/>
                  <a:gd name="T10" fmla="*/ 537 w 537"/>
                  <a:gd name="T11" fmla="*/ 122 h 359"/>
                  <a:gd name="T12" fmla="*/ 505 w 537"/>
                  <a:gd name="T13" fmla="*/ 153 h 359"/>
                  <a:gd name="T14" fmla="*/ 274 w 537"/>
                  <a:gd name="T15" fmla="*/ 75 h 359"/>
                  <a:gd name="T16" fmla="*/ 91 w 537"/>
                  <a:gd name="T17" fmla="*/ 176 h 359"/>
                  <a:gd name="T18" fmla="*/ 201 w 537"/>
                  <a:gd name="T19" fmla="*/ 304 h 359"/>
                  <a:gd name="T20" fmla="*/ 338 w 537"/>
                  <a:gd name="T21" fmla="*/ 258 h 35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37"/>
                  <a:gd name="T34" fmla="*/ 0 h 359"/>
                  <a:gd name="T35" fmla="*/ 537 w 537"/>
                  <a:gd name="T36" fmla="*/ 359 h 35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37" h="359">
                    <a:moveTo>
                      <a:pt x="338" y="258"/>
                    </a:moveTo>
                    <a:lnTo>
                      <a:pt x="345" y="336"/>
                    </a:lnTo>
                    <a:lnTo>
                      <a:pt x="164" y="359"/>
                    </a:lnTo>
                    <a:lnTo>
                      <a:pt x="0" y="176"/>
                    </a:lnTo>
                    <a:lnTo>
                      <a:pt x="281" y="0"/>
                    </a:lnTo>
                    <a:lnTo>
                      <a:pt x="537" y="122"/>
                    </a:lnTo>
                    <a:lnTo>
                      <a:pt x="505" y="153"/>
                    </a:lnTo>
                    <a:lnTo>
                      <a:pt x="274" y="75"/>
                    </a:lnTo>
                    <a:lnTo>
                      <a:pt x="91" y="176"/>
                    </a:lnTo>
                    <a:lnTo>
                      <a:pt x="201" y="304"/>
                    </a:lnTo>
                    <a:lnTo>
                      <a:pt x="338" y="258"/>
                    </a:lnTo>
                    <a:close/>
                  </a:path>
                </a:pathLst>
              </a:custGeom>
              <a:solidFill>
                <a:schemeClr val="tx1"/>
              </a:solidFill>
              <a:ln w="9525">
                <a:solidFill>
                  <a:schemeClr val="tx1"/>
                </a:solidFill>
                <a:round/>
                <a:headEnd/>
                <a:tailEnd/>
              </a:ln>
            </p:spPr>
            <p:txBody>
              <a:bodyPr wrap="none" anchor="ctr"/>
              <a:lstStyle/>
              <a:p>
                <a:endParaRPr lang="en-US" dirty="0">
                  <a:latin typeface="Arial" panose="020B0604020202020204" pitchFamily="34" charset="0"/>
                </a:endParaRPr>
              </a:p>
            </p:txBody>
          </p:sp>
          <p:sp>
            <p:nvSpPr>
              <p:cNvPr id="175125" name="Freeform 19"/>
              <p:cNvSpPr>
                <a:spLocks/>
              </p:cNvSpPr>
              <p:nvPr/>
            </p:nvSpPr>
            <p:spPr bwMode="auto">
              <a:xfrm>
                <a:off x="1309" y="789"/>
                <a:ext cx="419" cy="245"/>
              </a:xfrm>
              <a:custGeom>
                <a:avLst/>
                <a:gdLst>
                  <a:gd name="T0" fmla="*/ 161 w 537"/>
                  <a:gd name="T1" fmla="*/ 82 h 359"/>
                  <a:gd name="T2" fmla="*/ 164 w 537"/>
                  <a:gd name="T3" fmla="*/ 106 h 359"/>
                  <a:gd name="T4" fmla="*/ 78 w 537"/>
                  <a:gd name="T5" fmla="*/ 114 h 359"/>
                  <a:gd name="T6" fmla="*/ 0 w 537"/>
                  <a:gd name="T7" fmla="*/ 56 h 359"/>
                  <a:gd name="T8" fmla="*/ 133 w 537"/>
                  <a:gd name="T9" fmla="*/ 0 h 359"/>
                  <a:gd name="T10" fmla="*/ 255 w 537"/>
                  <a:gd name="T11" fmla="*/ 39 h 359"/>
                  <a:gd name="T12" fmla="*/ 240 w 537"/>
                  <a:gd name="T13" fmla="*/ 48 h 359"/>
                  <a:gd name="T14" fmla="*/ 130 w 537"/>
                  <a:gd name="T15" fmla="*/ 24 h 359"/>
                  <a:gd name="T16" fmla="*/ 43 w 537"/>
                  <a:gd name="T17" fmla="*/ 56 h 359"/>
                  <a:gd name="T18" fmla="*/ 96 w 537"/>
                  <a:gd name="T19" fmla="*/ 96 h 359"/>
                  <a:gd name="T20" fmla="*/ 161 w 537"/>
                  <a:gd name="T21" fmla="*/ 82 h 35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37"/>
                  <a:gd name="T34" fmla="*/ 0 h 359"/>
                  <a:gd name="T35" fmla="*/ 537 w 537"/>
                  <a:gd name="T36" fmla="*/ 359 h 35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37" h="359">
                    <a:moveTo>
                      <a:pt x="338" y="258"/>
                    </a:moveTo>
                    <a:lnTo>
                      <a:pt x="345" y="336"/>
                    </a:lnTo>
                    <a:lnTo>
                      <a:pt x="164" y="359"/>
                    </a:lnTo>
                    <a:lnTo>
                      <a:pt x="0" y="176"/>
                    </a:lnTo>
                    <a:lnTo>
                      <a:pt x="281" y="0"/>
                    </a:lnTo>
                    <a:lnTo>
                      <a:pt x="537" y="122"/>
                    </a:lnTo>
                    <a:lnTo>
                      <a:pt x="505" y="153"/>
                    </a:lnTo>
                    <a:lnTo>
                      <a:pt x="274" y="75"/>
                    </a:lnTo>
                    <a:lnTo>
                      <a:pt x="91" y="176"/>
                    </a:lnTo>
                    <a:lnTo>
                      <a:pt x="201" y="304"/>
                    </a:lnTo>
                    <a:lnTo>
                      <a:pt x="338" y="258"/>
                    </a:lnTo>
                    <a:close/>
                  </a:path>
                </a:pathLst>
              </a:custGeom>
              <a:solidFill>
                <a:schemeClr val="tx1"/>
              </a:solidFill>
              <a:ln w="9525">
                <a:solidFill>
                  <a:schemeClr val="tx1"/>
                </a:solidFill>
                <a:round/>
                <a:headEnd/>
                <a:tailEnd/>
              </a:ln>
            </p:spPr>
            <p:txBody>
              <a:bodyPr wrap="none" anchor="ctr"/>
              <a:lstStyle/>
              <a:p>
                <a:endParaRPr lang="en-US" dirty="0">
                  <a:latin typeface="Arial" panose="020B0604020202020204" pitchFamily="34" charset="0"/>
                </a:endParaRPr>
              </a:p>
            </p:txBody>
          </p:sp>
          <p:sp>
            <p:nvSpPr>
              <p:cNvPr id="175126" name="Freeform 20"/>
              <p:cNvSpPr>
                <a:spLocks/>
              </p:cNvSpPr>
              <p:nvPr/>
            </p:nvSpPr>
            <p:spPr bwMode="auto">
              <a:xfrm>
                <a:off x="1295" y="672"/>
                <a:ext cx="320" cy="240"/>
              </a:xfrm>
              <a:custGeom>
                <a:avLst/>
                <a:gdLst>
                  <a:gd name="T0" fmla="*/ 72 w 537"/>
                  <a:gd name="T1" fmla="*/ 77 h 359"/>
                  <a:gd name="T2" fmla="*/ 73 w 537"/>
                  <a:gd name="T3" fmla="*/ 100 h 359"/>
                  <a:gd name="T4" fmla="*/ 35 w 537"/>
                  <a:gd name="T5" fmla="*/ 107 h 359"/>
                  <a:gd name="T6" fmla="*/ 0 w 537"/>
                  <a:gd name="T7" fmla="*/ 53 h 359"/>
                  <a:gd name="T8" fmla="*/ 60 w 537"/>
                  <a:gd name="T9" fmla="*/ 0 h 359"/>
                  <a:gd name="T10" fmla="*/ 114 w 537"/>
                  <a:gd name="T11" fmla="*/ 37 h 359"/>
                  <a:gd name="T12" fmla="*/ 107 w 537"/>
                  <a:gd name="T13" fmla="*/ 45 h 359"/>
                  <a:gd name="T14" fmla="*/ 58 w 537"/>
                  <a:gd name="T15" fmla="*/ 22 h 359"/>
                  <a:gd name="T16" fmla="*/ 19 w 537"/>
                  <a:gd name="T17" fmla="*/ 53 h 359"/>
                  <a:gd name="T18" fmla="*/ 43 w 537"/>
                  <a:gd name="T19" fmla="*/ 91 h 359"/>
                  <a:gd name="T20" fmla="*/ 72 w 537"/>
                  <a:gd name="T21" fmla="*/ 77 h 35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37"/>
                  <a:gd name="T34" fmla="*/ 0 h 359"/>
                  <a:gd name="T35" fmla="*/ 537 w 537"/>
                  <a:gd name="T36" fmla="*/ 359 h 35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37" h="359">
                    <a:moveTo>
                      <a:pt x="338" y="258"/>
                    </a:moveTo>
                    <a:lnTo>
                      <a:pt x="345" y="336"/>
                    </a:lnTo>
                    <a:lnTo>
                      <a:pt x="164" y="359"/>
                    </a:lnTo>
                    <a:lnTo>
                      <a:pt x="0" y="176"/>
                    </a:lnTo>
                    <a:lnTo>
                      <a:pt x="281" y="0"/>
                    </a:lnTo>
                    <a:lnTo>
                      <a:pt x="537" y="122"/>
                    </a:lnTo>
                    <a:lnTo>
                      <a:pt x="505" y="153"/>
                    </a:lnTo>
                    <a:lnTo>
                      <a:pt x="274" y="75"/>
                    </a:lnTo>
                    <a:lnTo>
                      <a:pt x="91" y="176"/>
                    </a:lnTo>
                    <a:lnTo>
                      <a:pt x="201" y="304"/>
                    </a:lnTo>
                    <a:lnTo>
                      <a:pt x="338" y="258"/>
                    </a:lnTo>
                    <a:close/>
                  </a:path>
                </a:pathLst>
              </a:custGeom>
              <a:solidFill>
                <a:schemeClr val="tx1"/>
              </a:solidFill>
              <a:ln w="9525">
                <a:solidFill>
                  <a:schemeClr val="tx1"/>
                </a:solidFill>
                <a:round/>
                <a:headEnd/>
                <a:tailEnd/>
              </a:ln>
            </p:spPr>
            <p:txBody>
              <a:bodyPr wrap="none" anchor="ctr"/>
              <a:lstStyle/>
              <a:p>
                <a:endParaRPr lang="en-US" dirty="0">
                  <a:latin typeface="Arial" panose="020B0604020202020204" pitchFamily="34" charset="0"/>
                </a:endParaRPr>
              </a:p>
            </p:txBody>
          </p:sp>
          <p:sp>
            <p:nvSpPr>
              <p:cNvPr id="175127" name="Freeform 21"/>
              <p:cNvSpPr>
                <a:spLocks/>
              </p:cNvSpPr>
              <p:nvPr/>
            </p:nvSpPr>
            <p:spPr bwMode="auto">
              <a:xfrm>
                <a:off x="1770" y="789"/>
                <a:ext cx="419" cy="245"/>
              </a:xfrm>
              <a:custGeom>
                <a:avLst/>
                <a:gdLst>
                  <a:gd name="T0" fmla="*/ 241 w 419"/>
                  <a:gd name="T1" fmla="*/ 171 h 245"/>
                  <a:gd name="T2" fmla="*/ 260 w 419"/>
                  <a:gd name="T3" fmla="*/ 217 h 245"/>
                  <a:gd name="T4" fmla="*/ 291 w 419"/>
                  <a:gd name="T5" fmla="*/ 245 h 245"/>
                  <a:gd name="T6" fmla="*/ 419 w 419"/>
                  <a:gd name="T7" fmla="*/ 120 h 245"/>
                  <a:gd name="T8" fmla="*/ 200 w 419"/>
                  <a:gd name="T9" fmla="*/ 0 h 245"/>
                  <a:gd name="T10" fmla="*/ 0 w 419"/>
                  <a:gd name="T11" fmla="*/ 83 h 245"/>
                  <a:gd name="T12" fmla="*/ 25 w 419"/>
                  <a:gd name="T13" fmla="*/ 104 h 245"/>
                  <a:gd name="T14" fmla="*/ 205 w 419"/>
                  <a:gd name="T15" fmla="*/ 51 h 245"/>
                  <a:gd name="T16" fmla="*/ 348 w 419"/>
                  <a:gd name="T17" fmla="*/ 120 h 245"/>
                  <a:gd name="T18" fmla="*/ 262 w 419"/>
                  <a:gd name="T19" fmla="*/ 207 h 245"/>
                  <a:gd name="T20" fmla="*/ 241 w 419"/>
                  <a:gd name="T21" fmla="*/ 171 h 24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19"/>
                  <a:gd name="T34" fmla="*/ 0 h 245"/>
                  <a:gd name="T35" fmla="*/ 419 w 419"/>
                  <a:gd name="T36" fmla="*/ 245 h 245"/>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19" h="245">
                    <a:moveTo>
                      <a:pt x="241" y="171"/>
                    </a:moveTo>
                    <a:lnTo>
                      <a:pt x="260" y="217"/>
                    </a:lnTo>
                    <a:lnTo>
                      <a:pt x="291" y="245"/>
                    </a:lnTo>
                    <a:lnTo>
                      <a:pt x="419" y="120"/>
                    </a:lnTo>
                    <a:lnTo>
                      <a:pt x="200" y="0"/>
                    </a:lnTo>
                    <a:lnTo>
                      <a:pt x="0" y="83"/>
                    </a:lnTo>
                    <a:lnTo>
                      <a:pt x="25" y="104"/>
                    </a:lnTo>
                    <a:lnTo>
                      <a:pt x="205" y="51"/>
                    </a:lnTo>
                    <a:lnTo>
                      <a:pt x="348" y="120"/>
                    </a:lnTo>
                    <a:lnTo>
                      <a:pt x="262" y="207"/>
                    </a:lnTo>
                    <a:lnTo>
                      <a:pt x="241" y="171"/>
                    </a:lnTo>
                    <a:close/>
                  </a:path>
                </a:pathLst>
              </a:custGeom>
              <a:solidFill>
                <a:schemeClr val="tx1"/>
              </a:solidFill>
              <a:ln w="9525">
                <a:solidFill>
                  <a:schemeClr val="tx1"/>
                </a:solidFill>
                <a:round/>
                <a:headEnd/>
                <a:tailEnd/>
              </a:ln>
            </p:spPr>
            <p:txBody>
              <a:bodyPr wrap="none" anchor="ctr"/>
              <a:lstStyle/>
              <a:p>
                <a:endParaRPr lang="en-US" dirty="0">
                  <a:latin typeface="Arial" panose="020B0604020202020204" pitchFamily="34" charset="0"/>
                </a:endParaRPr>
              </a:p>
            </p:txBody>
          </p:sp>
          <p:sp>
            <p:nvSpPr>
              <p:cNvPr id="175128" name="Freeform 22"/>
              <p:cNvSpPr>
                <a:spLocks/>
              </p:cNvSpPr>
              <p:nvPr/>
            </p:nvSpPr>
            <p:spPr bwMode="auto">
              <a:xfrm>
                <a:off x="1673" y="669"/>
                <a:ext cx="320" cy="240"/>
              </a:xfrm>
              <a:custGeom>
                <a:avLst/>
                <a:gdLst>
                  <a:gd name="T0" fmla="*/ 201 w 320"/>
                  <a:gd name="T1" fmla="*/ 172 h 240"/>
                  <a:gd name="T2" fmla="*/ 274 w 320"/>
                  <a:gd name="T3" fmla="*/ 227 h 240"/>
                  <a:gd name="T4" fmla="*/ 222 w 320"/>
                  <a:gd name="T5" fmla="*/ 240 h 240"/>
                  <a:gd name="T6" fmla="*/ 320 w 320"/>
                  <a:gd name="T7" fmla="*/ 118 h 240"/>
                  <a:gd name="T8" fmla="*/ 153 w 320"/>
                  <a:gd name="T9" fmla="*/ 0 h 240"/>
                  <a:gd name="T10" fmla="*/ 0 w 320"/>
                  <a:gd name="T11" fmla="*/ 82 h 240"/>
                  <a:gd name="T12" fmla="*/ 19 w 320"/>
                  <a:gd name="T13" fmla="*/ 102 h 240"/>
                  <a:gd name="T14" fmla="*/ 157 w 320"/>
                  <a:gd name="T15" fmla="*/ 50 h 240"/>
                  <a:gd name="T16" fmla="*/ 266 w 320"/>
                  <a:gd name="T17" fmla="*/ 118 h 240"/>
                  <a:gd name="T18" fmla="*/ 200 w 320"/>
                  <a:gd name="T19" fmla="*/ 203 h 240"/>
                  <a:gd name="T20" fmla="*/ 201 w 320"/>
                  <a:gd name="T21" fmla="*/ 172 h 24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20"/>
                  <a:gd name="T34" fmla="*/ 0 h 240"/>
                  <a:gd name="T35" fmla="*/ 320 w 320"/>
                  <a:gd name="T36" fmla="*/ 240 h 24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20" h="240">
                    <a:moveTo>
                      <a:pt x="201" y="172"/>
                    </a:moveTo>
                    <a:lnTo>
                      <a:pt x="274" y="227"/>
                    </a:lnTo>
                    <a:lnTo>
                      <a:pt x="222" y="240"/>
                    </a:lnTo>
                    <a:lnTo>
                      <a:pt x="320" y="118"/>
                    </a:lnTo>
                    <a:lnTo>
                      <a:pt x="153" y="0"/>
                    </a:lnTo>
                    <a:lnTo>
                      <a:pt x="0" y="82"/>
                    </a:lnTo>
                    <a:lnTo>
                      <a:pt x="19" y="102"/>
                    </a:lnTo>
                    <a:lnTo>
                      <a:pt x="157" y="50"/>
                    </a:lnTo>
                    <a:lnTo>
                      <a:pt x="266" y="118"/>
                    </a:lnTo>
                    <a:lnTo>
                      <a:pt x="200" y="203"/>
                    </a:lnTo>
                    <a:lnTo>
                      <a:pt x="201" y="172"/>
                    </a:lnTo>
                    <a:close/>
                  </a:path>
                </a:pathLst>
              </a:custGeom>
              <a:solidFill>
                <a:schemeClr val="tx1"/>
              </a:solidFill>
              <a:ln w="9525">
                <a:solidFill>
                  <a:schemeClr val="tx1"/>
                </a:solidFill>
                <a:round/>
                <a:headEnd/>
                <a:tailEnd/>
              </a:ln>
            </p:spPr>
            <p:txBody>
              <a:bodyPr wrap="none" anchor="ctr"/>
              <a:lstStyle/>
              <a:p>
                <a:endParaRPr lang="en-US" dirty="0">
                  <a:latin typeface="Arial" panose="020B0604020202020204" pitchFamily="34" charset="0"/>
                </a:endParaRPr>
              </a:p>
            </p:txBody>
          </p:sp>
          <p:sp>
            <p:nvSpPr>
              <p:cNvPr id="175129" name="Freeform 23"/>
              <p:cNvSpPr>
                <a:spLocks/>
              </p:cNvSpPr>
              <p:nvPr/>
            </p:nvSpPr>
            <p:spPr bwMode="auto">
              <a:xfrm>
                <a:off x="1873" y="854"/>
                <a:ext cx="537" cy="359"/>
              </a:xfrm>
              <a:custGeom>
                <a:avLst/>
                <a:gdLst>
                  <a:gd name="T0" fmla="*/ 349 w 537"/>
                  <a:gd name="T1" fmla="*/ 316 h 359"/>
                  <a:gd name="T2" fmla="*/ 330 w 537"/>
                  <a:gd name="T3" fmla="*/ 307 h 359"/>
                  <a:gd name="T4" fmla="*/ 321 w 537"/>
                  <a:gd name="T5" fmla="*/ 344 h 359"/>
                  <a:gd name="T6" fmla="*/ 373 w 537"/>
                  <a:gd name="T7" fmla="*/ 359 h 359"/>
                  <a:gd name="T8" fmla="*/ 537 w 537"/>
                  <a:gd name="T9" fmla="*/ 176 h 359"/>
                  <a:gd name="T10" fmla="*/ 256 w 537"/>
                  <a:gd name="T11" fmla="*/ 0 h 359"/>
                  <a:gd name="T12" fmla="*/ 0 w 537"/>
                  <a:gd name="T13" fmla="*/ 122 h 359"/>
                  <a:gd name="T14" fmla="*/ 32 w 537"/>
                  <a:gd name="T15" fmla="*/ 153 h 359"/>
                  <a:gd name="T16" fmla="*/ 263 w 537"/>
                  <a:gd name="T17" fmla="*/ 75 h 359"/>
                  <a:gd name="T18" fmla="*/ 446 w 537"/>
                  <a:gd name="T19" fmla="*/ 176 h 359"/>
                  <a:gd name="T20" fmla="*/ 336 w 537"/>
                  <a:gd name="T21" fmla="*/ 304 h 359"/>
                  <a:gd name="T22" fmla="*/ 349 w 537"/>
                  <a:gd name="T23" fmla="*/ 289 h 359"/>
                  <a:gd name="T24" fmla="*/ 330 w 537"/>
                  <a:gd name="T25" fmla="*/ 289 h 359"/>
                  <a:gd name="T26" fmla="*/ 312 w 537"/>
                  <a:gd name="T27" fmla="*/ 289 h 359"/>
                  <a:gd name="T28" fmla="*/ 349 w 537"/>
                  <a:gd name="T29" fmla="*/ 316 h 35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537"/>
                  <a:gd name="T46" fmla="*/ 0 h 359"/>
                  <a:gd name="T47" fmla="*/ 537 w 537"/>
                  <a:gd name="T48" fmla="*/ 359 h 35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537" h="359">
                    <a:moveTo>
                      <a:pt x="349" y="316"/>
                    </a:moveTo>
                    <a:lnTo>
                      <a:pt x="330" y="307"/>
                    </a:lnTo>
                    <a:lnTo>
                      <a:pt x="321" y="344"/>
                    </a:lnTo>
                    <a:lnTo>
                      <a:pt x="373" y="359"/>
                    </a:lnTo>
                    <a:lnTo>
                      <a:pt x="537" y="176"/>
                    </a:lnTo>
                    <a:lnTo>
                      <a:pt x="256" y="0"/>
                    </a:lnTo>
                    <a:lnTo>
                      <a:pt x="0" y="122"/>
                    </a:lnTo>
                    <a:lnTo>
                      <a:pt x="32" y="153"/>
                    </a:lnTo>
                    <a:lnTo>
                      <a:pt x="263" y="75"/>
                    </a:lnTo>
                    <a:lnTo>
                      <a:pt x="446" y="176"/>
                    </a:lnTo>
                    <a:lnTo>
                      <a:pt x="336" y="304"/>
                    </a:lnTo>
                    <a:lnTo>
                      <a:pt x="349" y="289"/>
                    </a:lnTo>
                    <a:lnTo>
                      <a:pt x="330" y="289"/>
                    </a:lnTo>
                    <a:lnTo>
                      <a:pt x="312" y="289"/>
                    </a:lnTo>
                    <a:lnTo>
                      <a:pt x="349" y="316"/>
                    </a:lnTo>
                    <a:close/>
                  </a:path>
                </a:pathLst>
              </a:custGeom>
              <a:solidFill>
                <a:schemeClr val="tx1"/>
              </a:solidFill>
              <a:ln w="9525">
                <a:solidFill>
                  <a:schemeClr val="tx1"/>
                </a:solidFill>
                <a:round/>
                <a:headEnd/>
                <a:tailEnd/>
              </a:ln>
            </p:spPr>
            <p:txBody>
              <a:bodyPr wrap="none" anchor="ctr"/>
              <a:lstStyle/>
              <a:p>
                <a:endParaRPr lang="en-US" dirty="0">
                  <a:latin typeface="Arial" panose="020B0604020202020204" pitchFamily="34" charset="0"/>
                </a:endParaRPr>
              </a:p>
            </p:txBody>
          </p:sp>
        </p:grpSp>
      </p:grpSp>
      <p:grpSp>
        <p:nvGrpSpPr>
          <p:cNvPr id="175130" name="Group 24"/>
          <p:cNvGrpSpPr>
            <a:grpSpLocks/>
          </p:cNvGrpSpPr>
          <p:nvPr/>
        </p:nvGrpSpPr>
        <p:grpSpPr bwMode="auto">
          <a:xfrm>
            <a:off x="6507163" y="3136900"/>
            <a:ext cx="661987" cy="965200"/>
            <a:chOff x="2208" y="1920"/>
            <a:chExt cx="1152" cy="1680"/>
          </a:xfrm>
        </p:grpSpPr>
        <p:sp>
          <p:nvSpPr>
            <p:cNvPr id="175131" name="Oval 25"/>
            <p:cNvSpPr>
              <a:spLocks noChangeArrowheads="1"/>
            </p:cNvSpPr>
            <p:nvPr/>
          </p:nvSpPr>
          <p:spPr bwMode="auto">
            <a:xfrm>
              <a:off x="2208" y="2448"/>
              <a:ext cx="1152" cy="1152"/>
            </a:xfrm>
            <a:prstGeom prst="ellipse">
              <a:avLst/>
            </a:prstGeom>
            <a:solidFill>
              <a:schemeClr val="tx1"/>
            </a:solidFill>
            <a:ln w="9525" algn="ctr">
              <a:solidFill>
                <a:schemeClr val="tx1"/>
              </a:solidFill>
              <a:round/>
              <a:headEnd/>
              <a:tailEnd/>
            </a:ln>
          </p:spPr>
          <p:txBody>
            <a:bodyPr wrap="none" anchor="ctr"/>
            <a:lstStyle/>
            <a:p>
              <a:endParaRPr lang="en-US" dirty="0">
                <a:latin typeface="Arial" panose="020B0604020202020204" pitchFamily="34" charset="0"/>
              </a:endParaRPr>
            </a:p>
          </p:txBody>
        </p:sp>
        <p:sp>
          <p:nvSpPr>
            <p:cNvPr id="175132" name="Oval 26"/>
            <p:cNvSpPr>
              <a:spLocks noChangeArrowheads="1"/>
            </p:cNvSpPr>
            <p:nvPr/>
          </p:nvSpPr>
          <p:spPr bwMode="auto">
            <a:xfrm>
              <a:off x="2640" y="2688"/>
              <a:ext cx="288" cy="288"/>
            </a:xfrm>
            <a:prstGeom prst="ellipse">
              <a:avLst/>
            </a:prstGeom>
            <a:solidFill>
              <a:schemeClr val="bg1"/>
            </a:solidFill>
            <a:ln w="9525" algn="ctr">
              <a:solidFill>
                <a:schemeClr val="tx1"/>
              </a:solidFill>
              <a:round/>
              <a:headEnd/>
              <a:tailEnd/>
            </a:ln>
          </p:spPr>
          <p:txBody>
            <a:bodyPr wrap="none" anchor="ctr"/>
            <a:lstStyle/>
            <a:p>
              <a:endParaRPr lang="en-US" dirty="0">
                <a:latin typeface="Arial" panose="020B0604020202020204" pitchFamily="34" charset="0"/>
              </a:endParaRPr>
            </a:p>
          </p:txBody>
        </p:sp>
        <p:sp>
          <p:nvSpPr>
            <p:cNvPr id="175133" name="AutoShape 27"/>
            <p:cNvSpPr>
              <a:spLocks noChangeArrowheads="1"/>
            </p:cNvSpPr>
            <p:nvPr/>
          </p:nvSpPr>
          <p:spPr bwMode="auto">
            <a:xfrm flipV="1">
              <a:off x="2616" y="2880"/>
              <a:ext cx="336" cy="43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chemeClr val="bg1"/>
            </a:solidFill>
            <a:ln w="9525" algn="ctr">
              <a:noFill/>
              <a:miter lim="800000"/>
              <a:headEnd/>
              <a:tailEnd/>
            </a:ln>
          </p:spPr>
          <p:txBody>
            <a:bodyPr wrap="none" anchor="ctr"/>
            <a:lstStyle/>
            <a:p>
              <a:endParaRPr lang="en-US" dirty="0">
                <a:latin typeface="Arial" panose="020B0604020202020204" pitchFamily="34" charset="0"/>
              </a:endParaRPr>
            </a:p>
          </p:txBody>
        </p:sp>
        <p:sp>
          <p:nvSpPr>
            <p:cNvPr id="175134" name="AutoShape 28"/>
            <p:cNvSpPr>
              <a:spLocks noChangeArrowheads="1"/>
            </p:cNvSpPr>
            <p:nvPr/>
          </p:nvSpPr>
          <p:spPr bwMode="auto">
            <a:xfrm>
              <a:off x="2448" y="1920"/>
              <a:ext cx="624" cy="139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712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399"/>
                    <a:pt x="16199" y="7817"/>
                    <a:pt x="16200" y="10799"/>
                  </a:cubicBezTo>
                  <a:lnTo>
                    <a:pt x="21600" y="10800"/>
                  </a:lnTo>
                  <a:cubicBezTo>
                    <a:pt x="21600" y="4835"/>
                    <a:pt x="16764" y="0"/>
                    <a:pt x="10800" y="0"/>
                  </a:cubicBezTo>
                  <a:cubicBezTo>
                    <a:pt x="4835" y="0"/>
                    <a:pt x="0" y="4835"/>
                    <a:pt x="0" y="10800"/>
                  </a:cubicBezTo>
                  <a:close/>
                </a:path>
              </a:pathLst>
            </a:custGeom>
            <a:solidFill>
              <a:schemeClr val="tx1"/>
            </a:solidFill>
            <a:ln w="9525" algn="ctr">
              <a:solidFill>
                <a:schemeClr val="tx1"/>
              </a:solidFill>
              <a:miter lim="800000"/>
              <a:headEnd/>
              <a:tailEnd/>
            </a:ln>
          </p:spPr>
          <p:txBody>
            <a:bodyPr wrap="none" anchor="ctr"/>
            <a:lstStyle/>
            <a:p>
              <a:endParaRPr lang="en-US" dirty="0">
                <a:latin typeface="Arial" panose="020B0604020202020204" pitchFamily="34" charset="0"/>
              </a:endParaRPr>
            </a:p>
          </p:txBody>
        </p:sp>
      </p:grpSp>
      <p:sp>
        <p:nvSpPr>
          <p:cNvPr id="175135" name="AutoShape 29"/>
          <p:cNvSpPr>
            <a:spLocks noChangeArrowheads="1"/>
          </p:cNvSpPr>
          <p:nvPr/>
        </p:nvSpPr>
        <p:spPr bwMode="auto">
          <a:xfrm>
            <a:off x="3505200" y="1905000"/>
            <a:ext cx="4724400" cy="2886075"/>
          </a:xfrm>
          <a:custGeom>
            <a:avLst/>
            <a:gdLst>
              <a:gd name="T0" fmla="*/ 2147483647 w 21600"/>
              <a:gd name="T1" fmla="*/ 0 h 21600"/>
              <a:gd name="T2" fmla="*/ 2147483647 w 21600"/>
              <a:gd name="T3" fmla="*/ 2147483647 h 21600"/>
              <a:gd name="T4" fmla="*/ 0 w 21600"/>
              <a:gd name="T5" fmla="*/ 2147483647 h 21600"/>
              <a:gd name="T6" fmla="*/ 2147483647 w 21600"/>
              <a:gd name="T7" fmla="*/ 2147483647 h 21600"/>
              <a:gd name="T8" fmla="*/ 2147483647 w 21600"/>
              <a:gd name="T9" fmla="*/ 2147483647 h 21600"/>
              <a:gd name="T10" fmla="*/ 2147483647 w 21600"/>
              <a:gd name="T11" fmla="*/ 2147483647 h 21600"/>
              <a:gd name="T12" fmla="*/ 2147483647 w 21600"/>
              <a:gd name="T13" fmla="*/ 2147483647 h 21600"/>
              <a:gd name="T14" fmla="*/ 2147483647 w 21600"/>
              <a:gd name="T15" fmla="*/ 2147483647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806" y="10800"/>
                </a:moveTo>
                <a:cubicBezTo>
                  <a:pt x="1806" y="15767"/>
                  <a:pt x="5833" y="19794"/>
                  <a:pt x="10800" y="19794"/>
                </a:cubicBezTo>
                <a:cubicBezTo>
                  <a:pt x="15767" y="19794"/>
                  <a:pt x="19794" y="15767"/>
                  <a:pt x="19794" y="10800"/>
                </a:cubicBezTo>
                <a:cubicBezTo>
                  <a:pt x="19794" y="5833"/>
                  <a:pt x="15767" y="1806"/>
                  <a:pt x="10800" y="1806"/>
                </a:cubicBezTo>
                <a:cubicBezTo>
                  <a:pt x="5833" y="1806"/>
                  <a:pt x="1806" y="5833"/>
                  <a:pt x="1806" y="10800"/>
                </a:cubicBezTo>
                <a:close/>
              </a:path>
            </a:pathLst>
          </a:custGeom>
          <a:solidFill>
            <a:schemeClr val="tx1">
              <a:alpha val="23921"/>
            </a:schemeClr>
          </a:solidFill>
          <a:ln w="9525">
            <a:noFill/>
            <a:round/>
            <a:headEnd/>
            <a:tailEnd/>
          </a:ln>
        </p:spPr>
        <p:txBody>
          <a:bodyPr wrap="none" anchor="ctr"/>
          <a:lstStyle/>
          <a:p>
            <a:endParaRPr lang="en-US" dirty="0">
              <a:latin typeface="Arial" panose="020B0604020202020204" pitchFamily="34" charset="0"/>
            </a:endParaRPr>
          </a:p>
        </p:txBody>
      </p:sp>
      <p:sp>
        <p:nvSpPr>
          <p:cNvPr id="175136" name="AutoShape 30"/>
          <p:cNvSpPr>
            <a:spLocks noChangeArrowheads="1"/>
          </p:cNvSpPr>
          <p:nvPr/>
        </p:nvSpPr>
        <p:spPr bwMode="auto">
          <a:xfrm>
            <a:off x="914400" y="3833813"/>
            <a:ext cx="4724400" cy="2886075"/>
          </a:xfrm>
          <a:custGeom>
            <a:avLst/>
            <a:gdLst>
              <a:gd name="T0" fmla="*/ 2147483647 w 21600"/>
              <a:gd name="T1" fmla="*/ 0 h 21600"/>
              <a:gd name="T2" fmla="*/ 2147483647 w 21600"/>
              <a:gd name="T3" fmla="*/ 2147483647 h 21600"/>
              <a:gd name="T4" fmla="*/ 0 w 21600"/>
              <a:gd name="T5" fmla="*/ 2147483647 h 21600"/>
              <a:gd name="T6" fmla="*/ 2147483647 w 21600"/>
              <a:gd name="T7" fmla="*/ 2147483647 h 21600"/>
              <a:gd name="T8" fmla="*/ 2147483647 w 21600"/>
              <a:gd name="T9" fmla="*/ 2147483647 h 21600"/>
              <a:gd name="T10" fmla="*/ 2147483647 w 21600"/>
              <a:gd name="T11" fmla="*/ 2147483647 h 21600"/>
              <a:gd name="T12" fmla="*/ 2147483647 w 21600"/>
              <a:gd name="T13" fmla="*/ 2147483647 h 21600"/>
              <a:gd name="T14" fmla="*/ 2147483647 w 21600"/>
              <a:gd name="T15" fmla="*/ 2147483647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806" y="10800"/>
                </a:moveTo>
                <a:cubicBezTo>
                  <a:pt x="1806" y="15767"/>
                  <a:pt x="5833" y="19794"/>
                  <a:pt x="10800" y="19794"/>
                </a:cubicBezTo>
                <a:cubicBezTo>
                  <a:pt x="15767" y="19794"/>
                  <a:pt x="19794" y="15767"/>
                  <a:pt x="19794" y="10800"/>
                </a:cubicBezTo>
                <a:cubicBezTo>
                  <a:pt x="19794" y="5833"/>
                  <a:pt x="15767" y="1806"/>
                  <a:pt x="10800" y="1806"/>
                </a:cubicBezTo>
                <a:cubicBezTo>
                  <a:pt x="5833" y="1806"/>
                  <a:pt x="1806" y="5833"/>
                  <a:pt x="1806" y="10800"/>
                </a:cubicBezTo>
                <a:close/>
              </a:path>
            </a:pathLst>
          </a:custGeom>
          <a:solidFill>
            <a:schemeClr val="tx1">
              <a:alpha val="23921"/>
            </a:schemeClr>
          </a:solidFill>
          <a:ln w="9525">
            <a:noFill/>
            <a:round/>
            <a:headEnd/>
            <a:tailEnd/>
          </a:ln>
        </p:spPr>
        <p:txBody>
          <a:bodyPr wrap="none" anchor="ctr"/>
          <a:lstStyle/>
          <a:p>
            <a:endParaRPr lang="en-US" dirty="0">
              <a:latin typeface="Arial" panose="020B0604020202020204" pitchFamily="34" charset="0"/>
            </a:endParaRPr>
          </a:p>
        </p:txBody>
      </p:sp>
      <p:sp>
        <p:nvSpPr>
          <p:cNvPr id="175138" name="Freeform 32"/>
          <p:cNvSpPr>
            <a:spLocks/>
          </p:cNvSpPr>
          <p:nvPr/>
        </p:nvSpPr>
        <p:spPr bwMode="auto">
          <a:xfrm>
            <a:off x="3733800" y="3581400"/>
            <a:ext cx="838200" cy="762000"/>
          </a:xfrm>
          <a:custGeom>
            <a:avLst/>
            <a:gdLst>
              <a:gd name="T0" fmla="*/ 0 w 528"/>
              <a:gd name="T1" fmla="*/ 2147483647 h 480"/>
              <a:gd name="T2" fmla="*/ 2147483647 w 528"/>
              <a:gd name="T3" fmla="*/ 2147483647 h 480"/>
              <a:gd name="T4" fmla="*/ 0 w 528"/>
              <a:gd name="T5" fmla="*/ 2147483647 h 480"/>
              <a:gd name="T6" fmla="*/ 2147483647 w 528"/>
              <a:gd name="T7" fmla="*/ 0 h 480"/>
              <a:gd name="T8" fmla="*/ 2147483647 w 528"/>
              <a:gd name="T9" fmla="*/ 2147483647 h 480"/>
              <a:gd name="T10" fmla="*/ 2147483647 w 528"/>
              <a:gd name="T11" fmla="*/ 2147483647 h 480"/>
              <a:gd name="T12" fmla="*/ 0 w 528"/>
              <a:gd name="T13" fmla="*/ 2147483647 h 480"/>
              <a:gd name="T14" fmla="*/ 0 60000 65536"/>
              <a:gd name="T15" fmla="*/ 0 60000 65536"/>
              <a:gd name="T16" fmla="*/ 0 60000 65536"/>
              <a:gd name="T17" fmla="*/ 0 60000 65536"/>
              <a:gd name="T18" fmla="*/ 0 60000 65536"/>
              <a:gd name="T19" fmla="*/ 0 60000 65536"/>
              <a:gd name="T20" fmla="*/ 0 60000 65536"/>
              <a:gd name="T21" fmla="*/ 0 w 528"/>
              <a:gd name="T22" fmla="*/ 0 h 480"/>
              <a:gd name="T23" fmla="*/ 528 w 528"/>
              <a:gd name="T24" fmla="*/ 480 h 48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28" h="480">
                <a:moveTo>
                  <a:pt x="0" y="480"/>
                </a:moveTo>
                <a:lnTo>
                  <a:pt x="240" y="240"/>
                </a:lnTo>
                <a:lnTo>
                  <a:pt x="0" y="240"/>
                </a:lnTo>
                <a:lnTo>
                  <a:pt x="528" y="0"/>
                </a:lnTo>
                <a:lnTo>
                  <a:pt x="288" y="192"/>
                </a:lnTo>
                <a:lnTo>
                  <a:pt x="432" y="192"/>
                </a:lnTo>
                <a:lnTo>
                  <a:pt x="0" y="480"/>
                </a:lnTo>
                <a:close/>
              </a:path>
            </a:pathLst>
          </a:custGeom>
          <a:solidFill>
            <a:srgbClr val="FFFF00"/>
          </a:solidFill>
          <a:ln w="38100">
            <a:solidFill>
              <a:srgbClr val="FF0000"/>
            </a:solidFill>
            <a:round/>
            <a:headEnd/>
            <a:tailEnd/>
          </a:ln>
        </p:spPr>
        <p:txBody>
          <a:bodyPr wrap="none" anchor="ctr"/>
          <a:lstStyle/>
          <a:p>
            <a:endParaRPr lang="en-US" dirty="0">
              <a:latin typeface="Arial" panose="020B0604020202020204" pitchFamily="34" charset="0"/>
            </a:endParaRPr>
          </a:p>
        </p:txBody>
      </p:sp>
      <p:grpSp>
        <p:nvGrpSpPr>
          <p:cNvPr id="175139" name="Group 33"/>
          <p:cNvGrpSpPr>
            <a:grpSpLocks/>
          </p:cNvGrpSpPr>
          <p:nvPr/>
        </p:nvGrpSpPr>
        <p:grpSpPr bwMode="auto">
          <a:xfrm>
            <a:off x="2362200" y="4419600"/>
            <a:ext cx="1676400" cy="1752600"/>
            <a:chOff x="3312" y="2640"/>
            <a:chExt cx="1056" cy="1104"/>
          </a:xfrm>
        </p:grpSpPr>
        <p:sp>
          <p:nvSpPr>
            <p:cNvPr id="175140" name="Freeform 34"/>
            <p:cNvSpPr>
              <a:spLocks/>
            </p:cNvSpPr>
            <p:nvPr/>
          </p:nvSpPr>
          <p:spPr bwMode="auto">
            <a:xfrm>
              <a:off x="3792" y="2640"/>
              <a:ext cx="336" cy="432"/>
            </a:xfrm>
            <a:custGeom>
              <a:avLst/>
              <a:gdLst>
                <a:gd name="T0" fmla="*/ 0 w 336"/>
                <a:gd name="T1" fmla="*/ 432 h 432"/>
                <a:gd name="T2" fmla="*/ 96 w 336"/>
                <a:gd name="T3" fmla="*/ 384 h 432"/>
                <a:gd name="T4" fmla="*/ 96 w 336"/>
                <a:gd name="T5" fmla="*/ 192 h 432"/>
                <a:gd name="T6" fmla="*/ 336 w 336"/>
                <a:gd name="T7" fmla="*/ 0 h 432"/>
                <a:gd name="T8" fmla="*/ 0 w 336"/>
                <a:gd name="T9" fmla="*/ 144 h 432"/>
                <a:gd name="T10" fmla="*/ 0 w 336"/>
                <a:gd name="T11" fmla="*/ 432 h 432"/>
                <a:gd name="T12" fmla="*/ 0 60000 65536"/>
                <a:gd name="T13" fmla="*/ 0 60000 65536"/>
                <a:gd name="T14" fmla="*/ 0 60000 65536"/>
                <a:gd name="T15" fmla="*/ 0 60000 65536"/>
                <a:gd name="T16" fmla="*/ 0 60000 65536"/>
                <a:gd name="T17" fmla="*/ 0 60000 65536"/>
                <a:gd name="T18" fmla="*/ 0 w 336"/>
                <a:gd name="T19" fmla="*/ 0 h 432"/>
                <a:gd name="T20" fmla="*/ 336 w 336"/>
                <a:gd name="T21" fmla="*/ 432 h 432"/>
              </a:gdLst>
              <a:ahLst/>
              <a:cxnLst>
                <a:cxn ang="T12">
                  <a:pos x="T0" y="T1"/>
                </a:cxn>
                <a:cxn ang="T13">
                  <a:pos x="T2" y="T3"/>
                </a:cxn>
                <a:cxn ang="T14">
                  <a:pos x="T4" y="T5"/>
                </a:cxn>
                <a:cxn ang="T15">
                  <a:pos x="T6" y="T7"/>
                </a:cxn>
                <a:cxn ang="T16">
                  <a:pos x="T8" y="T9"/>
                </a:cxn>
                <a:cxn ang="T17">
                  <a:pos x="T10" y="T11"/>
                </a:cxn>
              </a:cxnLst>
              <a:rect l="T18" t="T19" r="T20" b="T21"/>
              <a:pathLst>
                <a:path w="336" h="432">
                  <a:moveTo>
                    <a:pt x="0" y="432"/>
                  </a:moveTo>
                  <a:lnTo>
                    <a:pt x="96" y="384"/>
                  </a:lnTo>
                  <a:lnTo>
                    <a:pt x="96" y="192"/>
                  </a:lnTo>
                  <a:lnTo>
                    <a:pt x="336" y="0"/>
                  </a:lnTo>
                  <a:lnTo>
                    <a:pt x="0" y="144"/>
                  </a:lnTo>
                  <a:lnTo>
                    <a:pt x="0" y="432"/>
                  </a:lnTo>
                  <a:close/>
                </a:path>
              </a:pathLst>
            </a:custGeom>
            <a:solidFill>
              <a:schemeClr val="tx1"/>
            </a:solidFill>
            <a:ln w="9525">
              <a:solidFill>
                <a:schemeClr val="tx1"/>
              </a:solidFill>
              <a:round/>
              <a:headEnd/>
              <a:tailEnd/>
            </a:ln>
          </p:spPr>
          <p:txBody>
            <a:bodyPr wrap="none" anchor="ctr"/>
            <a:lstStyle/>
            <a:p>
              <a:endParaRPr lang="en-US" dirty="0">
                <a:latin typeface="Arial" panose="020B0604020202020204" pitchFamily="34" charset="0"/>
              </a:endParaRPr>
            </a:p>
          </p:txBody>
        </p:sp>
        <p:grpSp>
          <p:nvGrpSpPr>
            <p:cNvPr id="175141" name="Group 35"/>
            <p:cNvGrpSpPr>
              <a:grpSpLocks/>
            </p:cNvGrpSpPr>
            <p:nvPr/>
          </p:nvGrpSpPr>
          <p:grpSpPr bwMode="auto">
            <a:xfrm>
              <a:off x="3312" y="2928"/>
              <a:ext cx="837" cy="816"/>
              <a:chOff x="3312" y="2928"/>
              <a:chExt cx="837" cy="816"/>
            </a:xfrm>
          </p:grpSpPr>
          <p:sp>
            <p:nvSpPr>
              <p:cNvPr id="175142" name="Freeform 36"/>
              <p:cNvSpPr>
                <a:spLocks/>
              </p:cNvSpPr>
              <p:nvPr/>
            </p:nvSpPr>
            <p:spPr bwMode="auto">
              <a:xfrm flipH="1">
                <a:off x="3312" y="3168"/>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tx1"/>
                </a:solidFill>
                <a:round/>
                <a:headEnd/>
                <a:tailEnd/>
              </a:ln>
            </p:spPr>
            <p:txBody>
              <a:bodyPr wrap="none" anchor="ctr"/>
              <a:lstStyle/>
              <a:p>
                <a:endParaRPr lang="en-US" dirty="0">
                  <a:latin typeface="Arial" panose="020B0604020202020204" pitchFamily="34" charset="0"/>
                </a:endParaRPr>
              </a:p>
            </p:txBody>
          </p:sp>
          <p:sp>
            <p:nvSpPr>
              <p:cNvPr id="175143" name="Freeform 37"/>
              <p:cNvSpPr>
                <a:spLocks/>
              </p:cNvSpPr>
              <p:nvPr/>
            </p:nvSpPr>
            <p:spPr bwMode="auto">
              <a:xfrm flipH="1">
                <a:off x="3520" y="3024"/>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tx1"/>
                </a:solidFill>
                <a:round/>
                <a:headEnd/>
                <a:tailEnd/>
              </a:ln>
            </p:spPr>
            <p:txBody>
              <a:bodyPr wrap="none" anchor="ctr"/>
              <a:lstStyle/>
              <a:p>
                <a:endParaRPr lang="en-US" dirty="0">
                  <a:latin typeface="Arial" panose="020B0604020202020204" pitchFamily="34" charset="0"/>
                </a:endParaRPr>
              </a:p>
            </p:txBody>
          </p:sp>
          <p:sp>
            <p:nvSpPr>
              <p:cNvPr id="175144" name="Freeform 38"/>
              <p:cNvSpPr>
                <a:spLocks/>
              </p:cNvSpPr>
              <p:nvPr/>
            </p:nvSpPr>
            <p:spPr bwMode="auto">
              <a:xfrm flipH="1">
                <a:off x="3360" y="2928"/>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 name="T10" fmla="*/ 0 60000 65536"/>
                  <a:gd name="T11" fmla="*/ 0 60000 65536"/>
                  <a:gd name="T12" fmla="*/ 0 60000 65536"/>
                  <a:gd name="T13" fmla="*/ 0 60000 65536"/>
                  <a:gd name="T14" fmla="*/ 0 60000 65536"/>
                  <a:gd name="T15" fmla="*/ 0 w 789"/>
                  <a:gd name="T16" fmla="*/ 0 h 535"/>
                  <a:gd name="T17" fmla="*/ 789 w 789"/>
                  <a:gd name="T18" fmla="*/ 535 h 535"/>
                </a:gdLst>
                <a:ahLst/>
                <a:cxnLst>
                  <a:cxn ang="T10">
                    <a:pos x="T0" y="T1"/>
                  </a:cxn>
                  <a:cxn ang="T11">
                    <a:pos x="T2" y="T3"/>
                  </a:cxn>
                  <a:cxn ang="T12">
                    <a:pos x="T4" y="T5"/>
                  </a:cxn>
                  <a:cxn ang="T13">
                    <a:pos x="T6" y="T7"/>
                  </a:cxn>
                  <a:cxn ang="T14">
                    <a:pos x="T8" y="T9"/>
                  </a:cxn>
                </a:cxnLst>
                <a:rect l="T15" t="T16" r="T17" b="T18"/>
                <a:pathLst>
                  <a:path w="789" h="535">
                    <a:moveTo>
                      <a:pt x="261" y="0"/>
                    </a:moveTo>
                    <a:lnTo>
                      <a:pt x="789" y="336"/>
                    </a:lnTo>
                    <a:lnTo>
                      <a:pt x="494" y="535"/>
                    </a:lnTo>
                    <a:lnTo>
                      <a:pt x="0" y="96"/>
                    </a:lnTo>
                    <a:lnTo>
                      <a:pt x="261" y="0"/>
                    </a:lnTo>
                    <a:close/>
                  </a:path>
                </a:pathLst>
              </a:custGeom>
              <a:solidFill>
                <a:srgbClr val="0000FF"/>
              </a:solidFill>
              <a:ln w="38100">
                <a:solidFill>
                  <a:schemeClr val="tx1"/>
                </a:solidFill>
                <a:round/>
                <a:headEnd/>
                <a:tailEnd/>
              </a:ln>
            </p:spPr>
            <p:txBody>
              <a:bodyPr wrap="none" anchor="ctr"/>
              <a:lstStyle/>
              <a:p>
                <a:endParaRPr lang="en-US" dirty="0">
                  <a:latin typeface="Arial" panose="020B0604020202020204" pitchFamily="34" charset="0"/>
                </a:endParaRPr>
              </a:p>
            </p:txBody>
          </p:sp>
          <p:sp>
            <p:nvSpPr>
              <p:cNvPr id="175145" name="Freeform 39"/>
              <p:cNvSpPr>
                <a:spLocks/>
              </p:cNvSpPr>
              <p:nvPr/>
            </p:nvSpPr>
            <p:spPr bwMode="auto">
              <a:xfrm flipH="1">
                <a:off x="3648" y="3024"/>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 name="T10" fmla="*/ 0 60000 65536"/>
                  <a:gd name="T11" fmla="*/ 0 60000 65536"/>
                  <a:gd name="T12" fmla="*/ 0 60000 65536"/>
                  <a:gd name="T13" fmla="*/ 0 60000 65536"/>
                  <a:gd name="T14" fmla="*/ 0 60000 65536"/>
                  <a:gd name="T15" fmla="*/ 0 w 491"/>
                  <a:gd name="T16" fmla="*/ 0 h 567"/>
                  <a:gd name="T17" fmla="*/ 491 w 491"/>
                  <a:gd name="T18" fmla="*/ 567 h 567"/>
                </a:gdLst>
                <a:ahLst/>
                <a:cxnLst>
                  <a:cxn ang="T10">
                    <a:pos x="T0" y="T1"/>
                  </a:cxn>
                  <a:cxn ang="T11">
                    <a:pos x="T2" y="T3"/>
                  </a:cxn>
                  <a:cxn ang="T12">
                    <a:pos x="T4" y="T5"/>
                  </a:cxn>
                  <a:cxn ang="T13">
                    <a:pos x="T6" y="T7"/>
                  </a:cxn>
                  <a:cxn ang="T14">
                    <a:pos x="T8" y="T9"/>
                  </a:cxn>
                </a:cxnLst>
                <a:rect l="T15" t="T16" r="T17" b="T18"/>
                <a:pathLst>
                  <a:path w="491" h="567">
                    <a:moveTo>
                      <a:pt x="11" y="0"/>
                    </a:moveTo>
                    <a:lnTo>
                      <a:pt x="491" y="432"/>
                    </a:lnTo>
                    <a:lnTo>
                      <a:pt x="484" y="567"/>
                    </a:lnTo>
                    <a:lnTo>
                      <a:pt x="0" y="119"/>
                    </a:lnTo>
                    <a:lnTo>
                      <a:pt x="11" y="0"/>
                    </a:lnTo>
                    <a:close/>
                  </a:path>
                </a:pathLst>
              </a:custGeom>
              <a:solidFill>
                <a:srgbClr val="0000FF"/>
              </a:solidFill>
              <a:ln w="38100">
                <a:solidFill>
                  <a:schemeClr val="tx1"/>
                </a:solidFill>
                <a:round/>
                <a:headEnd/>
                <a:tailEnd/>
              </a:ln>
            </p:spPr>
            <p:txBody>
              <a:bodyPr wrap="none" anchor="ctr"/>
              <a:lstStyle/>
              <a:p>
                <a:endParaRPr lang="en-US" dirty="0">
                  <a:latin typeface="Arial" panose="020B0604020202020204" pitchFamily="34" charset="0"/>
                </a:endParaRPr>
              </a:p>
            </p:txBody>
          </p:sp>
          <p:sp>
            <p:nvSpPr>
              <p:cNvPr id="175146" name="Freeform 40"/>
              <p:cNvSpPr>
                <a:spLocks/>
              </p:cNvSpPr>
              <p:nvPr/>
            </p:nvSpPr>
            <p:spPr bwMode="auto">
              <a:xfrm flipH="1">
                <a:off x="3360" y="3264"/>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 name="T10" fmla="*/ 0 60000 65536"/>
                  <a:gd name="T11" fmla="*/ 0 60000 65536"/>
                  <a:gd name="T12" fmla="*/ 0 60000 65536"/>
                  <a:gd name="T13" fmla="*/ 0 60000 65536"/>
                  <a:gd name="T14" fmla="*/ 0 60000 65536"/>
                  <a:gd name="T15" fmla="*/ 0 w 304"/>
                  <a:gd name="T16" fmla="*/ 0 h 327"/>
                  <a:gd name="T17" fmla="*/ 304 w 304"/>
                  <a:gd name="T18" fmla="*/ 327 h 327"/>
                </a:gdLst>
                <a:ahLst/>
                <a:cxnLst>
                  <a:cxn ang="T10">
                    <a:pos x="T0" y="T1"/>
                  </a:cxn>
                  <a:cxn ang="T11">
                    <a:pos x="T2" y="T3"/>
                  </a:cxn>
                  <a:cxn ang="T12">
                    <a:pos x="T4" y="T5"/>
                  </a:cxn>
                  <a:cxn ang="T13">
                    <a:pos x="T6" y="T7"/>
                  </a:cxn>
                  <a:cxn ang="T14">
                    <a:pos x="T8" y="T9"/>
                  </a:cxn>
                </a:cxnLst>
                <a:rect l="T15" t="T16" r="T17" b="T18"/>
                <a:pathLst>
                  <a:path w="304" h="327">
                    <a:moveTo>
                      <a:pt x="304" y="0"/>
                    </a:moveTo>
                    <a:lnTo>
                      <a:pt x="304" y="96"/>
                    </a:lnTo>
                    <a:lnTo>
                      <a:pt x="0" y="327"/>
                    </a:lnTo>
                    <a:lnTo>
                      <a:pt x="18" y="181"/>
                    </a:lnTo>
                    <a:lnTo>
                      <a:pt x="304" y="0"/>
                    </a:lnTo>
                    <a:close/>
                  </a:path>
                </a:pathLst>
              </a:custGeom>
              <a:solidFill>
                <a:srgbClr val="0000FF"/>
              </a:solidFill>
              <a:ln w="38100">
                <a:solidFill>
                  <a:schemeClr val="tx1"/>
                </a:solidFill>
                <a:round/>
                <a:headEnd/>
                <a:tailEnd/>
              </a:ln>
            </p:spPr>
            <p:txBody>
              <a:bodyPr wrap="none" anchor="ctr"/>
              <a:lstStyle/>
              <a:p>
                <a:endParaRPr lang="en-US" dirty="0">
                  <a:latin typeface="Arial" panose="020B0604020202020204" pitchFamily="34" charset="0"/>
                </a:endParaRPr>
              </a:p>
            </p:txBody>
          </p:sp>
          <p:sp>
            <p:nvSpPr>
              <p:cNvPr id="175147" name="Freeform 41"/>
              <p:cNvSpPr>
                <a:spLocks/>
              </p:cNvSpPr>
              <p:nvPr/>
            </p:nvSpPr>
            <p:spPr bwMode="auto">
              <a:xfrm flipH="1">
                <a:off x="3648" y="3408"/>
                <a:ext cx="240" cy="336"/>
              </a:xfrm>
              <a:custGeom>
                <a:avLst/>
                <a:gdLst>
                  <a:gd name="T0" fmla="*/ 70 w 336"/>
                  <a:gd name="T1" fmla="*/ 0 h 432"/>
                  <a:gd name="T2" fmla="*/ 122 w 336"/>
                  <a:gd name="T3" fmla="*/ 45 h 432"/>
                  <a:gd name="T4" fmla="*/ 35 w 336"/>
                  <a:gd name="T5" fmla="*/ 68 h 432"/>
                  <a:gd name="T6" fmla="*/ 35 w 336"/>
                  <a:gd name="T7" fmla="*/ 203 h 432"/>
                  <a:gd name="T8" fmla="*/ 0 w 336"/>
                  <a:gd name="T9" fmla="*/ 158 h 432"/>
                  <a:gd name="T10" fmla="*/ 0 w 336"/>
                  <a:gd name="T11" fmla="*/ 23 h 432"/>
                  <a:gd name="T12" fmla="*/ 70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tx1"/>
                </a:solidFill>
                <a:round/>
                <a:headEnd/>
                <a:tailEnd/>
              </a:ln>
            </p:spPr>
            <p:txBody>
              <a:bodyPr wrap="none" anchor="ctr"/>
              <a:lstStyle/>
              <a:p>
                <a:endParaRPr lang="en-US" dirty="0">
                  <a:latin typeface="Arial" panose="020B0604020202020204" pitchFamily="34" charset="0"/>
                </a:endParaRPr>
              </a:p>
            </p:txBody>
          </p:sp>
          <p:sp>
            <p:nvSpPr>
              <p:cNvPr id="175148" name="Freeform 42"/>
              <p:cNvSpPr>
                <a:spLocks/>
              </p:cNvSpPr>
              <p:nvPr/>
            </p:nvSpPr>
            <p:spPr bwMode="auto">
              <a:xfrm flipH="1">
                <a:off x="3840" y="3264"/>
                <a:ext cx="240" cy="288"/>
              </a:xfrm>
              <a:custGeom>
                <a:avLst/>
                <a:gdLst>
                  <a:gd name="T0" fmla="*/ 70 w 336"/>
                  <a:gd name="T1" fmla="*/ 0 h 432"/>
                  <a:gd name="T2" fmla="*/ 122 w 336"/>
                  <a:gd name="T3" fmla="*/ 29 h 432"/>
                  <a:gd name="T4" fmla="*/ 35 w 336"/>
                  <a:gd name="T5" fmla="*/ 43 h 432"/>
                  <a:gd name="T6" fmla="*/ 35 w 336"/>
                  <a:gd name="T7" fmla="*/ 128 h 432"/>
                  <a:gd name="T8" fmla="*/ 0 w 336"/>
                  <a:gd name="T9" fmla="*/ 99 h 432"/>
                  <a:gd name="T10" fmla="*/ 0 w 336"/>
                  <a:gd name="T11" fmla="*/ 14 h 432"/>
                  <a:gd name="T12" fmla="*/ 70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tx1"/>
                </a:solidFill>
                <a:round/>
                <a:headEnd/>
                <a:tailEnd/>
              </a:ln>
            </p:spPr>
            <p:txBody>
              <a:bodyPr wrap="none" anchor="ctr"/>
              <a:lstStyle/>
              <a:p>
                <a:endParaRPr lang="en-US" dirty="0">
                  <a:latin typeface="Arial" panose="020B0604020202020204" pitchFamily="34" charset="0"/>
                </a:endParaRPr>
              </a:p>
            </p:txBody>
          </p:sp>
        </p:grpSp>
        <p:sp>
          <p:nvSpPr>
            <p:cNvPr id="175149" name="Freeform 43"/>
            <p:cNvSpPr>
              <a:spLocks/>
            </p:cNvSpPr>
            <p:nvPr/>
          </p:nvSpPr>
          <p:spPr bwMode="auto">
            <a:xfrm>
              <a:off x="4032" y="2736"/>
              <a:ext cx="336" cy="432"/>
            </a:xfrm>
            <a:custGeom>
              <a:avLst/>
              <a:gdLst>
                <a:gd name="T0" fmla="*/ 0 w 336"/>
                <a:gd name="T1" fmla="*/ 432 h 432"/>
                <a:gd name="T2" fmla="*/ 96 w 336"/>
                <a:gd name="T3" fmla="*/ 384 h 432"/>
                <a:gd name="T4" fmla="*/ 96 w 336"/>
                <a:gd name="T5" fmla="*/ 192 h 432"/>
                <a:gd name="T6" fmla="*/ 336 w 336"/>
                <a:gd name="T7" fmla="*/ 0 h 432"/>
                <a:gd name="T8" fmla="*/ 0 w 336"/>
                <a:gd name="T9" fmla="*/ 144 h 432"/>
                <a:gd name="T10" fmla="*/ 0 w 336"/>
                <a:gd name="T11" fmla="*/ 432 h 432"/>
                <a:gd name="T12" fmla="*/ 0 60000 65536"/>
                <a:gd name="T13" fmla="*/ 0 60000 65536"/>
                <a:gd name="T14" fmla="*/ 0 60000 65536"/>
                <a:gd name="T15" fmla="*/ 0 60000 65536"/>
                <a:gd name="T16" fmla="*/ 0 60000 65536"/>
                <a:gd name="T17" fmla="*/ 0 60000 65536"/>
                <a:gd name="T18" fmla="*/ 0 w 336"/>
                <a:gd name="T19" fmla="*/ 0 h 432"/>
                <a:gd name="T20" fmla="*/ 336 w 336"/>
                <a:gd name="T21" fmla="*/ 432 h 432"/>
              </a:gdLst>
              <a:ahLst/>
              <a:cxnLst>
                <a:cxn ang="T12">
                  <a:pos x="T0" y="T1"/>
                </a:cxn>
                <a:cxn ang="T13">
                  <a:pos x="T2" y="T3"/>
                </a:cxn>
                <a:cxn ang="T14">
                  <a:pos x="T4" y="T5"/>
                </a:cxn>
                <a:cxn ang="T15">
                  <a:pos x="T6" y="T7"/>
                </a:cxn>
                <a:cxn ang="T16">
                  <a:pos x="T8" y="T9"/>
                </a:cxn>
                <a:cxn ang="T17">
                  <a:pos x="T10" y="T11"/>
                </a:cxn>
              </a:cxnLst>
              <a:rect l="T18" t="T19" r="T20" b="T21"/>
              <a:pathLst>
                <a:path w="336" h="432">
                  <a:moveTo>
                    <a:pt x="0" y="432"/>
                  </a:moveTo>
                  <a:lnTo>
                    <a:pt x="96" y="384"/>
                  </a:lnTo>
                  <a:lnTo>
                    <a:pt x="96" y="192"/>
                  </a:lnTo>
                  <a:lnTo>
                    <a:pt x="336" y="0"/>
                  </a:lnTo>
                  <a:lnTo>
                    <a:pt x="0" y="144"/>
                  </a:lnTo>
                  <a:lnTo>
                    <a:pt x="0" y="432"/>
                  </a:lnTo>
                  <a:close/>
                </a:path>
              </a:pathLst>
            </a:custGeom>
            <a:solidFill>
              <a:schemeClr val="tx1"/>
            </a:solidFill>
            <a:ln w="9525">
              <a:solidFill>
                <a:schemeClr val="tx1"/>
              </a:solidFill>
              <a:round/>
              <a:headEnd/>
              <a:tailEnd/>
            </a:ln>
          </p:spPr>
          <p:txBody>
            <a:bodyPr wrap="none" anchor="ctr"/>
            <a:lstStyle/>
            <a:p>
              <a:endParaRPr lang="en-US" dirty="0">
                <a:latin typeface="Arial" panose="020B0604020202020204" pitchFamily="34" charset="0"/>
              </a:endParaRPr>
            </a:p>
          </p:txBody>
        </p:sp>
      </p:grpSp>
      <p:sp>
        <p:nvSpPr>
          <p:cNvPr id="175150" name="Freeform 44"/>
          <p:cNvSpPr>
            <a:spLocks/>
          </p:cNvSpPr>
          <p:nvPr/>
        </p:nvSpPr>
        <p:spPr bwMode="auto">
          <a:xfrm>
            <a:off x="4114800" y="3733800"/>
            <a:ext cx="838200" cy="762000"/>
          </a:xfrm>
          <a:custGeom>
            <a:avLst/>
            <a:gdLst>
              <a:gd name="T0" fmla="*/ 0 w 528"/>
              <a:gd name="T1" fmla="*/ 2147483647 h 480"/>
              <a:gd name="T2" fmla="*/ 2147483647 w 528"/>
              <a:gd name="T3" fmla="*/ 2147483647 h 480"/>
              <a:gd name="T4" fmla="*/ 0 w 528"/>
              <a:gd name="T5" fmla="*/ 2147483647 h 480"/>
              <a:gd name="T6" fmla="*/ 2147483647 w 528"/>
              <a:gd name="T7" fmla="*/ 0 h 480"/>
              <a:gd name="T8" fmla="*/ 2147483647 w 528"/>
              <a:gd name="T9" fmla="*/ 2147483647 h 480"/>
              <a:gd name="T10" fmla="*/ 2147483647 w 528"/>
              <a:gd name="T11" fmla="*/ 2147483647 h 480"/>
              <a:gd name="T12" fmla="*/ 0 w 528"/>
              <a:gd name="T13" fmla="*/ 2147483647 h 480"/>
              <a:gd name="T14" fmla="*/ 0 60000 65536"/>
              <a:gd name="T15" fmla="*/ 0 60000 65536"/>
              <a:gd name="T16" fmla="*/ 0 60000 65536"/>
              <a:gd name="T17" fmla="*/ 0 60000 65536"/>
              <a:gd name="T18" fmla="*/ 0 60000 65536"/>
              <a:gd name="T19" fmla="*/ 0 60000 65536"/>
              <a:gd name="T20" fmla="*/ 0 60000 65536"/>
              <a:gd name="T21" fmla="*/ 0 w 528"/>
              <a:gd name="T22" fmla="*/ 0 h 480"/>
              <a:gd name="T23" fmla="*/ 528 w 528"/>
              <a:gd name="T24" fmla="*/ 480 h 48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28" h="480">
                <a:moveTo>
                  <a:pt x="0" y="480"/>
                </a:moveTo>
                <a:lnTo>
                  <a:pt x="240" y="240"/>
                </a:lnTo>
                <a:lnTo>
                  <a:pt x="0" y="240"/>
                </a:lnTo>
                <a:lnTo>
                  <a:pt x="528" y="0"/>
                </a:lnTo>
                <a:lnTo>
                  <a:pt x="288" y="192"/>
                </a:lnTo>
                <a:lnTo>
                  <a:pt x="432" y="192"/>
                </a:lnTo>
                <a:lnTo>
                  <a:pt x="0" y="480"/>
                </a:lnTo>
                <a:close/>
              </a:path>
            </a:pathLst>
          </a:custGeom>
          <a:solidFill>
            <a:srgbClr val="FFFF00"/>
          </a:solidFill>
          <a:ln w="38100">
            <a:solidFill>
              <a:srgbClr val="FF0000"/>
            </a:solidFill>
            <a:round/>
            <a:headEnd/>
            <a:tailEnd/>
          </a:ln>
        </p:spPr>
        <p:txBody>
          <a:bodyPr wrap="none" anchor="ctr"/>
          <a:lstStyle/>
          <a:p>
            <a:endParaRPr lang="en-US" dirty="0">
              <a:latin typeface="Arial" panose="020B0604020202020204" pitchFamily="34" charset="0"/>
            </a:endParaRPr>
          </a:p>
        </p:txBody>
      </p:sp>
      <p:sp>
        <p:nvSpPr>
          <p:cNvPr id="49" name="Text Box 7"/>
          <p:cNvSpPr txBox="1">
            <a:spLocks noChangeArrowheads="1"/>
          </p:cNvSpPr>
          <p:nvPr/>
        </p:nvSpPr>
        <p:spPr bwMode="auto">
          <a:xfrm>
            <a:off x="673727" y="2179392"/>
            <a:ext cx="4011946" cy="954107"/>
          </a:xfrm>
          <a:prstGeom prst="rect">
            <a:avLst/>
          </a:prstGeom>
          <a:solidFill>
            <a:schemeClr val="bg1"/>
          </a:solidFill>
          <a:ln w="76200" algn="ctr">
            <a:solidFill>
              <a:schemeClr val="accent1"/>
            </a:solidFill>
            <a:miter lim="800000"/>
            <a:headEnd/>
            <a:tailEnd/>
          </a:ln>
          <a:effectLst>
            <a:outerShdw dist="107763" dir="2700000" algn="ctr" rotWithShape="0">
              <a:schemeClr val="bg2">
                <a:alpha val="50000"/>
              </a:schemeClr>
            </a:outerShdw>
          </a:effectLst>
        </p:spPr>
        <p:txBody>
          <a:bodyPr wrap="square">
            <a:spAutoFit/>
          </a:bodyPr>
          <a:lstStyle/>
          <a:p>
            <a:pPr algn="l"/>
            <a:r>
              <a:rPr lang="en-US" sz="2800" dirty="0">
                <a:solidFill>
                  <a:srgbClr val="FFFF00"/>
                </a:solidFill>
                <a:latin typeface="Arial" pitchFamily="34" charset="0"/>
                <a:cs typeface="Arial" pitchFamily="34" charset="0"/>
              </a:rPr>
              <a:t>If a thread holding</a:t>
            </a:r>
          </a:p>
          <a:p>
            <a:pPr algn="l"/>
            <a:r>
              <a:rPr lang="en-US" sz="2800" dirty="0">
                <a:solidFill>
                  <a:srgbClr val="FFFF00"/>
                </a:solidFill>
                <a:latin typeface="Arial" pitchFamily="34" charset="0"/>
                <a:cs typeface="Arial" pitchFamily="34" charset="0"/>
              </a:rPr>
              <a:t>a lock is delayed …</a:t>
            </a:r>
          </a:p>
        </p:txBody>
      </p:sp>
      <p:sp>
        <p:nvSpPr>
          <p:cNvPr id="51" name="Text Box 7"/>
          <p:cNvSpPr txBox="1">
            <a:spLocks noChangeArrowheads="1"/>
          </p:cNvSpPr>
          <p:nvPr/>
        </p:nvSpPr>
        <p:spPr bwMode="auto">
          <a:xfrm>
            <a:off x="4818392" y="5047446"/>
            <a:ext cx="4011946" cy="954107"/>
          </a:xfrm>
          <a:prstGeom prst="rect">
            <a:avLst/>
          </a:prstGeom>
          <a:solidFill>
            <a:schemeClr val="bg1"/>
          </a:solidFill>
          <a:ln w="76200" algn="ctr">
            <a:solidFill>
              <a:schemeClr val="accent1"/>
            </a:solidFill>
            <a:miter lim="800000"/>
            <a:headEnd/>
            <a:tailEnd/>
          </a:ln>
          <a:effectLst>
            <a:outerShdw dist="107763" dir="2700000" algn="ctr" rotWithShape="0">
              <a:schemeClr val="bg2">
                <a:alpha val="50000"/>
              </a:schemeClr>
            </a:outerShdw>
          </a:effectLst>
        </p:spPr>
        <p:txBody>
          <a:bodyPr wrap="square">
            <a:spAutoFit/>
          </a:bodyPr>
          <a:lstStyle/>
          <a:p>
            <a:pPr algn="l"/>
            <a:r>
              <a:rPr lang="en-US" sz="2800" dirty="0">
                <a:solidFill>
                  <a:srgbClr val="FFFF00"/>
                </a:solidFill>
                <a:latin typeface="Arial" panose="020B0604020202020204" pitchFamily="34" charset="0"/>
              </a:rPr>
              <a:t>No one else can make progress</a:t>
            </a:r>
          </a:p>
        </p:txBody>
      </p:sp>
      <p:sp>
        <p:nvSpPr>
          <p:cNvPr id="50" name="TextBox 49">
            <a:extLst>
              <a:ext uri="{FF2B5EF4-FFF2-40B4-BE49-F238E27FC236}">
                <a16:creationId xmlns:a16="http://schemas.microsoft.com/office/drawing/2014/main" id="{B3437D0F-FDA5-41A4-A23D-E634F847028B}"/>
              </a:ext>
            </a:extLst>
          </p:cNvPr>
          <p:cNvSpPr txBox="1"/>
          <p:nvPr/>
        </p:nvSpPr>
        <p:spPr bwMode="auto">
          <a:xfrm>
            <a:off x="368981" y="312546"/>
            <a:ext cx="4482317" cy="523220"/>
          </a:xfrm>
          <a:prstGeom prst="rect">
            <a:avLst/>
          </a:prstGeom>
          <a:solidFill>
            <a:schemeClr val="bg1"/>
          </a:solidFill>
          <a:ln w="76200">
            <a:solidFill>
              <a:schemeClr val="tx1">
                <a:lumMod val="85000"/>
              </a:schemeClr>
            </a:solid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2800" dirty="0">
                <a:solidFill>
                  <a:srgbClr val="FFFF00"/>
                </a:solidFill>
                <a:latin typeface="Arial" panose="020B0604020202020204" pitchFamily="34" charset="0"/>
                <a:cs typeface="Arial" panose="020B0604020202020204" pitchFamily="34" charset="0"/>
              </a:rPr>
              <a:t>Locks do not tolerate faults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blinds(horizontal)">
                                      <p:cBhvr>
                                        <p:cTn id="7" dur="500"/>
                                        <p:tgtEl>
                                          <p:spTgt spid="49"/>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1"/>
                                        </p:tgtEl>
                                        <p:attrNameLst>
                                          <p:attrName>style.visibility</p:attrName>
                                        </p:attrNameLst>
                                      </p:cBhvr>
                                      <p:to>
                                        <p:strVal val="visible"/>
                                      </p:to>
                                    </p:set>
                                    <p:animEffect transition="in" filter="blinds(horizontal)">
                                      <p:cBhvr>
                                        <p:cTn id="12"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51"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p:cNvPicPr>
            <a:picLocks noChangeAspect="1" noChangeArrowheads="1"/>
          </p:cNvPicPr>
          <p:nvPr/>
        </p:nvPicPr>
        <p:blipFill>
          <a:blip r:embed="rId2" cstate="print"/>
          <a:srcRect/>
          <a:stretch>
            <a:fillRect/>
          </a:stretch>
        </p:blipFill>
        <p:spPr bwMode="auto">
          <a:xfrm>
            <a:off x="529431" y="1504668"/>
            <a:ext cx="8085138" cy="4748975"/>
          </a:xfrm>
          <a:prstGeom prst="rect">
            <a:avLst/>
          </a:prstGeom>
          <a:noFill/>
          <a:ln w="38100" algn="ctr">
            <a:noFill/>
            <a:miter lim="800000"/>
            <a:headEnd/>
            <a:tailEnd/>
          </a:ln>
        </p:spPr>
      </p:pic>
      <p:sp>
        <p:nvSpPr>
          <p:cNvPr id="3" name="Slide Number Placeholder 2"/>
          <p:cNvSpPr>
            <a:spLocks noGrp="1"/>
          </p:cNvSpPr>
          <p:nvPr>
            <p:ph type="sldNum" sz="quarter" idx="4294967295"/>
          </p:nvPr>
        </p:nvSpPr>
        <p:spPr>
          <a:xfrm>
            <a:off x="6553200" y="6245225"/>
            <a:ext cx="2133600" cy="476250"/>
          </a:xfrm>
          <a:prstGeom prst="rect">
            <a:avLst/>
          </a:prstGeom>
        </p:spPr>
        <p:txBody>
          <a:bodyPr/>
          <a:lstStyle/>
          <a:p>
            <a:pPr>
              <a:defRPr/>
            </a:pPr>
            <a:fld id="{02CB1867-0414-47DD-B3B3-1520BC48BD37}" type="slidenum">
              <a:rPr lang="en-US" smtClean="0"/>
              <a:pPr>
                <a:defRPr/>
              </a:pPr>
              <a:t>3</a:t>
            </a:fld>
            <a:endParaRPr lang="en-US" dirty="0"/>
          </a:p>
        </p:txBody>
      </p:sp>
      <p:sp>
        <p:nvSpPr>
          <p:cNvPr id="7" name="TextBox 6">
            <a:extLst>
              <a:ext uri="{FF2B5EF4-FFF2-40B4-BE49-F238E27FC236}">
                <a16:creationId xmlns:a16="http://schemas.microsoft.com/office/drawing/2014/main" id="{EAB157D7-959F-4E22-9BCD-B4FB81FCC9E9}"/>
              </a:ext>
            </a:extLst>
          </p:cNvPr>
          <p:cNvSpPr txBox="1"/>
          <p:nvPr/>
        </p:nvSpPr>
        <p:spPr bwMode="auto">
          <a:xfrm>
            <a:off x="368981" y="312546"/>
            <a:ext cx="4198522" cy="523220"/>
          </a:xfrm>
          <a:prstGeom prst="rect">
            <a:avLst/>
          </a:prstGeom>
          <a:solidFill>
            <a:schemeClr val="bg1"/>
          </a:solidFill>
          <a:ln w="76200">
            <a:solidFill>
              <a:schemeClr val="tx1">
                <a:lumMod val="85000"/>
              </a:schemeClr>
            </a:solid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2800" dirty="0">
                <a:solidFill>
                  <a:srgbClr val="FFFF00"/>
                </a:solidFill>
                <a:latin typeface="Arial" panose="020B0604020202020204" pitchFamily="34" charset="0"/>
                <a:cs typeface="Arial" panose="020B0604020202020204" pitchFamily="34" charset="0"/>
              </a:rPr>
              <a:t>Moore’s Law (in practice)</a:t>
            </a:r>
          </a:p>
        </p:txBody>
      </p:sp>
    </p:spTree>
    <p:extLst>
      <p:ext uri="{BB962C8B-B14F-4D97-AF65-F5344CB8AC3E}">
        <p14:creationId xmlns:p14="http://schemas.microsoft.com/office/powerpoint/2010/main" val="30907301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6212" name="Rectangle 4"/>
          <p:cNvSpPr>
            <a:spLocks noChangeArrowheads="1"/>
          </p:cNvSpPr>
          <p:nvPr/>
        </p:nvSpPr>
        <p:spPr bwMode="auto">
          <a:xfrm>
            <a:off x="-51720" y="2848223"/>
            <a:ext cx="9247440" cy="2251658"/>
          </a:xfrm>
          <a:prstGeom prst="rect">
            <a:avLst/>
          </a:prstGeom>
          <a:noFill/>
          <a:ln w="9525">
            <a:noFill/>
            <a:miter lim="800000"/>
            <a:headEnd/>
            <a:tailEnd/>
          </a:ln>
        </p:spPr>
        <p:txBody>
          <a:bodyPr/>
          <a:lstStyle/>
          <a:p>
            <a:pPr marL="742950" lvl="1" indent="-285750" algn="l">
              <a:lnSpc>
                <a:spcPct val="90000"/>
              </a:lnSpc>
              <a:spcBef>
                <a:spcPct val="20000"/>
              </a:spcBef>
            </a:pPr>
            <a:r>
              <a:rPr lang="en-GB" sz="2000" b="1" dirty="0">
                <a:solidFill>
                  <a:schemeClr val="tx1"/>
                </a:solidFill>
                <a:latin typeface="Courier New" pitchFamily="49" charset="0"/>
              </a:rPr>
              <a:t>/* </a:t>
            </a:r>
          </a:p>
          <a:p>
            <a:pPr marL="742950" lvl="1" indent="-285750" algn="l">
              <a:lnSpc>
                <a:spcPct val="90000"/>
              </a:lnSpc>
              <a:spcBef>
                <a:spcPct val="20000"/>
              </a:spcBef>
            </a:pPr>
            <a:r>
              <a:rPr lang="en-GB" sz="2000" b="1" dirty="0">
                <a:solidFill>
                  <a:schemeClr val="tx1"/>
                </a:solidFill>
                <a:latin typeface="Courier New" pitchFamily="49" charset="0"/>
              </a:rPr>
              <a:t> * When a locked buffer is visible to the I/O layer</a:t>
            </a:r>
          </a:p>
          <a:p>
            <a:pPr marL="742950" lvl="1" indent="-285750" algn="l">
              <a:lnSpc>
                <a:spcPct val="90000"/>
              </a:lnSpc>
              <a:spcBef>
                <a:spcPct val="20000"/>
              </a:spcBef>
            </a:pPr>
            <a:r>
              <a:rPr lang="en-GB" sz="2000" b="1" dirty="0">
                <a:solidFill>
                  <a:schemeClr val="tx1"/>
                </a:solidFill>
                <a:latin typeface="Courier New" pitchFamily="49" charset="0"/>
              </a:rPr>
              <a:t> * </a:t>
            </a:r>
            <a:r>
              <a:rPr lang="en-GB" sz="2000" b="1" dirty="0" err="1">
                <a:solidFill>
                  <a:schemeClr val="tx1"/>
                </a:solidFill>
                <a:latin typeface="Courier New" pitchFamily="49" charset="0"/>
              </a:rPr>
              <a:t>BH_Launder</a:t>
            </a:r>
            <a:r>
              <a:rPr lang="en-GB" sz="2000" b="1" dirty="0">
                <a:solidFill>
                  <a:schemeClr val="tx1"/>
                </a:solidFill>
                <a:latin typeface="Courier New" pitchFamily="49" charset="0"/>
              </a:rPr>
              <a:t> is set. This means before unlocking</a:t>
            </a:r>
          </a:p>
          <a:p>
            <a:pPr marL="742950" lvl="1" indent="-285750" algn="l">
              <a:lnSpc>
                <a:spcPct val="90000"/>
              </a:lnSpc>
              <a:spcBef>
                <a:spcPct val="20000"/>
              </a:spcBef>
            </a:pPr>
            <a:r>
              <a:rPr lang="en-GB" sz="2000" b="1" dirty="0">
                <a:solidFill>
                  <a:schemeClr val="tx1"/>
                </a:solidFill>
                <a:latin typeface="Courier New" pitchFamily="49" charset="0"/>
              </a:rPr>
              <a:t> * we must clear </a:t>
            </a:r>
            <a:r>
              <a:rPr lang="en-GB" sz="2000" b="1" dirty="0" err="1">
                <a:solidFill>
                  <a:schemeClr val="tx1"/>
                </a:solidFill>
                <a:latin typeface="Courier New" pitchFamily="49" charset="0"/>
              </a:rPr>
              <a:t>BH_Launder,mb</a:t>
            </a:r>
            <a:r>
              <a:rPr lang="en-GB" sz="2000" b="1" dirty="0">
                <a:solidFill>
                  <a:schemeClr val="tx1"/>
                </a:solidFill>
                <a:latin typeface="Courier New" pitchFamily="49" charset="0"/>
              </a:rPr>
              <a:t>() on alpha and then</a:t>
            </a:r>
          </a:p>
          <a:p>
            <a:pPr marL="742950" lvl="1" indent="-285750" algn="l">
              <a:lnSpc>
                <a:spcPct val="90000"/>
              </a:lnSpc>
              <a:spcBef>
                <a:spcPct val="20000"/>
              </a:spcBef>
            </a:pPr>
            <a:r>
              <a:rPr lang="en-GB" sz="2000" b="1" dirty="0">
                <a:solidFill>
                  <a:schemeClr val="tx1"/>
                </a:solidFill>
                <a:latin typeface="Courier New" pitchFamily="49" charset="0"/>
              </a:rPr>
              <a:t> * clear </a:t>
            </a:r>
            <a:r>
              <a:rPr lang="en-GB" sz="2000" b="1" dirty="0" err="1">
                <a:solidFill>
                  <a:schemeClr val="tx1"/>
                </a:solidFill>
                <a:latin typeface="Courier New" pitchFamily="49" charset="0"/>
              </a:rPr>
              <a:t>BH_Lock</a:t>
            </a:r>
            <a:r>
              <a:rPr lang="en-GB" sz="2000" b="1" dirty="0">
                <a:solidFill>
                  <a:schemeClr val="tx1"/>
                </a:solidFill>
                <a:latin typeface="Courier New" pitchFamily="49" charset="0"/>
              </a:rPr>
              <a:t>, so no reader can see </a:t>
            </a:r>
            <a:r>
              <a:rPr lang="en-GB" sz="2000" b="1" dirty="0" err="1">
                <a:solidFill>
                  <a:schemeClr val="tx1"/>
                </a:solidFill>
                <a:latin typeface="Courier New" pitchFamily="49" charset="0"/>
              </a:rPr>
              <a:t>BH_Launder</a:t>
            </a:r>
            <a:r>
              <a:rPr lang="en-GB" sz="2000" b="1" dirty="0">
                <a:solidFill>
                  <a:schemeClr val="tx1"/>
                </a:solidFill>
                <a:latin typeface="Courier New" pitchFamily="49" charset="0"/>
              </a:rPr>
              <a:t> set</a:t>
            </a:r>
          </a:p>
          <a:p>
            <a:pPr marL="742950" lvl="1" indent="-285750" algn="l">
              <a:lnSpc>
                <a:spcPct val="90000"/>
              </a:lnSpc>
              <a:spcBef>
                <a:spcPct val="20000"/>
              </a:spcBef>
            </a:pPr>
            <a:r>
              <a:rPr lang="en-GB" sz="2000" b="1" dirty="0">
                <a:solidFill>
                  <a:schemeClr val="tx1"/>
                </a:solidFill>
                <a:latin typeface="Courier New" pitchFamily="49" charset="0"/>
              </a:rPr>
              <a:t> * on an unlocked buffer and then risk to deadlock. </a:t>
            </a:r>
          </a:p>
          <a:p>
            <a:pPr marL="742950" lvl="1" indent="-285750" algn="l">
              <a:lnSpc>
                <a:spcPct val="90000"/>
              </a:lnSpc>
              <a:spcBef>
                <a:spcPct val="20000"/>
              </a:spcBef>
            </a:pPr>
            <a:r>
              <a:rPr lang="en-GB" sz="2000" b="1" dirty="0">
                <a:solidFill>
                  <a:schemeClr val="tx1"/>
                </a:solidFill>
                <a:latin typeface="Courier New" pitchFamily="49" charset="0"/>
              </a:rPr>
              <a:t> */</a:t>
            </a:r>
            <a:r>
              <a:rPr lang="en-GB" sz="2000" dirty="0">
                <a:solidFill>
                  <a:schemeClr val="tx1"/>
                </a:solidFill>
                <a:latin typeface="Courier New" pitchFamily="49" charset="0"/>
              </a:rPr>
              <a:t> </a:t>
            </a:r>
          </a:p>
        </p:txBody>
      </p:sp>
      <p:sp>
        <p:nvSpPr>
          <p:cNvPr id="9" name="Text Box 7"/>
          <p:cNvSpPr txBox="1">
            <a:spLocks noChangeArrowheads="1"/>
          </p:cNvSpPr>
          <p:nvPr/>
        </p:nvSpPr>
        <p:spPr bwMode="auto">
          <a:xfrm>
            <a:off x="1021123" y="1129384"/>
            <a:ext cx="4011946" cy="523220"/>
          </a:xfrm>
          <a:prstGeom prst="rect">
            <a:avLst/>
          </a:prstGeom>
          <a:solidFill>
            <a:schemeClr val="bg1"/>
          </a:solidFill>
          <a:ln w="38100" algn="ctr">
            <a:solidFill>
              <a:schemeClr val="accent1"/>
            </a:solidFill>
            <a:miter lim="800000"/>
            <a:headEnd/>
            <a:tailEnd/>
          </a:ln>
          <a:effectLst>
            <a:outerShdw dist="107763" dir="2700000" algn="ctr" rotWithShape="0">
              <a:schemeClr val="bg2">
                <a:alpha val="50000"/>
              </a:schemeClr>
            </a:outerShdw>
          </a:effectLst>
        </p:spPr>
        <p:txBody>
          <a:bodyPr wrap="square">
            <a:spAutoFit/>
          </a:bodyPr>
          <a:lstStyle/>
          <a:p>
            <a:pPr algn="l"/>
            <a:r>
              <a:rPr lang="en-US" sz="2800" dirty="0">
                <a:solidFill>
                  <a:srgbClr val="FFFF00"/>
                </a:solidFill>
                <a:latin typeface="Arial" panose="020B0604020202020204" pitchFamily="34" charset="0"/>
              </a:rPr>
              <a:t>Relation between …</a:t>
            </a:r>
          </a:p>
        </p:txBody>
      </p:sp>
      <p:sp>
        <p:nvSpPr>
          <p:cNvPr id="10" name="Text Box 7"/>
          <p:cNvSpPr txBox="1">
            <a:spLocks noChangeArrowheads="1"/>
          </p:cNvSpPr>
          <p:nvPr/>
        </p:nvSpPr>
        <p:spPr bwMode="auto">
          <a:xfrm>
            <a:off x="1477768" y="1826407"/>
            <a:ext cx="4831377" cy="523220"/>
          </a:xfrm>
          <a:prstGeom prst="rect">
            <a:avLst/>
          </a:prstGeom>
          <a:solidFill>
            <a:schemeClr val="bg1"/>
          </a:solidFill>
          <a:ln w="38100" algn="ctr">
            <a:solidFill>
              <a:srgbClr val="FF0000"/>
            </a:solidFill>
            <a:miter lim="800000"/>
            <a:headEnd/>
            <a:tailEnd/>
          </a:ln>
          <a:effectLst>
            <a:outerShdw dist="107763" dir="2700000" algn="ctr" rotWithShape="0">
              <a:schemeClr val="bg2">
                <a:alpha val="50000"/>
              </a:schemeClr>
            </a:outerShdw>
          </a:effectLst>
        </p:spPr>
        <p:txBody>
          <a:bodyPr wrap="square">
            <a:spAutoFit/>
          </a:bodyPr>
          <a:lstStyle/>
          <a:p>
            <a:pPr algn="l"/>
            <a:r>
              <a:rPr lang="en-US" sz="2800" dirty="0">
                <a:solidFill>
                  <a:srgbClr val="FFFF00"/>
                </a:solidFill>
                <a:latin typeface="Arial" panose="020B0604020202020204" pitchFamily="34" charset="0"/>
              </a:rPr>
              <a:t>Lock data and object data …</a:t>
            </a:r>
          </a:p>
        </p:txBody>
      </p:sp>
      <p:sp>
        <p:nvSpPr>
          <p:cNvPr id="11" name="Text Box 7"/>
          <p:cNvSpPr txBox="1">
            <a:spLocks noChangeArrowheads="1"/>
          </p:cNvSpPr>
          <p:nvPr/>
        </p:nvSpPr>
        <p:spPr bwMode="auto">
          <a:xfrm>
            <a:off x="1477768" y="2523431"/>
            <a:ext cx="5495407" cy="523220"/>
          </a:xfrm>
          <a:prstGeom prst="rect">
            <a:avLst/>
          </a:prstGeom>
          <a:solidFill>
            <a:schemeClr val="bg1"/>
          </a:solidFill>
          <a:ln w="38100" algn="ctr">
            <a:solidFill>
              <a:srgbClr val="FFFF00"/>
            </a:solidFill>
            <a:miter lim="800000"/>
            <a:headEnd/>
            <a:tailEnd/>
          </a:ln>
          <a:effectLst>
            <a:outerShdw dist="107763" dir="2700000" algn="ctr" rotWithShape="0">
              <a:schemeClr val="bg2">
                <a:alpha val="50000"/>
              </a:schemeClr>
            </a:outerShdw>
          </a:effectLst>
        </p:spPr>
        <p:txBody>
          <a:bodyPr wrap="square">
            <a:spAutoFit/>
          </a:bodyPr>
          <a:lstStyle/>
          <a:p>
            <a:pPr algn="l"/>
            <a:r>
              <a:rPr lang="en-US" sz="2800" dirty="0">
                <a:solidFill>
                  <a:srgbClr val="FFFF00"/>
                </a:solidFill>
                <a:latin typeface="Arial" panose="020B0604020202020204" pitchFamily="34" charset="0"/>
              </a:rPr>
              <a:t>Exists only in programmer’s mind</a:t>
            </a:r>
          </a:p>
        </p:txBody>
      </p:sp>
      <p:sp>
        <p:nvSpPr>
          <p:cNvPr id="606213" name="AutoShape 5"/>
          <p:cNvSpPr>
            <a:spLocks noChangeArrowheads="1"/>
          </p:cNvSpPr>
          <p:nvPr/>
        </p:nvSpPr>
        <p:spPr bwMode="auto">
          <a:xfrm>
            <a:off x="5972348" y="5357068"/>
            <a:ext cx="3033713" cy="1249363"/>
          </a:xfrm>
          <a:prstGeom prst="wedgeRoundRectCallout">
            <a:avLst>
              <a:gd name="adj1" fmla="val -34840"/>
              <a:gd name="adj2" fmla="val -75260"/>
              <a:gd name="adj3" fmla="val 16667"/>
            </a:avLst>
          </a:prstGeom>
          <a:solidFill>
            <a:schemeClr val="bg1"/>
          </a:solidFill>
          <a:ln w="57150" algn="ctr">
            <a:solidFill>
              <a:srgbClr val="FF7C80"/>
            </a:solidFill>
            <a:miter lim="800000"/>
            <a:headEnd/>
            <a:tailEnd/>
          </a:ln>
        </p:spPr>
        <p:txBody>
          <a:bodyPr/>
          <a:lstStyle/>
          <a:p>
            <a:r>
              <a:rPr lang="en-US" sz="2400" dirty="0">
                <a:solidFill>
                  <a:srgbClr val="FFFF00"/>
                </a:solidFill>
                <a:latin typeface="Arial" panose="020B0604020202020204" pitchFamily="34" charset="0"/>
                <a:cs typeface="Arial" panose="020B0604020202020204" pitchFamily="34" charset="0"/>
              </a:rPr>
              <a:t>Actual comment from Linux Kernel</a:t>
            </a:r>
          </a:p>
          <a:p>
            <a:r>
              <a:rPr lang="en-US" sz="1400" dirty="0">
                <a:solidFill>
                  <a:srgbClr val="FFFF00"/>
                </a:solidFill>
                <a:latin typeface="Arial" panose="020B0604020202020204" pitchFamily="34" charset="0"/>
                <a:cs typeface="Arial" panose="020B0604020202020204" pitchFamily="34" charset="0"/>
              </a:rPr>
              <a:t>(hat tip: Bradley </a:t>
            </a:r>
            <a:r>
              <a:rPr lang="en-GB" sz="1400" dirty="0" err="1">
                <a:solidFill>
                  <a:srgbClr val="FFFF00"/>
                </a:solidFill>
                <a:latin typeface="Arial" panose="020B0604020202020204" pitchFamily="34" charset="0"/>
                <a:cs typeface="Arial" panose="020B0604020202020204" pitchFamily="34" charset="0"/>
              </a:rPr>
              <a:t>Kuszmaul</a:t>
            </a:r>
            <a:r>
              <a:rPr lang="en-GB" sz="1400" dirty="0">
                <a:solidFill>
                  <a:srgbClr val="FFFF00"/>
                </a:solidFill>
                <a:latin typeface="Arial" panose="020B0604020202020204" pitchFamily="34" charset="0"/>
                <a:cs typeface="Arial" panose="020B0604020202020204" pitchFamily="34" charset="0"/>
              </a:rPr>
              <a:t>)</a:t>
            </a:r>
          </a:p>
        </p:txBody>
      </p:sp>
      <p:sp>
        <p:nvSpPr>
          <p:cNvPr id="12" name="TextBox 11">
            <a:extLst>
              <a:ext uri="{FF2B5EF4-FFF2-40B4-BE49-F238E27FC236}">
                <a16:creationId xmlns:a16="http://schemas.microsoft.com/office/drawing/2014/main" id="{0D5366C8-50CB-42A7-9915-B3E6AC76560E}"/>
              </a:ext>
            </a:extLst>
          </p:cNvPr>
          <p:cNvSpPr txBox="1"/>
          <p:nvPr/>
        </p:nvSpPr>
        <p:spPr bwMode="auto">
          <a:xfrm>
            <a:off x="368981" y="312546"/>
            <a:ext cx="5125121" cy="523220"/>
          </a:xfrm>
          <a:prstGeom prst="rect">
            <a:avLst/>
          </a:prstGeom>
          <a:solidFill>
            <a:schemeClr val="bg1"/>
          </a:solidFill>
          <a:ln w="76200">
            <a:solidFill>
              <a:schemeClr val="tx1">
                <a:lumMod val="85000"/>
              </a:schemeClr>
            </a:solid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2800" dirty="0">
                <a:solidFill>
                  <a:srgbClr val="FFFF00"/>
                </a:solidFill>
                <a:latin typeface="Arial" panose="020B0604020202020204" pitchFamily="34" charset="0"/>
                <a:cs typeface="Arial" panose="020B0604020202020204" pitchFamily="34" charset="0"/>
              </a:rPr>
              <a:t>Locking Relies on Conventions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blinds(horizontal)">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blinds(horizontal)">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606212"/>
                                        </p:tgtEl>
                                        <p:attrNameLst>
                                          <p:attrName>style.visibility</p:attrName>
                                        </p:attrNameLst>
                                      </p:cBhvr>
                                      <p:to>
                                        <p:strVal val="visible"/>
                                      </p:to>
                                    </p:set>
                                    <p:animEffect transition="in" filter="blinds(horizontal)">
                                      <p:cBhvr>
                                        <p:cTn id="22" dur="500"/>
                                        <p:tgtEl>
                                          <p:spTgt spid="606212"/>
                                        </p:tgtEl>
                                      </p:cBhvr>
                                    </p:animEffect>
                                  </p:childTnLst>
                                </p:cTn>
                              </p:par>
                            </p:childTnLst>
                          </p:cTn>
                        </p:par>
                        <p:par>
                          <p:cTn id="23" fill="hold">
                            <p:stCondLst>
                              <p:cond delay="500"/>
                            </p:stCondLst>
                            <p:childTnLst>
                              <p:par>
                                <p:cTn id="24" presetID="3" presetClass="entr" presetSubtype="10" fill="hold" grpId="0" nodeType="afterEffect">
                                  <p:stCondLst>
                                    <p:cond delay="0"/>
                                  </p:stCondLst>
                                  <p:childTnLst>
                                    <p:set>
                                      <p:cBhvr>
                                        <p:cTn id="25" dur="1" fill="hold">
                                          <p:stCondLst>
                                            <p:cond delay="0"/>
                                          </p:stCondLst>
                                        </p:cTn>
                                        <p:tgtEl>
                                          <p:spTgt spid="606213"/>
                                        </p:tgtEl>
                                        <p:attrNameLst>
                                          <p:attrName>style.visibility</p:attrName>
                                        </p:attrNameLst>
                                      </p:cBhvr>
                                      <p:to>
                                        <p:strVal val="visible"/>
                                      </p:to>
                                    </p:set>
                                    <p:animEffect transition="in" filter="blinds(horizontal)">
                                      <p:cBhvr>
                                        <p:cTn id="26" dur="500"/>
                                        <p:tgtEl>
                                          <p:spTgt spid="6062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6212" grpId="0"/>
      <p:bldP spid="9" grpId="0" animBg="1"/>
      <p:bldP spid="10" grpId="0" animBg="1"/>
      <p:bldP spid="11" grpId="0" animBg="1"/>
      <p:bldP spid="606213"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9" name="Slide Number Placeholder 3"/>
          <p:cNvSpPr txBox="1">
            <a:spLocks noGrp="1"/>
          </p:cNvSpPr>
          <p:nvPr/>
        </p:nvSpPr>
        <p:spPr bwMode="auto">
          <a:xfrm>
            <a:off x="6553200" y="6248400"/>
            <a:ext cx="1905000" cy="457200"/>
          </a:xfrm>
          <a:prstGeom prst="rect">
            <a:avLst/>
          </a:prstGeom>
          <a:noFill/>
          <a:ln w="9525">
            <a:noFill/>
            <a:miter lim="800000"/>
            <a:headEnd/>
            <a:tailEnd/>
          </a:ln>
        </p:spPr>
        <p:txBody>
          <a:bodyPr/>
          <a:lstStyle/>
          <a:p>
            <a:pPr algn="r"/>
            <a:fld id="{F96A6F7F-CC23-4611-AE12-304B993EDF12}" type="slidenum">
              <a:rPr lang="ar-SA" sz="1400">
                <a:solidFill>
                  <a:schemeClr val="tx1"/>
                </a:solidFill>
                <a:latin typeface="Arial" panose="020B0604020202020204" pitchFamily="34" charset="0"/>
                <a:cs typeface="Arial" panose="020B0604020202020204" pitchFamily="34" charset="0"/>
              </a:rPr>
              <a:pPr algn="r"/>
              <a:t>31</a:t>
            </a:fld>
            <a:endParaRPr lang="en-US" sz="1400" dirty="0">
              <a:solidFill>
                <a:schemeClr val="tx1"/>
              </a:solidFill>
              <a:latin typeface="Arial" panose="020B0604020202020204" pitchFamily="34" charset="0"/>
              <a:cs typeface="Arial" panose="020B0604020202020204" pitchFamily="34" charset="0"/>
            </a:endParaRPr>
          </a:p>
        </p:txBody>
      </p:sp>
      <p:grpSp>
        <p:nvGrpSpPr>
          <p:cNvPr id="2" name="Group 3"/>
          <p:cNvGrpSpPr>
            <a:grpSpLocks/>
          </p:cNvGrpSpPr>
          <p:nvPr/>
        </p:nvGrpSpPr>
        <p:grpSpPr bwMode="auto">
          <a:xfrm>
            <a:off x="781050" y="4530725"/>
            <a:ext cx="1676400" cy="1752600"/>
            <a:chOff x="3312" y="2640"/>
            <a:chExt cx="1056" cy="1104"/>
          </a:xfrm>
        </p:grpSpPr>
        <p:sp>
          <p:nvSpPr>
            <p:cNvPr id="183302" name="Freeform 4"/>
            <p:cNvSpPr>
              <a:spLocks/>
            </p:cNvSpPr>
            <p:nvPr/>
          </p:nvSpPr>
          <p:spPr bwMode="auto">
            <a:xfrm>
              <a:off x="3792" y="2640"/>
              <a:ext cx="336" cy="432"/>
            </a:xfrm>
            <a:custGeom>
              <a:avLst/>
              <a:gdLst>
                <a:gd name="T0" fmla="*/ 0 w 336"/>
                <a:gd name="T1" fmla="*/ 432 h 432"/>
                <a:gd name="T2" fmla="*/ 96 w 336"/>
                <a:gd name="T3" fmla="*/ 384 h 432"/>
                <a:gd name="T4" fmla="*/ 96 w 336"/>
                <a:gd name="T5" fmla="*/ 192 h 432"/>
                <a:gd name="T6" fmla="*/ 336 w 336"/>
                <a:gd name="T7" fmla="*/ 0 h 432"/>
                <a:gd name="T8" fmla="*/ 0 w 336"/>
                <a:gd name="T9" fmla="*/ 144 h 432"/>
                <a:gd name="T10" fmla="*/ 0 w 336"/>
                <a:gd name="T11" fmla="*/ 432 h 432"/>
                <a:gd name="T12" fmla="*/ 0 60000 65536"/>
                <a:gd name="T13" fmla="*/ 0 60000 65536"/>
                <a:gd name="T14" fmla="*/ 0 60000 65536"/>
                <a:gd name="T15" fmla="*/ 0 60000 65536"/>
                <a:gd name="T16" fmla="*/ 0 60000 65536"/>
                <a:gd name="T17" fmla="*/ 0 60000 65536"/>
                <a:gd name="T18" fmla="*/ 0 w 336"/>
                <a:gd name="T19" fmla="*/ 0 h 432"/>
                <a:gd name="T20" fmla="*/ 336 w 336"/>
                <a:gd name="T21" fmla="*/ 432 h 432"/>
              </a:gdLst>
              <a:ahLst/>
              <a:cxnLst>
                <a:cxn ang="T12">
                  <a:pos x="T0" y="T1"/>
                </a:cxn>
                <a:cxn ang="T13">
                  <a:pos x="T2" y="T3"/>
                </a:cxn>
                <a:cxn ang="T14">
                  <a:pos x="T4" y="T5"/>
                </a:cxn>
                <a:cxn ang="T15">
                  <a:pos x="T6" y="T7"/>
                </a:cxn>
                <a:cxn ang="T16">
                  <a:pos x="T8" y="T9"/>
                </a:cxn>
                <a:cxn ang="T17">
                  <a:pos x="T10" y="T11"/>
                </a:cxn>
              </a:cxnLst>
              <a:rect l="T18" t="T19" r="T20" b="T21"/>
              <a:pathLst>
                <a:path w="336" h="432">
                  <a:moveTo>
                    <a:pt x="0" y="432"/>
                  </a:moveTo>
                  <a:lnTo>
                    <a:pt x="96" y="384"/>
                  </a:lnTo>
                  <a:lnTo>
                    <a:pt x="96" y="192"/>
                  </a:lnTo>
                  <a:lnTo>
                    <a:pt x="336" y="0"/>
                  </a:lnTo>
                  <a:lnTo>
                    <a:pt x="0" y="144"/>
                  </a:lnTo>
                  <a:lnTo>
                    <a:pt x="0" y="432"/>
                  </a:lnTo>
                  <a:close/>
                </a:path>
              </a:pathLst>
            </a:custGeom>
            <a:solidFill>
              <a:schemeClr val="tx1"/>
            </a:solidFill>
            <a:ln w="9525">
              <a:solidFill>
                <a:schemeClr val="tx1"/>
              </a:solidFill>
              <a:round/>
              <a:headEnd/>
              <a:tailEnd/>
            </a:ln>
          </p:spPr>
          <p:txBody>
            <a:bodyPr wrap="none" anchor="ctr"/>
            <a:lstStyle/>
            <a:p>
              <a:endParaRPr lang="en-US" dirty="0">
                <a:latin typeface="Arial" panose="020B0604020202020204" pitchFamily="34" charset="0"/>
              </a:endParaRPr>
            </a:p>
          </p:txBody>
        </p:sp>
        <p:grpSp>
          <p:nvGrpSpPr>
            <p:cNvPr id="183303" name="Group 5"/>
            <p:cNvGrpSpPr>
              <a:grpSpLocks/>
            </p:cNvGrpSpPr>
            <p:nvPr/>
          </p:nvGrpSpPr>
          <p:grpSpPr bwMode="auto">
            <a:xfrm>
              <a:off x="3312" y="2928"/>
              <a:ext cx="837" cy="816"/>
              <a:chOff x="3312" y="2928"/>
              <a:chExt cx="837" cy="816"/>
            </a:xfrm>
          </p:grpSpPr>
          <p:sp>
            <p:nvSpPr>
              <p:cNvPr id="183304" name="Freeform 6"/>
              <p:cNvSpPr>
                <a:spLocks/>
              </p:cNvSpPr>
              <p:nvPr/>
            </p:nvSpPr>
            <p:spPr bwMode="auto">
              <a:xfrm flipH="1">
                <a:off x="3312" y="3168"/>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tx1"/>
                </a:solidFill>
                <a:round/>
                <a:headEnd/>
                <a:tailEnd/>
              </a:ln>
            </p:spPr>
            <p:txBody>
              <a:bodyPr wrap="none" anchor="ctr"/>
              <a:lstStyle/>
              <a:p>
                <a:endParaRPr lang="en-US" dirty="0">
                  <a:latin typeface="Arial" panose="020B0604020202020204" pitchFamily="34" charset="0"/>
                </a:endParaRPr>
              </a:p>
            </p:txBody>
          </p:sp>
          <p:sp>
            <p:nvSpPr>
              <p:cNvPr id="183305" name="Freeform 7"/>
              <p:cNvSpPr>
                <a:spLocks/>
              </p:cNvSpPr>
              <p:nvPr/>
            </p:nvSpPr>
            <p:spPr bwMode="auto">
              <a:xfrm flipH="1">
                <a:off x="3520" y="3024"/>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tx1"/>
                </a:solidFill>
                <a:round/>
                <a:headEnd/>
                <a:tailEnd/>
              </a:ln>
            </p:spPr>
            <p:txBody>
              <a:bodyPr wrap="none" anchor="ctr"/>
              <a:lstStyle/>
              <a:p>
                <a:endParaRPr lang="en-US" dirty="0">
                  <a:latin typeface="Arial" panose="020B0604020202020204" pitchFamily="34" charset="0"/>
                </a:endParaRPr>
              </a:p>
            </p:txBody>
          </p:sp>
          <p:sp>
            <p:nvSpPr>
              <p:cNvPr id="183306" name="Freeform 8"/>
              <p:cNvSpPr>
                <a:spLocks/>
              </p:cNvSpPr>
              <p:nvPr/>
            </p:nvSpPr>
            <p:spPr bwMode="auto">
              <a:xfrm flipH="1">
                <a:off x="3360" y="2928"/>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 name="T10" fmla="*/ 0 60000 65536"/>
                  <a:gd name="T11" fmla="*/ 0 60000 65536"/>
                  <a:gd name="T12" fmla="*/ 0 60000 65536"/>
                  <a:gd name="T13" fmla="*/ 0 60000 65536"/>
                  <a:gd name="T14" fmla="*/ 0 60000 65536"/>
                  <a:gd name="T15" fmla="*/ 0 w 789"/>
                  <a:gd name="T16" fmla="*/ 0 h 535"/>
                  <a:gd name="T17" fmla="*/ 789 w 789"/>
                  <a:gd name="T18" fmla="*/ 535 h 535"/>
                </a:gdLst>
                <a:ahLst/>
                <a:cxnLst>
                  <a:cxn ang="T10">
                    <a:pos x="T0" y="T1"/>
                  </a:cxn>
                  <a:cxn ang="T11">
                    <a:pos x="T2" y="T3"/>
                  </a:cxn>
                  <a:cxn ang="T12">
                    <a:pos x="T4" y="T5"/>
                  </a:cxn>
                  <a:cxn ang="T13">
                    <a:pos x="T6" y="T7"/>
                  </a:cxn>
                  <a:cxn ang="T14">
                    <a:pos x="T8" y="T9"/>
                  </a:cxn>
                </a:cxnLst>
                <a:rect l="T15" t="T16" r="T17" b="T18"/>
                <a:pathLst>
                  <a:path w="789" h="535">
                    <a:moveTo>
                      <a:pt x="261" y="0"/>
                    </a:moveTo>
                    <a:lnTo>
                      <a:pt x="789" y="336"/>
                    </a:lnTo>
                    <a:lnTo>
                      <a:pt x="494" y="535"/>
                    </a:lnTo>
                    <a:lnTo>
                      <a:pt x="0" y="96"/>
                    </a:lnTo>
                    <a:lnTo>
                      <a:pt x="261" y="0"/>
                    </a:lnTo>
                    <a:close/>
                  </a:path>
                </a:pathLst>
              </a:custGeom>
              <a:solidFill>
                <a:srgbClr val="99CCFF"/>
              </a:solidFill>
              <a:ln w="38100">
                <a:solidFill>
                  <a:schemeClr val="tx1"/>
                </a:solidFill>
                <a:round/>
                <a:headEnd/>
                <a:tailEnd/>
              </a:ln>
            </p:spPr>
            <p:txBody>
              <a:bodyPr wrap="none" anchor="ctr"/>
              <a:lstStyle/>
              <a:p>
                <a:endParaRPr lang="en-US" dirty="0">
                  <a:latin typeface="Arial" panose="020B0604020202020204" pitchFamily="34" charset="0"/>
                </a:endParaRPr>
              </a:p>
            </p:txBody>
          </p:sp>
          <p:sp>
            <p:nvSpPr>
              <p:cNvPr id="183307" name="Freeform 9"/>
              <p:cNvSpPr>
                <a:spLocks/>
              </p:cNvSpPr>
              <p:nvPr/>
            </p:nvSpPr>
            <p:spPr bwMode="auto">
              <a:xfrm flipH="1">
                <a:off x="3648" y="3024"/>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 name="T10" fmla="*/ 0 60000 65536"/>
                  <a:gd name="T11" fmla="*/ 0 60000 65536"/>
                  <a:gd name="T12" fmla="*/ 0 60000 65536"/>
                  <a:gd name="T13" fmla="*/ 0 60000 65536"/>
                  <a:gd name="T14" fmla="*/ 0 60000 65536"/>
                  <a:gd name="T15" fmla="*/ 0 w 491"/>
                  <a:gd name="T16" fmla="*/ 0 h 567"/>
                  <a:gd name="T17" fmla="*/ 491 w 491"/>
                  <a:gd name="T18" fmla="*/ 567 h 567"/>
                </a:gdLst>
                <a:ahLst/>
                <a:cxnLst>
                  <a:cxn ang="T10">
                    <a:pos x="T0" y="T1"/>
                  </a:cxn>
                  <a:cxn ang="T11">
                    <a:pos x="T2" y="T3"/>
                  </a:cxn>
                  <a:cxn ang="T12">
                    <a:pos x="T4" y="T5"/>
                  </a:cxn>
                  <a:cxn ang="T13">
                    <a:pos x="T6" y="T7"/>
                  </a:cxn>
                  <a:cxn ang="T14">
                    <a:pos x="T8" y="T9"/>
                  </a:cxn>
                </a:cxnLst>
                <a:rect l="T15" t="T16" r="T17" b="T18"/>
                <a:pathLst>
                  <a:path w="491" h="567">
                    <a:moveTo>
                      <a:pt x="11" y="0"/>
                    </a:moveTo>
                    <a:lnTo>
                      <a:pt x="491" y="432"/>
                    </a:lnTo>
                    <a:lnTo>
                      <a:pt x="484" y="567"/>
                    </a:lnTo>
                    <a:lnTo>
                      <a:pt x="0" y="119"/>
                    </a:lnTo>
                    <a:lnTo>
                      <a:pt x="11" y="0"/>
                    </a:lnTo>
                    <a:close/>
                  </a:path>
                </a:pathLst>
              </a:custGeom>
              <a:solidFill>
                <a:srgbClr val="99CCFF"/>
              </a:solidFill>
              <a:ln w="38100">
                <a:solidFill>
                  <a:schemeClr val="tx1"/>
                </a:solidFill>
                <a:round/>
                <a:headEnd/>
                <a:tailEnd/>
              </a:ln>
            </p:spPr>
            <p:txBody>
              <a:bodyPr wrap="none" anchor="ctr"/>
              <a:lstStyle/>
              <a:p>
                <a:endParaRPr lang="en-US" dirty="0">
                  <a:latin typeface="Arial" panose="020B0604020202020204" pitchFamily="34" charset="0"/>
                </a:endParaRPr>
              </a:p>
            </p:txBody>
          </p:sp>
          <p:sp>
            <p:nvSpPr>
              <p:cNvPr id="183308" name="Freeform 10"/>
              <p:cNvSpPr>
                <a:spLocks/>
              </p:cNvSpPr>
              <p:nvPr/>
            </p:nvSpPr>
            <p:spPr bwMode="auto">
              <a:xfrm flipH="1">
                <a:off x="3360" y="3264"/>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 name="T10" fmla="*/ 0 60000 65536"/>
                  <a:gd name="T11" fmla="*/ 0 60000 65536"/>
                  <a:gd name="T12" fmla="*/ 0 60000 65536"/>
                  <a:gd name="T13" fmla="*/ 0 60000 65536"/>
                  <a:gd name="T14" fmla="*/ 0 60000 65536"/>
                  <a:gd name="T15" fmla="*/ 0 w 304"/>
                  <a:gd name="T16" fmla="*/ 0 h 327"/>
                  <a:gd name="T17" fmla="*/ 304 w 304"/>
                  <a:gd name="T18" fmla="*/ 327 h 327"/>
                </a:gdLst>
                <a:ahLst/>
                <a:cxnLst>
                  <a:cxn ang="T10">
                    <a:pos x="T0" y="T1"/>
                  </a:cxn>
                  <a:cxn ang="T11">
                    <a:pos x="T2" y="T3"/>
                  </a:cxn>
                  <a:cxn ang="T12">
                    <a:pos x="T4" y="T5"/>
                  </a:cxn>
                  <a:cxn ang="T13">
                    <a:pos x="T6" y="T7"/>
                  </a:cxn>
                  <a:cxn ang="T14">
                    <a:pos x="T8" y="T9"/>
                  </a:cxn>
                </a:cxnLst>
                <a:rect l="T15" t="T16" r="T17" b="T18"/>
                <a:pathLst>
                  <a:path w="304" h="327">
                    <a:moveTo>
                      <a:pt x="304" y="0"/>
                    </a:moveTo>
                    <a:lnTo>
                      <a:pt x="304" y="96"/>
                    </a:lnTo>
                    <a:lnTo>
                      <a:pt x="0" y="327"/>
                    </a:lnTo>
                    <a:lnTo>
                      <a:pt x="18" y="181"/>
                    </a:lnTo>
                    <a:lnTo>
                      <a:pt x="304" y="0"/>
                    </a:lnTo>
                    <a:close/>
                  </a:path>
                </a:pathLst>
              </a:custGeom>
              <a:solidFill>
                <a:srgbClr val="99CCFF"/>
              </a:solidFill>
              <a:ln w="38100">
                <a:solidFill>
                  <a:schemeClr val="tx1"/>
                </a:solidFill>
                <a:round/>
                <a:headEnd/>
                <a:tailEnd/>
              </a:ln>
            </p:spPr>
            <p:txBody>
              <a:bodyPr wrap="none" anchor="ctr"/>
              <a:lstStyle/>
              <a:p>
                <a:endParaRPr lang="en-US" dirty="0">
                  <a:latin typeface="Arial" panose="020B0604020202020204" pitchFamily="34" charset="0"/>
                </a:endParaRPr>
              </a:p>
            </p:txBody>
          </p:sp>
          <p:sp>
            <p:nvSpPr>
              <p:cNvPr id="183309" name="Freeform 11"/>
              <p:cNvSpPr>
                <a:spLocks/>
              </p:cNvSpPr>
              <p:nvPr/>
            </p:nvSpPr>
            <p:spPr bwMode="auto">
              <a:xfrm flipH="1">
                <a:off x="3648" y="3408"/>
                <a:ext cx="240" cy="336"/>
              </a:xfrm>
              <a:custGeom>
                <a:avLst/>
                <a:gdLst>
                  <a:gd name="T0" fmla="*/ 70 w 336"/>
                  <a:gd name="T1" fmla="*/ 0 h 432"/>
                  <a:gd name="T2" fmla="*/ 122 w 336"/>
                  <a:gd name="T3" fmla="*/ 45 h 432"/>
                  <a:gd name="T4" fmla="*/ 35 w 336"/>
                  <a:gd name="T5" fmla="*/ 68 h 432"/>
                  <a:gd name="T6" fmla="*/ 35 w 336"/>
                  <a:gd name="T7" fmla="*/ 203 h 432"/>
                  <a:gd name="T8" fmla="*/ 0 w 336"/>
                  <a:gd name="T9" fmla="*/ 158 h 432"/>
                  <a:gd name="T10" fmla="*/ 0 w 336"/>
                  <a:gd name="T11" fmla="*/ 23 h 432"/>
                  <a:gd name="T12" fmla="*/ 70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tx1"/>
                </a:solidFill>
                <a:round/>
                <a:headEnd/>
                <a:tailEnd/>
              </a:ln>
            </p:spPr>
            <p:txBody>
              <a:bodyPr wrap="none" anchor="ctr"/>
              <a:lstStyle/>
              <a:p>
                <a:endParaRPr lang="en-US" dirty="0">
                  <a:latin typeface="Arial" panose="020B0604020202020204" pitchFamily="34" charset="0"/>
                </a:endParaRPr>
              </a:p>
            </p:txBody>
          </p:sp>
          <p:sp>
            <p:nvSpPr>
              <p:cNvPr id="183310" name="Freeform 12"/>
              <p:cNvSpPr>
                <a:spLocks/>
              </p:cNvSpPr>
              <p:nvPr/>
            </p:nvSpPr>
            <p:spPr bwMode="auto">
              <a:xfrm flipH="1">
                <a:off x="3840" y="3264"/>
                <a:ext cx="240" cy="288"/>
              </a:xfrm>
              <a:custGeom>
                <a:avLst/>
                <a:gdLst>
                  <a:gd name="T0" fmla="*/ 70 w 336"/>
                  <a:gd name="T1" fmla="*/ 0 h 432"/>
                  <a:gd name="T2" fmla="*/ 122 w 336"/>
                  <a:gd name="T3" fmla="*/ 29 h 432"/>
                  <a:gd name="T4" fmla="*/ 35 w 336"/>
                  <a:gd name="T5" fmla="*/ 43 h 432"/>
                  <a:gd name="T6" fmla="*/ 35 w 336"/>
                  <a:gd name="T7" fmla="*/ 128 h 432"/>
                  <a:gd name="T8" fmla="*/ 0 w 336"/>
                  <a:gd name="T9" fmla="*/ 99 h 432"/>
                  <a:gd name="T10" fmla="*/ 0 w 336"/>
                  <a:gd name="T11" fmla="*/ 14 h 432"/>
                  <a:gd name="T12" fmla="*/ 70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tx1"/>
                </a:solidFill>
                <a:round/>
                <a:headEnd/>
                <a:tailEnd/>
              </a:ln>
            </p:spPr>
            <p:txBody>
              <a:bodyPr wrap="none" anchor="ctr"/>
              <a:lstStyle/>
              <a:p>
                <a:endParaRPr lang="en-US" dirty="0">
                  <a:latin typeface="Arial" panose="020B0604020202020204" pitchFamily="34" charset="0"/>
                </a:endParaRPr>
              </a:p>
            </p:txBody>
          </p:sp>
        </p:grpSp>
        <p:sp>
          <p:nvSpPr>
            <p:cNvPr id="183311" name="Freeform 13"/>
            <p:cNvSpPr>
              <a:spLocks/>
            </p:cNvSpPr>
            <p:nvPr/>
          </p:nvSpPr>
          <p:spPr bwMode="auto">
            <a:xfrm>
              <a:off x="4032" y="2736"/>
              <a:ext cx="336" cy="432"/>
            </a:xfrm>
            <a:custGeom>
              <a:avLst/>
              <a:gdLst>
                <a:gd name="T0" fmla="*/ 0 w 336"/>
                <a:gd name="T1" fmla="*/ 432 h 432"/>
                <a:gd name="T2" fmla="*/ 96 w 336"/>
                <a:gd name="T3" fmla="*/ 384 h 432"/>
                <a:gd name="T4" fmla="*/ 96 w 336"/>
                <a:gd name="T5" fmla="*/ 192 h 432"/>
                <a:gd name="T6" fmla="*/ 336 w 336"/>
                <a:gd name="T7" fmla="*/ 0 h 432"/>
                <a:gd name="T8" fmla="*/ 0 w 336"/>
                <a:gd name="T9" fmla="*/ 144 h 432"/>
                <a:gd name="T10" fmla="*/ 0 w 336"/>
                <a:gd name="T11" fmla="*/ 432 h 432"/>
                <a:gd name="T12" fmla="*/ 0 60000 65536"/>
                <a:gd name="T13" fmla="*/ 0 60000 65536"/>
                <a:gd name="T14" fmla="*/ 0 60000 65536"/>
                <a:gd name="T15" fmla="*/ 0 60000 65536"/>
                <a:gd name="T16" fmla="*/ 0 60000 65536"/>
                <a:gd name="T17" fmla="*/ 0 60000 65536"/>
                <a:gd name="T18" fmla="*/ 0 w 336"/>
                <a:gd name="T19" fmla="*/ 0 h 432"/>
                <a:gd name="T20" fmla="*/ 336 w 336"/>
                <a:gd name="T21" fmla="*/ 432 h 432"/>
              </a:gdLst>
              <a:ahLst/>
              <a:cxnLst>
                <a:cxn ang="T12">
                  <a:pos x="T0" y="T1"/>
                </a:cxn>
                <a:cxn ang="T13">
                  <a:pos x="T2" y="T3"/>
                </a:cxn>
                <a:cxn ang="T14">
                  <a:pos x="T4" y="T5"/>
                </a:cxn>
                <a:cxn ang="T15">
                  <a:pos x="T6" y="T7"/>
                </a:cxn>
                <a:cxn ang="T16">
                  <a:pos x="T8" y="T9"/>
                </a:cxn>
                <a:cxn ang="T17">
                  <a:pos x="T10" y="T11"/>
                </a:cxn>
              </a:cxnLst>
              <a:rect l="T18" t="T19" r="T20" b="T21"/>
              <a:pathLst>
                <a:path w="336" h="432">
                  <a:moveTo>
                    <a:pt x="0" y="432"/>
                  </a:moveTo>
                  <a:lnTo>
                    <a:pt x="96" y="384"/>
                  </a:lnTo>
                  <a:lnTo>
                    <a:pt x="96" y="192"/>
                  </a:lnTo>
                  <a:lnTo>
                    <a:pt x="336" y="0"/>
                  </a:lnTo>
                  <a:lnTo>
                    <a:pt x="0" y="144"/>
                  </a:lnTo>
                  <a:lnTo>
                    <a:pt x="0" y="432"/>
                  </a:lnTo>
                  <a:close/>
                </a:path>
              </a:pathLst>
            </a:custGeom>
            <a:solidFill>
              <a:schemeClr val="tx1"/>
            </a:solidFill>
            <a:ln w="9525">
              <a:solidFill>
                <a:schemeClr val="tx1"/>
              </a:solidFill>
              <a:round/>
              <a:headEnd/>
              <a:tailEnd/>
            </a:ln>
          </p:spPr>
          <p:txBody>
            <a:bodyPr wrap="none" anchor="ctr"/>
            <a:lstStyle/>
            <a:p>
              <a:endParaRPr lang="en-US" dirty="0">
                <a:latin typeface="Arial" panose="020B0604020202020204" pitchFamily="34" charset="0"/>
              </a:endParaRPr>
            </a:p>
          </p:txBody>
        </p:sp>
      </p:grpSp>
      <p:grpSp>
        <p:nvGrpSpPr>
          <p:cNvPr id="4" name="Group 14"/>
          <p:cNvGrpSpPr>
            <a:grpSpLocks/>
          </p:cNvGrpSpPr>
          <p:nvPr/>
        </p:nvGrpSpPr>
        <p:grpSpPr bwMode="auto">
          <a:xfrm flipH="1">
            <a:off x="7056438" y="4532313"/>
            <a:ext cx="1676400" cy="1752600"/>
            <a:chOff x="3312" y="2640"/>
            <a:chExt cx="1056" cy="1104"/>
          </a:xfrm>
        </p:grpSpPr>
        <p:sp>
          <p:nvSpPr>
            <p:cNvPr id="183313" name="Freeform 15"/>
            <p:cNvSpPr>
              <a:spLocks/>
            </p:cNvSpPr>
            <p:nvPr/>
          </p:nvSpPr>
          <p:spPr bwMode="auto">
            <a:xfrm>
              <a:off x="3792" y="2640"/>
              <a:ext cx="336" cy="432"/>
            </a:xfrm>
            <a:custGeom>
              <a:avLst/>
              <a:gdLst>
                <a:gd name="T0" fmla="*/ 0 w 336"/>
                <a:gd name="T1" fmla="*/ 432 h 432"/>
                <a:gd name="T2" fmla="*/ 96 w 336"/>
                <a:gd name="T3" fmla="*/ 384 h 432"/>
                <a:gd name="T4" fmla="*/ 96 w 336"/>
                <a:gd name="T5" fmla="*/ 192 h 432"/>
                <a:gd name="T6" fmla="*/ 336 w 336"/>
                <a:gd name="T7" fmla="*/ 0 h 432"/>
                <a:gd name="T8" fmla="*/ 0 w 336"/>
                <a:gd name="T9" fmla="*/ 144 h 432"/>
                <a:gd name="T10" fmla="*/ 0 w 336"/>
                <a:gd name="T11" fmla="*/ 432 h 432"/>
                <a:gd name="T12" fmla="*/ 0 60000 65536"/>
                <a:gd name="T13" fmla="*/ 0 60000 65536"/>
                <a:gd name="T14" fmla="*/ 0 60000 65536"/>
                <a:gd name="T15" fmla="*/ 0 60000 65536"/>
                <a:gd name="T16" fmla="*/ 0 60000 65536"/>
                <a:gd name="T17" fmla="*/ 0 60000 65536"/>
                <a:gd name="T18" fmla="*/ 0 w 336"/>
                <a:gd name="T19" fmla="*/ 0 h 432"/>
                <a:gd name="T20" fmla="*/ 336 w 336"/>
                <a:gd name="T21" fmla="*/ 432 h 432"/>
              </a:gdLst>
              <a:ahLst/>
              <a:cxnLst>
                <a:cxn ang="T12">
                  <a:pos x="T0" y="T1"/>
                </a:cxn>
                <a:cxn ang="T13">
                  <a:pos x="T2" y="T3"/>
                </a:cxn>
                <a:cxn ang="T14">
                  <a:pos x="T4" y="T5"/>
                </a:cxn>
                <a:cxn ang="T15">
                  <a:pos x="T6" y="T7"/>
                </a:cxn>
                <a:cxn ang="T16">
                  <a:pos x="T8" y="T9"/>
                </a:cxn>
                <a:cxn ang="T17">
                  <a:pos x="T10" y="T11"/>
                </a:cxn>
              </a:cxnLst>
              <a:rect l="T18" t="T19" r="T20" b="T21"/>
              <a:pathLst>
                <a:path w="336" h="432">
                  <a:moveTo>
                    <a:pt x="0" y="432"/>
                  </a:moveTo>
                  <a:lnTo>
                    <a:pt x="96" y="384"/>
                  </a:lnTo>
                  <a:lnTo>
                    <a:pt x="96" y="192"/>
                  </a:lnTo>
                  <a:lnTo>
                    <a:pt x="336" y="0"/>
                  </a:lnTo>
                  <a:lnTo>
                    <a:pt x="0" y="144"/>
                  </a:lnTo>
                  <a:lnTo>
                    <a:pt x="0" y="432"/>
                  </a:lnTo>
                  <a:close/>
                </a:path>
              </a:pathLst>
            </a:custGeom>
            <a:solidFill>
              <a:schemeClr val="tx1"/>
            </a:solidFill>
            <a:ln w="9525">
              <a:solidFill>
                <a:schemeClr val="tx1"/>
              </a:solidFill>
              <a:round/>
              <a:headEnd/>
              <a:tailEnd/>
            </a:ln>
          </p:spPr>
          <p:txBody>
            <a:bodyPr wrap="none" anchor="ctr"/>
            <a:lstStyle/>
            <a:p>
              <a:endParaRPr lang="en-US" dirty="0">
                <a:latin typeface="Arial" panose="020B0604020202020204" pitchFamily="34" charset="0"/>
              </a:endParaRPr>
            </a:p>
          </p:txBody>
        </p:sp>
        <p:grpSp>
          <p:nvGrpSpPr>
            <p:cNvPr id="183314" name="Group 16"/>
            <p:cNvGrpSpPr>
              <a:grpSpLocks/>
            </p:cNvGrpSpPr>
            <p:nvPr/>
          </p:nvGrpSpPr>
          <p:grpSpPr bwMode="auto">
            <a:xfrm>
              <a:off x="3312" y="2928"/>
              <a:ext cx="837" cy="816"/>
              <a:chOff x="3312" y="2928"/>
              <a:chExt cx="837" cy="816"/>
            </a:xfrm>
          </p:grpSpPr>
          <p:sp>
            <p:nvSpPr>
              <p:cNvPr id="183315" name="Freeform 17"/>
              <p:cNvSpPr>
                <a:spLocks/>
              </p:cNvSpPr>
              <p:nvPr/>
            </p:nvSpPr>
            <p:spPr bwMode="auto">
              <a:xfrm flipH="1">
                <a:off x="3312" y="3168"/>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tx1"/>
                </a:solidFill>
                <a:round/>
                <a:headEnd/>
                <a:tailEnd/>
              </a:ln>
            </p:spPr>
            <p:txBody>
              <a:bodyPr wrap="none" anchor="ctr"/>
              <a:lstStyle/>
              <a:p>
                <a:endParaRPr lang="en-US" dirty="0">
                  <a:latin typeface="Arial" panose="020B0604020202020204" pitchFamily="34" charset="0"/>
                </a:endParaRPr>
              </a:p>
            </p:txBody>
          </p:sp>
          <p:sp>
            <p:nvSpPr>
              <p:cNvPr id="183316" name="Freeform 18"/>
              <p:cNvSpPr>
                <a:spLocks/>
              </p:cNvSpPr>
              <p:nvPr/>
            </p:nvSpPr>
            <p:spPr bwMode="auto">
              <a:xfrm flipH="1">
                <a:off x="3520" y="3024"/>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tx1"/>
                </a:solidFill>
                <a:round/>
                <a:headEnd/>
                <a:tailEnd/>
              </a:ln>
            </p:spPr>
            <p:txBody>
              <a:bodyPr wrap="none" anchor="ctr"/>
              <a:lstStyle/>
              <a:p>
                <a:endParaRPr lang="en-US" dirty="0">
                  <a:latin typeface="Arial" panose="020B0604020202020204" pitchFamily="34" charset="0"/>
                </a:endParaRPr>
              </a:p>
            </p:txBody>
          </p:sp>
          <p:sp>
            <p:nvSpPr>
              <p:cNvPr id="183317" name="Freeform 19"/>
              <p:cNvSpPr>
                <a:spLocks/>
              </p:cNvSpPr>
              <p:nvPr/>
            </p:nvSpPr>
            <p:spPr bwMode="auto">
              <a:xfrm flipH="1">
                <a:off x="3360" y="2928"/>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 name="T10" fmla="*/ 0 60000 65536"/>
                  <a:gd name="T11" fmla="*/ 0 60000 65536"/>
                  <a:gd name="T12" fmla="*/ 0 60000 65536"/>
                  <a:gd name="T13" fmla="*/ 0 60000 65536"/>
                  <a:gd name="T14" fmla="*/ 0 60000 65536"/>
                  <a:gd name="T15" fmla="*/ 0 w 789"/>
                  <a:gd name="T16" fmla="*/ 0 h 535"/>
                  <a:gd name="T17" fmla="*/ 789 w 789"/>
                  <a:gd name="T18" fmla="*/ 535 h 535"/>
                </a:gdLst>
                <a:ahLst/>
                <a:cxnLst>
                  <a:cxn ang="T10">
                    <a:pos x="T0" y="T1"/>
                  </a:cxn>
                  <a:cxn ang="T11">
                    <a:pos x="T2" y="T3"/>
                  </a:cxn>
                  <a:cxn ang="T12">
                    <a:pos x="T4" y="T5"/>
                  </a:cxn>
                  <a:cxn ang="T13">
                    <a:pos x="T6" y="T7"/>
                  </a:cxn>
                  <a:cxn ang="T14">
                    <a:pos x="T8" y="T9"/>
                  </a:cxn>
                </a:cxnLst>
                <a:rect l="T15" t="T16" r="T17" b="T18"/>
                <a:pathLst>
                  <a:path w="789" h="535">
                    <a:moveTo>
                      <a:pt x="261" y="0"/>
                    </a:moveTo>
                    <a:lnTo>
                      <a:pt x="789" y="336"/>
                    </a:lnTo>
                    <a:lnTo>
                      <a:pt x="494" y="535"/>
                    </a:lnTo>
                    <a:lnTo>
                      <a:pt x="0" y="96"/>
                    </a:lnTo>
                    <a:lnTo>
                      <a:pt x="261" y="0"/>
                    </a:lnTo>
                    <a:close/>
                  </a:path>
                </a:pathLst>
              </a:custGeom>
              <a:solidFill>
                <a:srgbClr val="FF0000"/>
              </a:solidFill>
              <a:ln w="38100">
                <a:solidFill>
                  <a:schemeClr val="tx1"/>
                </a:solidFill>
                <a:round/>
                <a:headEnd/>
                <a:tailEnd/>
              </a:ln>
            </p:spPr>
            <p:txBody>
              <a:bodyPr wrap="none" anchor="ctr"/>
              <a:lstStyle/>
              <a:p>
                <a:endParaRPr lang="en-US" dirty="0">
                  <a:latin typeface="Arial" panose="020B0604020202020204" pitchFamily="34" charset="0"/>
                </a:endParaRPr>
              </a:p>
            </p:txBody>
          </p:sp>
          <p:sp>
            <p:nvSpPr>
              <p:cNvPr id="183318" name="Freeform 20"/>
              <p:cNvSpPr>
                <a:spLocks/>
              </p:cNvSpPr>
              <p:nvPr/>
            </p:nvSpPr>
            <p:spPr bwMode="auto">
              <a:xfrm flipH="1">
                <a:off x="3648" y="3024"/>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 name="T10" fmla="*/ 0 60000 65536"/>
                  <a:gd name="T11" fmla="*/ 0 60000 65536"/>
                  <a:gd name="T12" fmla="*/ 0 60000 65536"/>
                  <a:gd name="T13" fmla="*/ 0 60000 65536"/>
                  <a:gd name="T14" fmla="*/ 0 60000 65536"/>
                  <a:gd name="T15" fmla="*/ 0 w 491"/>
                  <a:gd name="T16" fmla="*/ 0 h 567"/>
                  <a:gd name="T17" fmla="*/ 491 w 491"/>
                  <a:gd name="T18" fmla="*/ 567 h 567"/>
                </a:gdLst>
                <a:ahLst/>
                <a:cxnLst>
                  <a:cxn ang="T10">
                    <a:pos x="T0" y="T1"/>
                  </a:cxn>
                  <a:cxn ang="T11">
                    <a:pos x="T2" y="T3"/>
                  </a:cxn>
                  <a:cxn ang="T12">
                    <a:pos x="T4" y="T5"/>
                  </a:cxn>
                  <a:cxn ang="T13">
                    <a:pos x="T6" y="T7"/>
                  </a:cxn>
                  <a:cxn ang="T14">
                    <a:pos x="T8" y="T9"/>
                  </a:cxn>
                </a:cxnLst>
                <a:rect l="T15" t="T16" r="T17" b="T18"/>
                <a:pathLst>
                  <a:path w="491" h="567">
                    <a:moveTo>
                      <a:pt x="11" y="0"/>
                    </a:moveTo>
                    <a:lnTo>
                      <a:pt x="491" y="432"/>
                    </a:lnTo>
                    <a:lnTo>
                      <a:pt x="484" y="567"/>
                    </a:lnTo>
                    <a:lnTo>
                      <a:pt x="0" y="119"/>
                    </a:lnTo>
                    <a:lnTo>
                      <a:pt x="11" y="0"/>
                    </a:lnTo>
                    <a:close/>
                  </a:path>
                </a:pathLst>
              </a:custGeom>
              <a:solidFill>
                <a:srgbClr val="FF0000"/>
              </a:solidFill>
              <a:ln w="38100">
                <a:solidFill>
                  <a:schemeClr val="tx1"/>
                </a:solidFill>
                <a:round/>
                <a:headEnd/>
                <a:tailEnd/>
              </a:ln>
            </p:spPr>
            <p:txBody>
              <a:bodyPr wrap="none" anchor="ctr"/>
              <a:lstStyle/>
              <a:p>
                <a:endParaRPr lang="en-US" dirty="0">
                  <a:latin typeface="Arial" panose="020B0604020202020204" pitchFamily="34" charset="0"/>
                </a:endParaRPr>
              </a:p>
            </p:txBody>
          </p:sp>
          <p:sp>
            <p:nvSpPr>
              <p:cNvPr id="183319" name="Freeform 21"/>
              <p:cNvSpPr>
                <a:spLocks/>
              </p:cNvSpPr>
              <p:nvPr/>
            </p:nvSpPr>
            <p:spPr bwMode="auto">
              <a:xfrm flipH="1">
                <a:off x="3360" y="3264"/>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 name="T10" fmla="*/ 0 60000 65536"/>
                  <a:gd name="T11" fmla="*/ 0 60000 65536"/>
                  <a:gd name="T12" fmla="*/ 0 60000 65536"/>
                  <a:gd name="T13" fmla="*/ 0 60000 65536"/>
                  <a:gd name="T14" fmla="*/ 0 60000 65536"/>
                  <a:gd name="T15" fmla="*/ 0 w 304"/>
                  <a:gd name="T16" fmla="*/ 0 h 327"/>
                  <a:gd name="T17" fmla="*/ 304 w 304"/>
                  <a:gd name="T18" fmla="*/ 327 h 327"/>
                </a:gdLst>
                <a:ahLst/>
                <a:cxnLst>
                  <a:cxn ang="T10">
                    <a:pos x="T0" y="T1"/>
                  </a:cxn>
                  <a:cxn ang="T11">
                    <a:pos x="T2" y="T3"/>
                  </a:cxn>
                  <a:cxn ang="T12">
                    <a:pos x="T4" y="T5"/>
                  </a:cxn>
                  <a:cxn ang="T13">
                    <a:pos x="T6" y="T7"/>
                  </a:cxn>
                  <a:cxn ang="T14">
                    <a:pos x="T8" y="T9"/>
                  </a:cxn>
                </a:cxnLst>
                <a:rect l="T15" t="T16" r="T17" b="T18"/>
                <a:pathLst>
                  <a:path w="304" h="327">
                    <a:moveTo>
                      <a:pt x="304" y="0"/>
                    </a:moveTo>
                    <a:lnTo>
                      <a:pt x="304" y="96"/>
                    </a:lnTo>
                    <a:lnTo>
                      <a:pt x="0" y="327"/>
                    </a:lnTo>
                    <a:lnTo>
                      <a:pt x="18" y="181"/>
                    </a:lnTo>
                    <a:lnTo>
                      <a:pt x="304" y="0"/>
                    </a:lnTo>
                    <a:close/>
                  </a:path>
                </a:pathLst>
              </a:custGeom>
              <a:solidFill>
                <a:srgbClr val="FF0000"/>
              </a:solidFill>
              <a:ln w="38100">
                <a:solidFill>
                  <a:schemeClr val="tx1"/>
                </a:solidFill>
                <a:round/>
                <a:headEnd/>
                <a:tailEnd/>
              </a:ln>
            </p:spPr>
            <p:txBody>
              <a:bodyPr wrap="none" anchor="ctr"/>
              <a:lstStyle/>
              <a:p>
                <a:endParaRPr lang="en-US" dirty="0">
                  <a:latin typeface="Arial" panose="020B0604020202020204" pitchFamily="34" charset="0"/>
                </a:endParaRPr>
              </a:p>
            </p:txBody>
          </p:sp>
          <p:sp>
            <p:nvSpPr>
              <p:cNvPr id="183320" name="Freeform 22"/>
              <p:cNvSpPr>
                <a:spLocks/>
              </p:cNvSpPr>
              <p:nvPr/>
            </p:nvSpPr>
            <p:spPr bwMode="auto">
              <a:xfrm flipH="1">
                <a:off x="3648" y="3408"/>
                <a:ext cx="240" cy="336"/>
              </a:xfrm>
              <a:custGeom>
                <a:avLst/>
                <a:gdLst>
                  <a:gd name="T0" fmla="*/ 70 w 336"/>
                  <a:gd name="T1" fmla="*/ 0 h 432"/>
                  <a:gd name="T2" fmla="*/ 122 w 336"/>
                  <a:gd name="T3" fmla="*/ 45 h 432"/>
                  <a:gd name="T4" fmla="*/ 35 w 336"/>
                  <a:gd name="T5" fmla="*/ 68 h 432"/>
                  <a:gd name="T6" fmla="*/ 35 w 336"/>
                  <a:gd name="T7" fmla="*/ 203 h 432"/>
                  <a:gd name="T8" fmla="*/ 0 w 336"/>
                  <a:gd name="T9" fmla="*/ 158 h 432"/>
                  <a:gd name="T10" fmla="*/ 0 w 336"/>
                  <a:gd name="T11" fmla="*/ 23 h 432"/>
                  <a:gd name="T12" fmla="*/ 70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tx1"/>
                </a:solidFill>
                <a:round/>
                <a:headEnd/>
                <a:tailEnd/>
              </a:ln>
            </p:spPr>
            <p:txBody>
              <a:bodyPr wrap="none" anchor="ctr"/>
              <a:lstStyle/>
              <a:p>
                <a:endParaRPr lang="en-US" dirty="0">
                  <a:latin typeface="Arial" panose="020B0604020202020204" pitchFamily="34" charset="0"/>
                </a:endParaRPr>
              </a:p>
            </p:txBody>
          </p:sp>
          <p:sp>
            <p:nvSpPr>
              <p:cNvPr id="183321" name="Freeform 23"/>
              <p:cNvSpPr>
                <a:spLocks/>
              </p:cNvSpPr>
              <p:nvPr/>
            </p:nvSpPr>
            <p:spPr bwMode="auto">
              <a:xfrm flipH="1">
                <a:off x="3840" y="3264"/>
                <a:ext cx="240" cy="288"/>
              </a:xfrm>
              <a:custGeom>
                <a:avLst/>
                <a:gdLst>
                  <a:gd name="T0" fmla="*/ 70 w 336"/>
                  <a:gd name="T1" fmla="*/ 0 h 432"/>
                  <a:gd name="T2" fmla="*/ 122 w 336"/>
                  <a:gd name="T3" fmla="*/ 29 h 432"/>
                  <a:gd name="T4" fmla="*/ 35 w 336"/>
                  <a:gd name="T5" fmla="*/ 43 h 432"/>
                  <a:gd name="T6" fmla="*/ 35 w 336"/>
                  <a:gd name="T7" fmla="*/ 128 h 432"/>
                  <a:gd name="T8" fmla="*/ 0 w 336"/>
                  <a:gd name="T9" fmla="*/ 99 h 432"/>
                  <a:gd name="T10" fmla="*/ 0 w 336"/>
                  <a:gd name="T11" fmla="*/ 14 h 432"/>
                  <a:gd name="T12" fmla="*/ 70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tx1"/>
                </a:solidFill>
                <a:round/>
                <a:headEnd/>
                <a:tailEnd/>
              </a:ln>
            </p:spPr>
            <p:txBody>
              <a:bodyPr wrap="none" anchor="ctr"/>
              <a:lstStyle/>
              <a:p>
                <a:endParaRPr lang="en-US" dirty="0">
                  <a:latin typeface="Arial" panose="020B0604020202020204" pitchFamily="34" charset="0"/>
                </a:endParaRPr>
              </a:p>
            </p:txBody>
          </p:sp>
        </p:grpSp>
        <p:sp>
          <p:nvSpPr>
            <p:cNvPr id="183322" name="Freeform 24"/>
            <p:cNvSpPr>
              <a:spLocks/>
            </p:cNvSpPr>
            <p:nvPr/>
          </p:nvSpPr>
          <p:spPr bwMode="auto">
            <a:xfrm>
              <a:off x="4032" y="2736"/>
              <a:ext cx="336" cy="432"/>
            </a:xfrm>
            <a:custGeom>
              <a:avLst/>
              <a:gdLst>
                <a:gd name="T0" fmla="*/ 0 w 336"/>
                <a:gd name="T1" fmla="*/ 432 h 432"/>
                <a:gd name="T2" fmla="*/ 96 w 336"/>
                <a:gd name="T3" fmla="*/ 384 h 432"/>
                <a:gd name="T4" fmla="*/ 96 w 336"/>
                <a:gd name="T5" fmla="*/ 192 h 432"/>
                <a:gd name="T6" fmla="*/ 336 w 336"/>
                <a:gd name="T7" fmla="*/ 0 h 432"/>
                <a:gd name="T8" fmla="*/ 0 w 336"/>
                <a:gd name="T9" fmla="*/ 144 h 432"/>
                <a:gd name="T10" fmla="*/ 0 w 336"/>
                <a:gd name="T11" fmla="*/ 432 h 432"/>
                <a:gd name="T12" fmla="*/ 0 60000 65536"/>
                <a:gd name="T13" fmla="*/ 0 60000 65536"/>
                <a:gd name="T14" fmla="*/ 0 60000 65536"/>
                <a:gd name="T15" fmla="*/ 0 60000 65536"/>
                <a:gd name="T16" fmla="*/ 0 60000 65536"/>
                <a:gd name="T17" fmla="*/ 0 60000 65536"/>
                <a:gd name="T18" fmla="*/ 0 w 336"/>
                <a:gd name="T19" fmla="*/ 0 h 432"/>
                <a:gd name="T20" fmla="*/ 336 w 336"/>
                <a:gd name="T21" fmla="*/ 432 h 432"/>
              </a:gdLst>
              <a:ahLst/>
              <a:cxnLst>
                <a:cxn ang="T12">
                  <a:pos x="T0" y="T1"/>
                </a:cxn>
                <a:cxn ang="T13">
                  <a:pos x="T2" y="T3"/>
                </a:cxn>
                <a:cxn ang="T14">
                  <a:pos x="T4" y="T5"/>
                </a:cxn>
                <a:cxn ang="T15">
                  <a:pos x="T6" y="T7"/>
                </a:cxn>
                <a:cxn ang="T16">
                  <a:pos x="T8" y="T9"/>
                </a:cxn>
                <a:cxn ang="T17">
                  <a:pos x="T10" y="T11"/>
                </a:cxn>
              </a:cxnLst>
              <a:rect l="T18" t="T19" r="T20" b="T21"/>
              <a:pathLst>
                <a:path w="336" h="432">
                  <a:moveTo>
                    <a:pt x="0" y="432"/>
                  </a:moveTo>
                  <a:lnTo>
                    <a:pt x="96" y="384"/>
                  </a:lnTo>
                  <a:lnTo>
                    <a:pt x="96" y="192"/>
                  </a:lnTo>
                  <a:lnTo>
                    <a:pt x="336" y="0"/>
                  </a:lnTo>
                  <a:lnTo>
                    <a:pt x="0" y="144"/>
                  </a:lnTo>
                  <a:lnTo>
                    <a:pt x="0" y="432"/>
                  </a:lnTo>
                  <a:close/>
                </a:path>
              </a:pathLst>
            </a:custGeom>
            <a:solidFill>
              <a:schemeClr val="tx1"/>
            </a:solidFill>
            <a:ln w="9525">
              <a:solidFill>
                <a:schemeClr val="tx1"/>
              </a:solidFill>
              <a:round/>
              <a:headEnd/>
              <a:tailEnd/>
            </a:ln>
          </p:spPr>
          <p:txBody>
            <a:bodyPr wrap="none" anchor="ctr"/>
            <a:lstStyle/>
            <a:p>
              <a:endParaRPr lang="en-US" dirty="0">
                <a:latin typeface="Arial" panose="020B0604020202020204" pitchFamily="34" charset="0"/>
              </a:endParaRPr>
            </a:p>
          </p:txBody>
        </p:sp>
      </p:grpSp>
      <p:grpSp>
        <p:nvGrpSpPr>
          <p:cNvPr id="183323" name="Group 25"/>
          <p:cNvGrpSpPr>
            <a:grpSpLocks/>
          </p:cNvGrpSpPr>
          <p:nvPr/>
        </p:nvGrpSpPr>
        <p:grpSpPr bwMode="auto">
          <a:xfrm>
            <a:off x="2005013" y="2982913"/>
            <a:ext cx="5121275" cy="747712"/>
            <a:chOff x="2076" y="1851"/>
            <a:chExt cx="3226" cy="471"/>
          </a:xfrm>
        </p:grpSpPr>
        <p:grpSp>
          <p:nvGrpSpPr>
            <p:cNvPr id="183324" name="Group 26"/>
            <p:cNvGrpSpPr>
              <a:grpSpLocks/>
            </p:cNvGrpSpPr>
            <p:nvPr/>
          </p:nvGrpSpPr>
          <p:grpSpPr bwMode="auto">
            <a:xfrm>
              <a:off x="5140" y="1907"/>
              <a:ext cx="162" cy="228"/>
              <a:chOff x="1994" y="1893"/>
              <a:chExt cx="162" cy="228"/>
            </a:xfrm>
          </p:grpSpPr>
          <p:sp>
            <p:nvSpPr>
              <p:cNvPr id="183325" name="Line 27"/>
              <p:cNvSpPr>
                <a:spLocks noChangeShapeType="1"/>
              </p:cNvSpPr>
              <p:nvPr/>
            </p:nvSpPr>
            <p:spPr bwMode="auto">
              <a:xfrm>
                <a:off x="1994" y="1893"/>
                <a:ext cx="0" cy="228"/>
              </a:xfrm>
              <a:prstGeom prst="line">
                <a:avLst/>
              </a:prstGeom>
              <a:noFill/>
              <a:ln w="38100">
                <a:solidFill>
                  <a:schemeClr val="tx1"/>
                </a:solidFill>
                <a:round/>
                <a:headEnd/>
                <a:tailEnd/>
              </a:ln>
            </p:spPr>
            <p:txBody>
              <a:bodyPr wrap="none" anchor="ctr"/>
              <a:lstStyle/>
              <a:p>
                <a:endParaRPr lang="en-US" dirty="0">
                  <a:latin typeface="Arial" panose="020B0604020202020204" pitchFamily="34" charset="0"/>
                </a:endParaRPr>
              </a:p>
            </p:txBody>
          </p:sp>
          <p:sp>
            <p:nvSpPr>
              <p:cNvPr id="183326" name="Line 28"/>
              <p:cNvSpPr>
                <a:spLocks noChangeShapeType="1"/>
              </p:cNvSpPr>
              <p:nvPr/>
            </p:nvSpPr>
            <p:spPr bwMode="auto">
              <a:xfrm>
                <a:off x="2067" y="1930"/>
                <a:ext cx="9" cy="155"/>
              </a:xfrm>
              <a:prstGeom prst="line">
                <a:avLst/>
              </a:prstGeom>
              <a:noFill/>
              <a:ln w="38100">
                <a:solidFill>
                  <a:schemeClr val="tx1"/>
                </a:solidFill>
                <a:round/>
                <a:headEnd/>
                <a:tailEnd/>
              </a:ln>
            </p:spPr>
            <p:txBody>
              <a:bodyPr wrap="none" anchor="ctr"/>
              <a:lstStyle/>
              <a:p>
                <a:endParaRPr lang="en-US" dirty="0">
                  <a:latin typeface="Arial" panose="020B0604020202020204" pitchFamily="34" charset="0"/>
                </a:endParaRPr>
              </a:p>
            </p:txBody>
          </p:sp>
          <p:sp>
            <p:nvSpPr>
              <p:cNvPr id="183327" name="Line 29"/>
              <p:cNvSpPr>
                <a:spLocks noChangeShapeType="1"/>
              </p:cNvSpPr>
              <p:nvPr/>
            </p:nvSpPr>
            <p:spPr bwMode="auto">
              <a:xfrm>
                <a:off x="2150" y="1952"/>
                <a:ext cx="6" cy="110"/>
              </a:xfrm>
              <a:prstGeom prst="line">
                <a:avLst/>
              </a:prstGeom>
              <a:noFill/>
              <a:ln w="38100">
                <a:solidFill>
                  <a:schemeClr val="tx1"/>
                </a:solidFill>
                <a:round/>
                <a:headEnd/>
                <a:tailEnd/>
              </a:ln>
            </p:spPr>
            <p:txBody>
              <a:bodyPr wrap="none" anchor="ctr"/>
              <a:lstStyle/>
              <a:p>
                <a:endParaRPr lang="en-US" dirty="0">
                  <a:latin typeface="Arial" panose="020B0604020202020204" pitchFamily="34" charset="0"/>
                </a:endParaRPr>
              </a:p>
            </p:txBody>
          </p:sp>
        </p:grpSp>
        <p:grpSp>
          <p:nvGrpSpPr>
            <p:cNvPr id="183328" name="Group 30"/>
            <p:cNvGrpSpPr>
              <a:grpSpLocks/>
            </p:cNvGrpSpPr>
            <p:nvPr/>
          </p:nvGrpSpPr>
          <p:grpSpPr bwMode="auto">
            <a:xfrm flipH="1">
              <a:off x="2076" y="1907"/>
              <a:ext cx="162" cy="228"/>
              <a:chOff x="605" y="1989"/>
              <a:chExt cx="162" cy="228"/>
            </a:xfrm>
          </p:grpSpPr>
          <p:sp>
            <p:nvSpPr>
              <p:cNvPr id="183329" name="Line 31"/>
              <p:cNvSpPr>
                <a:spLocks noChangeShapeType="1"/>
              </p:cNvSpPr>
              <p:nvPr/>
            </p:nvSpPr>
            <p:spPr bwMode="auto">
              <a:xfrm>
                <a:off x="605" y="1989"/>
                <a:ext cx="0" cy="228"/>
              </a:xfrm>
              <a:prstGeom prst="line">
                <a:avLst/>
              </a:prstGeom>
              <a:noFill/>
              <a:ln w="38100">
                <a:solidFill>
                  <a:schemeClr val="tx1"/>
                </a:solidFill>
                <a:round/>
                <a:headEnd/>
                <a:tailEnd/>
              </a:ln>
            </p:spPr>
            <p:txBody>
              <a:bodyPr wrap="none" anchor="ctr"/>
              <a:lstStyle/>
              <a:p>
                <a:endParaRPr lang="en-US" dirty="0">
                  <a:latin typeface="Arial" panose="020B0604020202020204" pitchFamily="34" charset="0"/>
                </a:endParaRPr>
              </a:p>
            </p:txBody>
          </p:sp>
          <p:sp>
            <p:nvSpPr>
              <p:cNvPr id="183330" name="Line 32"/>
              <p:cNvSpPr>
                <a:spLocks noChangeShapeType="1"/>
              </p:cNvSpPr>
              <p:nvPr/>
            </p:nvSpPr>
            <p:spPr bwMode="auto">
              <a:xfrm>
                <a:off x="678" y="2026"/>
                <a:ext cx="9" cy="155"/>
              </a:xfrm>
              <a:prstGeom prst="line">
                <a:avLst/>
              </a:prstGeom>
              <a:noFill/>
              <a:ln w="38100">
                <a:solidFill>
                  <a:schemeClr val="tx1"/>
                </a:solidFill>
                <a:round/>
                <a:headEnd/>
                <a:tailEnd/>
              </a:ln>
            </p:spPr>
            <p:txBody>
              <a:bodyPr wrap="none" anchor="ctr"/>
              <a:lstStyle/>
              <a:p>
                <a:endParaRPr lang="en-US" dirty="0">
                  <a:latin typeface="Arial" panose="020B0604020202020204" pitchFamily="34" charset="0"/>
                </a:endParaRPr>
              </a:p>
            </p:txBody>
          </p:sp>
          <p:sp>
            <p:nvSpPr>
              <p:cNvPr id="183331" name="Line 33"/>
              <p:cNvSpPr>
                <a:spLocks noChangeShapeType="1"/>
              </p:cNvSpPr>
              <p:nvPr/>
            </p:nvSpPr>
            <p:spPr bwMode="auto">
              <a:xfrm>
                <a:off x="761" y="2048"/>
                <a:ext cx="6" cy="110"/>
              </a:xfrm>
              <a:prstGeom prst="line">
                <a:avLst/>
              </a:prstGeom>
              <a:noFill/>
              <a:ln w="38100">
                <a:solidFill>
                  <a:schemeClr val="tx1"/>
                </a:solidFill>
                <a:round/>
                <a:headEnd/>
                <a:tailEnd/>
              </a:ln>
            </p:spPr>
            <p:txBody>
              <a:bodyPr wrap="none" anchor="ctr"/>
              <a:lstStyle/>
              <a:p>
                <a:endParaRPr lang="en-US" dirty="0">
                  <a:latin typeface="Arial" panose="020B0604020202020204" pitchFamily="34" charset="0"/>
                </a:endParaRPr>
              </a:p>
            </p:txBody>
          </p:sp>
        </p:grpSp>
        <p:sp>
          <p:nvSpPr>
            <p:cNvPr id="183332" name="Rectangle 34"/>
            <p:cNvSpPr>
              <a:spLocks noChangeArrowheads="1"/>
            </p:cNvSpPr>
            <p:nvPr/>
          </p:nvSpPr>
          <p:spPr bwMode="auto">
            <a:xfrm>
              <a:off x="4284" y="1852"/>
              <a:ext cx="603" cy="338"/>
            </a:xfrm>
            <a:prstGeom prst="rect">
              <a:avLst/>
            </a:prstGeom>
            <a:solidFill>
              <a:schemeClr val="hlink"/>
            </a:solidFill>
            <a:ln w="38100">
              <a:solidFill>
                <a:schemeClr val="tx1"/>
              </a:solidFill>
              <a:miter lim="800000"/>
              <a:headEnd/>
              <a:tailEnd/>
            </a:ln>
          </p:spPr>
          <p:txBody>
            <a:bodyPr wrap="none" anchor="ctr"/>
            <a:lstStyle/>
            <a:p>
              <a:endParaRPr lang="en-US" dirty="0">
                <a:latin typeface="Arial" panose="020B0604020202020204" pitchFamily="34" charset="0"/>
              </a:endParaRPr>
            </a:p>
          </p:txBody>
        </p:sp>
        <p:sp>
          <p:nvSpPr>
            <p:cNvPr id="183333" name="Line 35"/>
            <p:cNvSpPr>
              <a:spLocks noChangeShapeType="1"/>
            </p:cNvSpPr>
            <p:nvPr/>
          </p:nvSpPr>
          <p:spPr bwMode="auto">
            <a:xfrm>
              <a:off x="4713" y="2021"/>
              <a:ext cx="375" cy="0"/>
            </a:xfrm>
            <a:prstGeom prst="line">
              <a:avLst/>
            </a:prstGeom>
            <a:noFill/>
            <a:ln w="76200">
              <a:solidFill>
                <a:schemeClr val="tx1"/>
              </a:solidFill>
              <a:round/>
              <a:headEnd/>
              <a:tailEnd type="triangle" w="med" len="med"/>
            </a:ln>
          </p:spPr>
          <p:txBody>
            <a:bodyPr wrap="none" anchor="ctr"/>
            <a:lstStyle/>
            <a:p>
              <a:endParaRPr lang="en-US" dirty="0">
                <a:latin typeface="Arial" panose="020B0604020202020204" pitchFamily="34" charset="0"/>
              </a:endParaRPr>
            </a:p>
          </p:txBody>
        </p:sp>
        <p:sp>
          <p:nvSpPr>
            <p:cNvPr id="183334" name="Line 36"/>
            <p:cNvSpPr>
              <a:spLocks noChangeShapeType="1"/>
            </p:cNvSpPr>
            <p:nvPr/>
          </p:nvSpPr>
          <p:spPr bwMode="auto">
            <a:xfrm flipH="1">
              <a:off x="4053" y="2021"/>
              <a:ext cx="375" cy="0"/>
            </a:xfrm>
            <a:prstGeom prst="line">
              <a:avLst/>
            </a:prstGeom>
            <a:noFill/>
            <a:ln w="76200">
              <a:solidFill>
                <a:schemeClr val="tx1"/>
              </a:solidFill>
              <a:round/>
              <a:headEnd/>
              <a:tailEnd type="triangle" w="med" len="med"/>
            </a:ln>
          </p:spPr>
          <p:txBody>
            <a:bodyPr wrap="none" anchor="ctr"/>
            <a:lstStyle/>
            <a:p>
              <a:endParaRPr lang="en-US" dirty="0">
                <a:latin typeface="Arial" panose="020B0604020202020204" pitchFamily="34" charset="0"/>
              </a:endParaRPr>
            </a:p>
          </p:txBody>
        </p:sp>
        <p:sp>
          <p:nvSpPr>
            <p:cNvPr id="183335" name="Rectangle 37"/>
            <p:cNvSpPr>
              <a:spLocks noChangeArrowheads="1"/>
            </p:cNvSpPr>
            <p:nvPr/>
          </p:nvSpPr>
          <p:spPr bwMode="auto">
            <a:xfrm>
              <a:off x="3402" y="1984"/>
              <a:ext cx="603" cy="338"/>
            </a:xfrm>
            <a:prstGeom prst="rect">
              <a:avLst/>
            </a:prstGeom>
            <a:solidFill>
              <a:schemeClr val="hlink"/>
            </a:solidFill>
            <a:ln w="38100">
              <a:solidFill>
                <a:schemeClr val="tx1"/>
              </a:solidFill>
              <a:miter lim="800000"/>
              <a:headEnd/>
              <a:tailEnd/>
            </a:ln>
          </p:spPr>
          <p:txBody>
            <a:bodyPr wrap="none" anchor="ctr"/>
            <a:lstStyle/>
            <a:p>
              <a:endParaRPr lang="en-US" dirty="0">
                <a:latin typeface="Arial" panose="020B0604020202020204" pitchFamily="34" charset="0"/>
              </a:endParaRPr>
            </a:p>
          </p:txBody>
        </p:sp>
        <p:sp>
          <p:nvSpPr>
            <p:cNvPr id="183336" name="Line 38"/>
            <p:cNvSpPr>
              <a:spLocks noChangeShapeType="1"/>
            </p:cNvSpPr>
            <p:nvPr/>
          </p:nvSpPr>
          <p:spPr bwMode="auto">
            <a:xfrm>
              <a:off x="3831" y="2153"/>
              <a:ext cx="375" cy="0"/>
            </a:xfrm>
            <a:prstGeom prst="line">
              <a:avLst/>
            </a:prstGeom>
            <a:noFill/>
            <a:ln w="76200">
              <a:solidFill>
                <a:schemeClr val="tx1"/>
              </a:solidFill>
              <a:round/>
              <a:headEnd/>
              <a:tailEnd type="triangle" w="med" len="med"/>
            </a:ln>
          </p:spPr>
          <p:txBody>
            <a:bodyPr wrap="none" anchor="ctr"/>
            <a:lstStyle/>
            <a:p>
              <a:endParaRPr lang="en-US" dirty="0">
                <a:latin typeface="Arial" panose="020B0604020202020204" pitchFamily="34" charset="0"/>
              </a:endParaRPr>
            </a:p>
          </p:txBody>
        </p:sp>
        <p:sp>
          <p:nvSpPr>
            <p:cNvPr id="183337" name="Line 39"/>
            <p:cNvSpPr>
              <a:spLocks noChangeShapeType="1"/>
            </p:cNvSpPr>
            <p:nvPr/>
          </p:nvSpPr>
          <p:spPr bwMode="auto">
            <a:xfrm flipH="1">
              <a:off x="3171" y="2153"/>
              <a:ext cx="375" cy="0"/>
            </a:xfrm>
            <a:prstGeom prst="line">
              <a:avLst/>
            </a:prstGeom>
            <a:noFill/>
            <a:ln w="76200">
              <a:solidFill>
                <a:schemeClr val="tx1"/>
              </a:solidFill>
              <a:round/>
              <a:headEnd/>
              <a:tailEnd type="triangle" w="med" len="med"/>
            </a:ln>
          </p:spPr>
          <p:txBody>
            <a:bodyPr wrap="none" anchor="ctr"/>
            <a:lstStyle/>
            <a:p>
              <a:endParaRPr lang="en-US" dirty="0">
                <a:latin typeface="Arial" panose="020B0604020202020204" pitchFamily="34" charset="0"/>
              </a:endParaRPr>
            </a:p>
          </p:txBody>
        </p:sp>
        <p:sp>
          <p:nvSpPr>
            <p:cNvPr id="183338" name="Rectangle 40"/>
            <p:cNvSpPr>
              <a:spLocks noChangeArrowheads="1"/>
            </p:cNvSpPr>
            <p:nvPr/>
          </p:nvSpPr>
          <p:spPr bwMode="auto">
            <a:xfrm>
              <a:off x="2547" y="1851"/>
              <a:ext cx="603" cy="338"/>
            </a:xfrm>
            <a:prstGeom prst="rect">
              <a:avLst/>
            </a:prstGeom>
            <a:solidFill>
              <a:schemeClr val="hlink"/>
            </a:solidFill>
            <a:ln w="38100">
              <a:solidFill>
                <a:schemeClr val="tx1"/>
              </a:solidFill>
              <a:miter lim="800000"/>
              <a:headEnd/>
              <a:tailEnd/>
            </a:ln>
          </p:spPr>
          <p:txBody>
            <a:bodyPr wrap="none" anchor="ctr"/>
            <a:lstStyle/>
            <a:p>
              <a:endParaRPr lang="en-US" dirty="0">
                <a:latin typeface="Arial" panose="020B0604020202020204" pitchFamily="34" charset="0"/>
              </a:endParaRPr>
            </a:p>
          </p:txBody>
        </p:sp>
        <p:sp>
          <p:nvSpPr>
            <p:cNvPr id="183339" name="Line 41"/>
            <p:cNvSpPr>
              <a:spLocks noChangeShapeType="1"/>
            </p:cNvSpPr>
            <p:nvPr/>
          </p:nvSpPr>
          <p:spPr bwMode="auto">
            <a:xfrm>
              <a:off x="2976" y="2020"/>
              <a:ext cx="375" cy="0"/>
            </a:xfrm>
            <a:prstGeom prst="line">
              <a:avLst/>
            </a:prstGeom>
            <a:noFill/>
            <a:ln w="76200">
              <a:solidFill>
                <a:schemeClr val="tx1"/>
              </a:solidFill>
              <a:round/>
              <a:headEnd/>
              <a:tailEnd type="triangle" w="med" len="med"/>
            </a:ln>
          </p:spPr>
          <p:txBody>
            <a:bodyPr wrap="none" anchor="ctr"/>
            <a:lstStyle/>
            <a:p>
              <a:endParaRPr lang="en-US" dirty="0">
                <a:latin typeface="Arial" panose="020B0604020202020204" pitchFamily="34" charset="0"/>
              </a:endParaRPr>
            </a:p>
          </p:txBody>
        </p:sp>
        <p:sp>
          <p:nvSpPr>
            <p:cNvPr id="183340" name="Line 42"/>
            <p:cNvSpPr>
              <a:spLocks noChangeShapeType="1"/>
            </p:cNvSpPr>
            <p:nvPr/>
          </p:nvSpPr>
          <p:spPr bwMode="auto">
            <a:xfrm flipH="1">
              <a:off x="2316" y="2020"/>
              <a:ext cx="375" cy="0"/>
            </a:xfrm>
            <a:prstGeom prst="line">
              <a:avLst/>
            </a:prstGeom>
            <a:noFill/>
            <a:ln w="76200">
              <a:solidFill>
                <a:schemeClr val="tx1"/>
              </a:solidFill>
              <a:round/>
              <a:headEnd/>
              <a:tailEnd type="triangle" w="med" len="med"/>
            </a:ln>
          </p:spPr>
          <p:txBody>
            <a:bodyPr wrap="none" anchor="ctr"/>
            <a:lstStyle/>
            <a:p>
              <a:endParaRPr lang="en-US" dirty="0">
                <a:latin typeface="Arial" panose="020B0604020202020204" pitchFamily="34" charset="0"/>
              </a:endParaRPr>
            </a:p>
          </p:txBody>
        </p:sp>
      </p:grpSp>
      <p:sp>
        <p:nvSpPr>
          <p:cNvPr id="364587" name="AutoShape 43"/>
          <p:cNvSpPr>
            <a:spLocks noChangeArrowheads="1"/>
          </p:cNvSpPr>
          <p:nvPr/>
        </p:nvSpPr>
        <p:spPr bwMode="auto">
          <a:xfrm>
            <a:off x="260350" y="2090738"/>
            <a:ext cx="2249488" cy="1117600"/>
          </a:xfrm>
          <a:prstGeom prst="cloudCallout">
            <a:avLst>
              <a:gd name="adj1" fmla="val 12880"/>
              <a:gd name="adj2" fmla="val 128407"/>
            </a:avLst>
          </a:prstGeom>
          <a:noFill/>
          <a:ln w="38100">
            <a:solidFill>
              <a:srgbClr val="99CCFF"/>
            </a:solidFill>
            <a:round/>
            <a:headEnd/>
            <a:tailEnd/>
          </a:ln>
        </p:spPr>
        <p:txBody>
          <a:bodyPr anchor="ctr"/>
          <a:lstStyle/>
          <a:p>
            <a:r>
              <a:rPr lang="en-US" sz="2800" b="1" dirty="0" err="1">
                <a:solidFill>
                  <a:schemeClr val="tx1"/>
                </a:solidFill>
                <a:latin typeface="Arial" panose="020B0604020202020204" pitchFamily="34" charset="0"/>
                <a:cs typeface="Arial" panose="020B0604020202020204" pitchFamily="34" charset="0"/>
              </a:rPr>
              <a:t>enq</a:t>
            </a:r>
            <a:r>
              <a:rPr lang="en-US" sz="2800" b="1" dirty="0">
                <a:solidFill>
                  <a:schemeClr val="tx1"/>
                </a:solidFill>
                <a:latin typeface="Arial" panose="020B0604020202020204" pitchFamily="34" charset="0"/>
                <a:cs typeface="Arial" panose="020B0604020202020204" pitchFamily="34" charset="0"/>
              </a:rPr>
              <a:t>(x)</a:t>
            </a:r>
          </a:p>
        </p:txBody>
      </p:sp>
      <p:sp>
        <p:nvSpPr>
          <p:cNvPr id="364588" name="AutoShape 44"/>
          <p:cNvSpPr>
            <a:spLocks noChangeArrowheads="1"/>
          </p:cNvSpPr>
          <p:nvPr/>
        </p:nvSpPr>
        <p:spPr bwMode="auto">
          <a:xfrm>
            <a:off x="6683375" y="2039938"/>
            <a:ext cx="2249488" cy="1117600"/>
          </a:xfrm>
          <a:prstGeom prst="cloudCallout">
            <a:avLst>
              <a:gd name="adj1" fmla="val 3213"/>
              <a:gd name="adj2" fmla="val 164917"/>
            </a:avLst>
          </a:prstGeom>
          <a:noFill/>
          <a:ln w="38100">
            <a:solidFill>
              <a:srgbClr val="FF0000"/>
            </a:solidFill>
            <a:round/>
            <a:headEnd/>
            <a:tailEnd/>
          </a:ln>
        </p:spPr>
        <p:txBody>
          <a:bodyPr anchor="ctr"/>
          <a:lstStyle/>
          <a:p>
            <a:r>
              <a:rPr lang="en-US" sz="2800" b="1" dirty="0" err="1">
                <a:solidFill>
                  <a:schemeClr val="tx1"/>
                </a:solidFill>
                <a:latin typeface="Arial" panose="020B0604020202020204" pitchFamily="34" charset="0"/>
                <a:cs typeface="Arial" panose="020B0604020202020204" pitchFamily="34" charset="0"/>
              </a:rPr>
              <a:t>enq</a:t>
            </a:r>
            <a:r>
              <a:rPr lang="en-US" sz="2800" b="1" dirty="0">
                <a:solidFill>
                  <a:schemeClr val="tx1"/>
                </a:solidFill>
                <a:latin typeface="Arial" panose="020B0604020202020204" pitchFamily="34" charset="0"/>
                <a:cs typeface="Arial" panose="020B0604020202020204" pitchFamily="34" charset="0"/>
              </a:rPr>
              <a:t>(y)</a:t>
            </a:r>
          </a:p>
        </p:txBody>
      </p:sp>
      <p:sp>
        <p:nvSpPr>
          <p:cNvPr id="183343" name="Text Box 45"/>
          <p:cNvSpPr txBox="1">
            <a:spLocks noChangeArrowheads="1"/>
          </p:cNvSpPr>
          <p:nvPr/>
        </p:nvSpPr>
        <p:spPr bwMode="auto">
          <a:xfrm>
            <a:off x="2829123" y="2141538"/>
            <a:ext cx="3701655" cy="523220"/>
          </a:xfrm>
          <a:prstGeom prst="rect">
            <a:avLst/>
          </a:prstGeom>
          <a:noFill/>
          <a:ln w="9525">
            <a:noFill/>
            <a:miter lim="800000"/>
            <a:headEnd/>
            <a:tailEnd/>
          </a:ln>
        </p:spPr>
        <p:txBody>
          <a:bodyPr wrap="none">
            <a:spAutoFit/>
          </a:bodyPr>
          <a:lstStyle/>
          <a:p>
            <a:r>
              <a:rPr lang="en-US" sz="2800" b="1" dirty="0">
                <a:solidFill>
                  <a:srgbClr val="FFFF00"/>
                </a:solidFill>
                <a:latin typeface="Arial" panose="020B0604020202020204" pitchFamily="34" charset="0"/>
                <a:cs typeface="Arial" panose="020B0604020202020204" pitchFamily="34" charset="0"/>
              </a:rPr>
              <a:t>double-ended queue</a:t>
            </a:r>
          </a:p>
        </p:txBody>
      </p:sp>
      <p:grpSp>
        <p:nvGrpSpPr>
          <p:cNvPr id="9" name="Group 47"/>
          <p:cNvGrpSpPr>
            <a:grpSpLocks/>
          </p:cNvGrpSpPr>
          <p:nvPr/>
        </p:nvGrpSpPr>
        <p:grpSpPr bwMode="auto">
          <a:xfrm>
            <a:off x="2178050" y="3813175"/>
            <a:ext cx="1016000" cy="762000"/>
            <a:chOff x="2352" y="2256"/>
            <a:chExt cx="768" cy="576"/>
          </a:xfrm>
        </p:grpSpPr>
        <p:sp>
          <p:nvSpPr>
            <p:cNvPr id="183346" name="Freeform 48"/>
            <p:cNvSpPr>
              <a:spLocks/>
            </p:cNvSpPr>
            <p:nvPr/>
          </p:nvSpPr>
          <p:spPr bwMode="auto">
            <a:xfrm>
              <a:off x="2352" y="2256"/>
              <a:ext cx="528" cy="480"/>
            </a:xfrm>
            <a:custGeom>
              <a:avLst/>
              <a:gdLst>
                <a:gd name="T0" fmla="*/ 0 w 528"/>
                <a:gd name="T1" fmla="*/ 480 h 480"/>
                <a:gd name="T2" fmla="*/ 240 w 528"/>
                <a:gd name="T3" fmla="*/ 240 h 480"/>
                <a:gd name="T4" fmla="*/ 0 w 528"/>
                <a:gd name="T5" fmla="*/ 240 h 480"/>
                <a:gd name="T6" fmla="*/ 528 w 528"/>
                <a:gd name="T7" fmla="*/ 0 h 480"/>
                <a:gd name="T8" fmla="*/ 288 w 528"/>
                <a:gd name="T9" fmla="*/ 192 h 480"/>
                <a:gd name="T10" fmla="*/ 432 w 528"/>
                <a:gd name="T11" fmla="*/ 192 h 480"/>
                <a:gd name="T12" fmla="*/ 0 w 528"/>
                <a:gd name="T13" fmla="*/ 480 h 480"/>
                <a:gd name="T14" fmla="*/ 0 60000 65536"/>
                <a:gd name="T15" fmla="*/ 0 60000 65536"/>
                <a:gd name="T16" fmla="*/ 0 60000 65536"/>
                <a:gd name="T17" fmla="*/ 0 60000 65536"/>
                <a:gd name="T18" fmla="*/ 0 60000 65536"/>
                <a:gd name="T19" fmla="*/ 0 60000 65536"/>
                <a:gd name="T20" fmla="*/ 0 60000 65536"/>
                <a:gd name="T21" fmla="*/ 0 w 528"/>
                <a:gd name="T22" fmla="*/ 0 h 480"/>
                <a:gd name="T23" fmla="*/ 528 w 528"/>
                <a:gd name="T24" fmla="*/ 480 h 48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28" h="480">
                  <a:moveTo>
                    <a:pt x="0" y="480"/>
                  </a:moveTo>
                  <a:lnTo>
                    <a:pt x="240" y="240"/>
                  </a:lnTo>
                  <a:lnTo>
                    <a:pt x="0" y="240"/>
                  </a:lnTo>
                  <a:lnTo>
                    <a:pt x="528" y="0"/>
                  </a:lnTo>
                  <a:lnTo>
                    <a:pt x="288" y="192"/>
                  </a:lnTo>
                  <a:lnTo>
                    <a:pt x="432" y="192"/>
                  </a:lnTo>
                  <a:lnTo>
                    <a:pt x="0" y="480"/>
                  </a:lnTo>
                  <a:close/>
                </a:path>
              </a:pathLst>
            </a:custGeom>
            <a:solidFill>
              <a:srgbClr val="FFFF00"/>
            </a:solidFill>
            <a:ln w="38100">
              <a:solidFill>
                <a:srgbClr val="FF0000"/>
              </a:solidFill>
              <a:round/>
              <a:headEnd/>
              <a:tailEnd/>
            </a:ln>
          </p:spPr>
          <p:txBody>
            <a:bodyPr wrap="none" anchor="ctr"/>
            <a:lstStyle/>
            <a:p>
              <a:endParaRPr lang="en-US" dirty="0">
                <a:latin typeface="Arial" panose="020B0604020202020204" pitchFamily="34" charset="0"/>
              </a:endParaRPr>
            </a:p>
          </p:txBody>
        </p:sp>
        <p:sp>
          <p:nvSpPr>
            <p:cNvPr id="183347" name="Freeform 49"/>
            <p:cNvSpPr>
              <a:spLocks/>
            </p:cNvSpPr>
            <p:nvPr/>
          </p:nvSpPr>
          <p:spPr bwMode="auto">
            <a:xfrm>
              <a:off x="2592" y="2352"/>
              <a:ext cx="528" cy="480"/>
            </a:xfrm>
            <a:custGeom>
              <a:avLst/>
              <a:gdLst>
                <a:gd name="T0" fmla="*/ 0 w 528"/>
                <a:gd name="T1" fmla="*/ 480 h 480"/>
                <a:gd name="T2" fmla="*/ 240 w 528"/>
                <a:gd name="T3" fmla="*/ 240 h 480"/>
                <a:gd name="T4" fmla="*/ 0 w 528"/>
                <a:gd name="T5" fmla="*/ 240 h 480"/>
                <a:gd name="T6" fmla="*/ 528 w 528"/>
                <a:gd name="T7" fmla="*/ 0 h 480"/>
                <a:gd name="T8" fmla="*/ 288 w 528"/>
                <a:gd name="T9" fmla="*/ 192 h 480"/>
                <a:gd name="T10" fmla="*/ 432 w 528"/>
                <a:gd name="T11" fmla="*/ 192 h 480"/>
                <a:gd name="T12" fmla="*/ 0 w 528"/>
                <a:gd name="T13" fmla="*/ 480 h 480"/>
                <a:gd name="T14" fmla="*/ 0 60000 65536"/>
                <a:gd name="T15" fmla="*/ 0 60000 65536"/>
                <a:gd name="T16" fmla="*/ 0 60000 65536"/>
                <a:gd name="T17" fmla="*/ 0 60000 65536"/>
                <a:gd name="T18" fmla="*/ 0 60000 65536"/>
                <a:gd name="T19" fmla="*/ 0 60000 65536"/>
                <a:gd name="T20" fmla="*/ 0 60000 65536"/>
                <a:gd name="T21" fmla="*/ 0 w 528"/>
                <a:gd name="T22" fmla="*/ 0 h 480"/>
                <a:gd name="T23" fmla="*/ 528 w 528"/>
                <a:gd name="T24" fmla="*/ 480 h 48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28" h="480">
                  <a:moveTo>
                    <a:pt x="0" y="480"/>
                  </a:moveTo>
                  <a:lnTo>
                    <a:pt x="240" y="240"/>
                  </a:lnTo>
                  <a:lnTo>
                    <a:pt x="0" y="240"/>
                  </a:lnTo>
                  <a:lnTo>
                    <a:pt x="528" y="0"/>
                  </a:lnTo>
                  <a:lnTo>
                    <a:pt x="288" y="192"/>
                  </a:lnTo>
                  <a:lnTo>
                    <a:pt x="432" y="192"/>
                  </a:lnTo>
                  <a:lnTo>
                    <a:pt x="0" y="480"/>
                  </a:lnTo>
                  <a:close/>
                </a:path>
              </a:pathLst>
            </a:custGeom>
            <a:solidFill>
              <a:srgbClr val="FFFF00"/>
            </a:solidFill>
            <a:ln w="38100">
              <a:solidFill>
                <a:srgbClr val="FF0000"/>
              </a:solidFill>
              <a:round/>
              <a:headEnd/>
              <a:tailEnd/>
            </a:ln>
          </p:spPr>
          <p:txBody>
            <a:bodyPr wrap="none" anchor="ctr"/>
            <a:lstStyle/>
            <a:p>
              <a:endParaRPr lang="en-US" dirty="0">
                <a:latin typeface="Arial" panose="020B0604020202020204" pitchFamily="34" charset="0"/>
              </a:endParaRPr>
            </a:p>
          </p:txBody>
        </p:sp>
      </p:grpSp>
      <p:grpSp>
        <p:nvGrpSpPr>
          <p:cNvPr id="10" name="Group 50"/>
          <p:cNvGrpSpPr>
            <a:grpSpLocks/>
          </p:cNvGrpSpPr>
          <p:nvPr/>
        </p:nvGrpSpPr>
        <p:grpSpPr bwMode="auto">
          <a:xfrm flipH="1">
            <a:off x="6353175" y="3814763"/>
            <a:ext cx="1016000" cy="762000"/>
            <a:chOff x="2352" y="2256"/>
            <a:chExt cx="768" cy="576"/>
          </a:xfrm>
        </p:grpSpPr>
        <p:sp>
          <p:nvSpPr>
            <p:cNvPr id="183349" name="Freeform 51"/>
            <p:cNvSpPr>
              <a:spLocks/>
            </p:cNvSpPr>
            <p:nvPr/>
          </p:nvSpPr>
          <p:spPr bwMode="auto">
            <a:xfrm>
              <a:off x="2352" y="2256"/>
              <a:ext cx="528" cy="480"/>
            </a:xfrm>
            <a:custGeom>
              <a:avLst/>
              <a:gdLst>
                <a:gd name="T0" fmla="*/ 0 w 528"/>
                <a:gd name="T1" fmla="*/ 480 h 480"/>
                <a:gd name="T2" fmla="*/ 240 w 528"/>
                <a:gd name="T3" fmla="*/ 240 h 480"/>
                <a:gd name="T4" fmla="*/ 0 w 528"/>
                <a:gd name="T5" fmla="*/ 240 h 480"/>
                <a:gd name="T6" fmla="*/ 528 w 528"/>
                <a:gd name="T7" fmla="*/ 0 h 480"/>
                <a:gd name="T8" fmla="*/ 288 w 528"/>
                <a:gd name="T9" fmla="*/ 192 h 480"/>
                <a:gd name="T10" fmla="*/ 432 w 528"/>
                <a:gd name="T11" fmla="*/ 192 h 480"/>
                <a:gd name="T12" fmla="*/ 0 w 528"/>
                <a:gd name="T13" fmla="*/ 480 h 480"/>
                <a:gd name="T14" fmla="*/ 0 60000 65536"/>
                <a:gd name="T15" fmla="*/ 0 60000 65536"/>
                <a:gd name="T16" fmla="*/ 0 60000 65536"/>
                <a:gd name="T17" fmla="*/ 0 60000 65536"/>
                <a:gd name="T18" fmla="*/ 0 60000 65536"/>
                <a:gd name="T19" fmla="*/ 0 60000 65536"/>
                <a:gd name="T20" fmla="*/ 0 60000 65536"/>
                <a:gd name="T21" fmla="*/ 0 w 528"/>
                <a:gd name="T22" fmla="*/ 0 h 480"/>
                <a:gd name="T23" fmla="*/ 528 w 528"/>
                <a:gd name="T24" fmla="*/ 480 h 48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28" h="480">
                  <a:moveTo>
                    <a:pt x="0" y="480"/>
                  </a:moveTo>
                  <a:lnTo>
                    <a:pt x="240" y="240"/>
                  </a:lnTo>
                  <a:lnTo>
                    <a:pt x="0" y="240"/>
                  </a:lnTo>
                  <a:lnTo>
                    <a:pt x="528" y="0"/>
                  </a:lnTo>
                  <a:lnTo>
                    <a:pt x="288" y="192"/>
                  </a:lnTo>
                  <a:lnTo>
                    <a:pt x="432" y="192"/>
                  </a:lnTo>
                  <a:lnTo>
                    <a:pt x="0" y="480"/>
                  </a:lnTo>
                  <a:close/>
                </a:path>
              </a:pathLst>
            </a:custGeom>
            <a:solidFill>
              <a:srgbClr val="FFFF00"/>
            </a:solidFill>
            <a:ln w="38100">
              <a:solidFill>
                <a:srgbClr val="FF0000"/>
              </a:solidFill>
              <a:round/>
              <a:headEnd/>
              <a:tailEnd/>
            </a:ln>
          </p:spPr>
          <p:txBody>
            <a:bodyPr wrap="none" anchor="ctr"/>
            <a:lstStyle/>
            <a:p>
              <a:endParaRPr lang="en-US" dirty="0">
                <a:latin typeface="Arial" panose="020B0604020202020204" pitchFamily="34" charset="0"/>
              </a:endParaRPr>
            </a:p>
          </p:txBody>
        </p:sp>
        <p:sp>
          <p:nvSpPr>
            <p:cNvPr id="183350" name="Freeform 52"/>
            <p:cNvSpPr>
              <a:spLocks/>
            </p:cNvSpPr>
            <p:nvPr/>
          </p:nvSpPr>
          <p:spPr bwMode="auto">
            <a:xfrm>
              <a:off x="2592" y="2352"/>
              <a:ext cx="528" cy="480"/>
            </a:xfrm>
            <a:custGeom>
              <a:avLst/>
              <a:gdLst>
                <a:gd name="T0" fmla="*/ 0 w 528"/>
                <a:gd name="T1" fmla="*/ 480 h 480"/>
                <a:gd name="T2" fmla="*/ 240 w 528"/>
                <a:gd name="T3" fmla="*/ 240 h 480"/>
                <a:gd name="T4" fmla="*/ 0 w 528"/>
                <a:gd name="T5" fmla="*/ 240 h 480"/>
                <a:gd name="T6" fmla="*/ 528 w 528"/>
                <a:gd name="T7" fmla="*/ 0 h 480"/>
                <a:gd name="T8" fmla="*/ 288 w 528"/>
                <a:gd name="T9" fmla="*/ 192 h 480"/>
                <a:gd name="T10" fmla="*/ 432 w 528"/>
                <a:gd name="T11" fmla="*/ 192 h 480"/>
                <a:gd name="T12" fmla="*/ 0 w 528"/>
                <a:gd name="T13" fmla="*/ 480 h 480"/>
                <a:gd name="T14" fmla="*/ 0 60000 65536"/>
                <a:gd name="T15" fmla="*/ 0 60000 65536"/>
                <a:gd name="T16" fmla="*/ 0 60000 65536"/>
                <a:gd name="T17" fmla="*/ 0 60000 65536"/>
                <a:gd name="T18" fmla="*/ 0 60000 65536"/>
                <a:gd name="T19" fmla="*/ 0 60000 65536"/>
                <a:gd name="T20" fmla="*/ 0 60000 65536"/>
                <a:gd name="T21" fmla="*/ 0 w 528"/>
                <a:gd name="T22" fmla="*/ 0 h 480"/>
                <a:gd name="T23" fmla="*/ 528 w 528"/>
                <a:gd name="T24" fmla="*/ 480 h 48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28" h="480">
                  <a:moveTo>
                    <a:pt x="0" y="480"/>
                  </a:moveTo>
                  <a:lnTo>
                    <a:pt x="240" y="240"/>
                  </a:lnTo>
                  <a:lnTo>
                    <a:pt x="0" y="240"/>
                  </a:lnTo>
                  <a:lnTo>
                    <a:pt x="528" y="0"/>
                  </a:lnTo>
                  <a:lnTo>
                    <a:pt x="288" y="192"/>
                  </a:lnTo>
                  <a:lnTo>
                    <a:pt x="432" y="192"/>
                  </a:lnTo>
                  <a:lnTo>
                    <a:pt x="0" y="480"/>
                  </a:lnTo>
                  <a:close/>
                </a:path>
              </a:pathLst>
            </a:custGeom>
            <a:solidFill>
              <a:srgbClr val="FFFF00"/>
            </a:solidFill>
            <a:ln w="38100">
              <a:solidFill>
                <a:srgbClr val="FF0000"/>
              </a:solidFill>
              <a:round/>
              <a:headEnd/>
              <a:tailEnd/>
            </a:ln>
          </p:spPr>
          <p:txBody>
            <a:bodyPr wrap="none" anchor="ctr"/>
            <a:lstStyle/>
            <a:p>
              <a:endParaRPr lang="en-US" dirty="0">
                <a:latin typeface="Arial" panose="020B0604020202020204" pitchFamily="34" charset="0"/>
              </a:endParaRPr>
            </a:p>
          </p:txBody>
        </p:sp>
      </p:grpSp>
      <p:sp>
        <p:nvSpPr>
          <p:cNvPr id="183351" name="Text Box 55"/>
          <p:cNvSpPr txBox="1">
            <a:spLocks noChangeArrowheads="1"/>
          </p:cNvSpPr>
          <p:nvPr/>
        </p:nvSpPr>
        <p:spPr bwMode="auto">
          <a:xfrm>
            <a:off x="1638300" y="3424238"/>
            <a:ext cx="3035300" cy="984250"/>
          </a:xfrm>
          <a:prstGeom prst="rect">
            <a:avLst/>
          </a:prstGeom>
          <a:solidFill>
            <a:schemeClr val="bg1"/>
          </a:solidFill>
          <a:ln w="76200" algn="ctr">
            <a:solidFill>
              <a:srgbClr val="FF0000"/>
            </a:solidFill>
            <a:miter lim="800000"/>
            <a:headEnd/>
            <a:tailEnd/>
          </a:ln>
          <a:effectLst>
            <a:outerShdw dist="107763" dir="2700000" algn="ctr" rotWithShape="0">
              <a:schemeClr val="bg2">
                <a:alpha val="50000"/>
              </a:schemeClr>
            </a:outerShdw>
          </a:effectLst>
        </p:spPr>
        <p:txBody>
          <a:bodyPr>
            <a:spAutoFit/>
          </a:bodyPr>
          <a:lstStyle/>
          <a:p>
            <a:r>
              <a:rPr lang="en-US" sz="2800" dirty="0">
                <a:solidFill>
                  <a:srgbClr val="FFFF00"/>
                </a:solidFill>
                <a:latin typeface="Arial" panose="020B0604020202020204" pitchFamily="34" charset="0"/>
                <a:cs typeface="Arial" panose="020B0604020202020204" pitchFamily="34" charset="0"/>
              </a:rPr>
              <a:t>No interference if ends “far apart”</a:t>
            </a:r>
          </a:p>
        </p:txBody>
      </p:sp>
      <p:sp>
        <p:nvSpPr>
          <p:cNvPr id="183352" name="Text Box 56"/>
          <p:cNvSpPr txBox="1">
            <a:spLocks noChangeArrowheads="1"/>
          </p:cNvSpPr>
          <p:nvPr/>
        </p:nvSpPr>
        <p:spPr bwMode="auto">
          <a:xfrm>
            <a:off x="3617913" y="4103688"/>
            <a:ext cx="3035300" cy="984250"/>
          </a:xfrm>
          <a:prstGeom prst="rect">
            <a:avLst/>
          </a:prstGeom>
          <a:solidFill>
            <a:schemeClr val="bg1"/>
          </a:solidFill>
          <a:ln w="76200" algn="ctr">
            <a:solidFill>
              <a:srgbClr val="FF0000"/>
            </a:solidFill>
            <a:miter lim="800000"/>
            <a:headEnd/>
            <a:tailEnd/>
          </a:ln>
          <a:effectLst>
            <a:outerShdw dist="107763" dir="2700000" algn="ctr" rotWithShape="0">
              <a:schemeClr val="bg2">
                <a:alpha val="50000"/>
              </a:schemeClr>
            </a:outerShdw>
          </a:effectLst>
        </p:spPr>
        <p:txBody>
          <a:bodyPr>
            <a:spAutoFit/>
          </a:bodyPr>
          <a:lstStyle/>
          <a:p>
            <a:r>
              <a:rPr lang="en-US" sz="2800" dirty="0">
                <a:solidFill>
                  <a:srgbClr val="FFFF00"/>
                </a:solidFill>
                <a:latin typeface="Arial" panose="020B0604020202020204" pitchFamily="34" charset="0"/>
                <a:cs typeface="Arial" panose="020B0604020202020204" pitchFamily="34" charset="0"/>
              </a:rPr>
              <a:t>Interference OK if queue is small</a:t>
            </a:r>
          </a:p>
        </p:txBody>
      </p:sp>
      <p:sp>
        <p:nvSpPr>
          <p:cNvPr id="183353" name="Text Box 57"/>
          <p:cNvSpPr txBox="1">
            <a:spLocks noChangeArrowheads="1"/>
          </p:cNvSpPr>
          <p:nvPr/>
        </p:nvSpPr>
        <p:spPr bwMode="auto">
          <a:xfrm>
            <a:off x="1801813" y="4921250"/>
            <a:ext cx="4046537" cy="1289050"/>
          </a:xfrm>
          <a:prstGeom prst="rect">
            <a:avLst/>
          </a:prstGeom>
          <a:solidFill>
            <a:schemeClr val="bg1"/>
          </a:solidFill>
          <a:ln w="76200" algn="ctr">
            <a:solidFill>
              <a:srgbClr val="FF0000"/>
            </a:solidFill>
            <a:miter lim="800000"/>
            <a:headEnd/>
            <a:tailEnd/>
          </a:ln>
          <a:effectLst>
            <a:outerShdw dist="107763" dir="2700000" algn="ctr" rotWithShape="0">
              <a:schemeClr val="bg2">
                <a:alpha val="50000"/>
              </a:schemeClr>
            </a:outerShdw>
          </a:effectLst>
        </p:spPr>
        <p:txBody>
          <a:bodyPr>
            <a:spAutoFit/>
          </a:bodyPr>
          <a:lstStyle/>
          <a:p>
            <a:r>
              <a:rPr lang="en-US" sz="2800" dirty="0">
                <a:solidFill>
                  <a:srgbClr val="FFFF00"/>
                </a:solidFill>
                <a:latin typeface="Arial" panose="020B0604020202020204" pitchFamily="34" charset="0"/>
                <a:cs typeface="Arial" panose="020B0604020202020204" pitchFamily="34" charset="0"/>
              </a:rPr>
              <a:t>Clean solution is publishable result:</a:t>
            </a:r>
          </a:p>
          <a:p>
            <a:r>
              <a:rPr lang="en-US" sz="2000" dirty="0">
                <a:solidFill>
                  <a:srgbClr val="FFFF00"/>
                </a:solidFill>
                <a:latin typeface="Arial" panose="020B0604020202020204" pitchFamily="34" charset="0"/>
                <a:cs typeface="Arial" panose="020B0604020202020204" pitchFamily="34" charset="0"/>
              </a:rPr>
              <a:t>[Michael &amp; Scott PODC 97]</a:t>
            </a:r>
          </a:p>
        </p:txBody>
      </p:sp>
      <p:sp>
        <p:nvSpPr>
          <p:cNvPr id="57" name="TextBox 56">
            <a:extLst>
              <a:ext uri="{FF2B5EF4-FFF2-40B4-BE49-F238E27FC236}">
                <a16:creationId xmlns:a16="http://schemas.microsoft.com/office/drawing/2014/main" id="{E0F44AE6-87B6-45D8-B736-2177B86EF226}"/>
              </a:ext>
            </a:extLst>
          </p:cNvPr>
          <p:cNvSpPr txBox="1"/>
          <p:nvPr/>
        </p:nvSpPr>
        <p:spPr bwMode="auto">
          <a:xfrm>
            <a:off x="368981" y="312546"/>
            <a:ext cx="4464684" cy="523220"/>
          </a:xfrm>
          <a:prstGeom prst="rect">
            <a:avLst/>
          </a:prstGeom>
          <a:solidFill>
            <a:schemeClr val="bg1"/>
          </a:solidFill>
          <a:ln w="76200">
            <a:solidFill>
              <a:schemeClr val="tx1">
                <a:lumMod val="85000"/>
              </a:schemeClr>
            </a:solid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2800" dirty="0">
                <a:solidFill>
                  <a:srgbClr val="FFFF00"/>
                </a:solidFill>
                <a:latin typeface="Arial" panose="020B0604020202020204" pitchFamily="34" charset="0"/>
                <a:cs typeface="Arial" panose="020B0604020202020204" pitchFamily="34" charset="0"/>
              </a:rPr>
              <a:t>Simple Problems are hard</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64587"/>
                                        </p:tgtEl>
                                        <p:attrNameLst>
                                          <p:attrName>style.visibility</p:attrName>
                                        </p:attrNameLst>
                                      </p:cBhvr>
                                      <p:to>
                                        <p:strVal val="visible"/>
                                      </p:to>
                                    </p:set>
                                    <p:animEffect transition="in" filter="blinds(horizontal)">
                                      <p:cBhvr>
                                        <p:cTn id="7" dur="500"/>
                                        <p:tgtEl>
                                          <p:spTgt spid="364587"/>
                                        </p:tgtEl>
                                      </p:cBhvr>
                                    </p:animEffect>
                                  </p:childTnLst>
                                </p:cTn>
                              </p:par>
                              <p:par>
                                <p:cTn id="8" presetID="3" presetClass="entr" presetSubtype="1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blinds(horizontal)">
                                      <p:cBhvr>
                                        <p:cTn id="10" dur="500"/>
                                        <p:tgtEl>
                                          <p:spTgt spid="2"/>
                                        </p:tgtEl>
                                      </p:cBhvr>
                                    </p:animEffect>
                                  </p:childTnLst>
                                </p:cTn>
                              </p:par>
                            </p:childTnLst>
                          </p:cTn>
                        </p:par>
                        <p:par>
                          <p:cTn id="11" fill="hold">
                            <p:stCondLst>
                              <p:cond delay="500"/>
                            </p:stCondLst>
                            <p:childTnLst>
                              <p:par>
                                <p:cTn id="12" presetID="3" presetClass="entr" presetSubtype="10" fill="hold" nodeType="after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blinds(horizontal)">
                                      <p:cBhvr>
                                        <p:cTn id="14" dur="500"/>
                                        <p:tgtEl>
                                          <p:spTgt spid="9"/>
                                        </p:tgtEl>
                                      </p:cBhvr>
                                    </p:animEffect>
                                  </p:childTnLst>
                                </p:cTn>
                              </p:par>
                              <p:par>
                                <p:cTn id="15" presetID="3" presetClass="entr" presetSubtype="10" fill="hold" grpId="0" nodeType="withEffect">
                                  <p:stCondLst>
                                    <p:cond delay="0"/>
                                  </p:stCondLst>
                                  <p:childTnLst>
                                    <p:set>
                                      <p:cBhvr>
                                        <p:cTn id="16" dur="1" fill="hold">
                                          <p:stCondLst>
                                            <p:cond delay="0"/>
                                          </p:stCondLst>
                                        </p:cTn>
                                        <p:tgtEl>
                                          <p:spTgt spid="364588"/>
                                        </p:tgtEl>
                                        <p:attrNameLst>
                                          <p:attrName>style.visibility</p:attrName>
                                        </p:attrNameLst>
                                      </p:cBhvr>
                                      <p:to>
                                        <p:strVal val="visible"/>
                                      </p:to>
                                    </p:set>
                                    <p:animEffect transition="in" filter="blinds(horizontal)">
                                      <p:cBhvr>
                                        <p:cTn id="17" dur="500"/>
                                        <p:tgtEl>
                                          <p:spTgt spid="364588"/>
                                        </p:tgtEl>
                                      </p:cBhvr>
                                    </p:animEffect>
                                  </p:childTnLst>
                                </p:cTn>
                              </p:par>
                              <p:par>
                                <p:cTn id="18" presetID="3" presetClass="entr" presetSubtype="10" fill="hold" nodeType="with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blinds(horizontal)">
                                      <p:cBhvr>
                                        <p:cTn id="20" dur="500"/>
                                        <p:tgtEl>
                                          <p:spTgt spid="4"/>
                                        </p:tgtEl>
                                      </p:cBhvr>
                                    </p:animEffect>
                                  </p:childTnLst>
                                </p:cTn>
                              </p:par>
                              <p:par>
                                <p:cTn id="21" presetID="3" presetClass="entr" presetSubtype="10"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blinds(horizontal)">
                                      <p:cBhvr>
                                        <p:cTn id="23" dur="500"/>
                                        <p:tgtEl>
                                          <p:spTgt spid="10"/>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grpId="0" nodeType="clickEffect">
                                  <p:stCondLst>
                                    <p:cond delay="0"/>
                                  </p:stCondLst>
                                  <p:childTnLst>
                                    <p:set>
                                      <p:cBhvr>
                                        <p:cTn id="27" dur="1" fill="hold">
                                          <p:stCondLst>
                                            <p:cond delay="0"/>
                                          </p:stCondLst>
                                        </p:cTn>
                                        <p:tgtEl>
                                          <p:spTgt spid="183351"/>
                                        </p:tgtEl>
                                        <p:attrNameLst>
                                          <p:attrName>style.visibility</p:attrName>
                                        </p:attrNameLst>
                                      </p:cBhvr>
                                      <p:to>
                                        <p:strVal val="visible"/>
                                      </p:to>
                                    </p:set>
                                    <p:animEffect transition="in" filter="blinds(horizontal)">
                                      <p:cBhvr>
                                        <p:cTn id="28" dur="500"/>
                                        <p:tgtEl>
                                          <p:spTgt spid="183351"/>
                                        </p:tgtEl>
                                      </p:cBhvr>
                                    </p:animEffect>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grpId="0" nodeType="clickEffect">
                                  <p:stCondLst>
                                    <p:cond delay="0"/>
                                  </p:stCondLst>
                                  <p:childTnLst>
                                    <p:set>
                                      <p:cBhvr>
                                        <p:cTn id="32" dur="1" fill="hold">
                                          <p:stCondLst>
                                            <p:cond delay="0"/>
                                          </p:stCondLst>
                                        </p:cTn>
                                        <p:tgtEl>
                                          <p:spTgt spid="183352"/>
                                        </p:tgtEl>
                                        <p:attrNameLst>
                                          <p:attrName>style.visibility</p:attrName>
                                        </p:attrNameLst>
                                      </p:cBhvr>
                                      <p:to>
                                        <p:strVal val="visible"/>
                                      </p:to>
                                    </p:set>
                                    <p:animEffect transition="in" filter="blinds(horizontal)">
                                      <p:cBhvr>
                                        <p:cTn id="33" dur="500"/>
                                        <p:tgtEl>
                                          <p:spTgt spid="183352"/>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grpId="0" nodeType="clickEffect">
                                  <p:stCondLst>
                                    <p:cond delay="0"/>
                                  </p:stCondLst>
                                  <p:childTnLst>
                                    <p:set>
                                      <p:cBhvr>
                                        <p:cTn id="37" dur="1" fill="hold">
                                          <p:stCondLst>
                                            <p:cond delay="0"/>
                                          </p:stCondLst>
                                        </p:cTn>
                                        <p:tgtEl>
                                          <p:spTgt spid="183353"/>
                                        </p:tgtEl>
                                        <p:attrNameLst>
                                          <p:attrName>style.visibility</p:attrName>
                                        </p:attrNameLst>
                                      </p:cBhvr>
                                      <p:to>
                                        <p:strVal val="visible"/>
                                      </p:to>
                                    </p:set>
                                    <p:animEffect transition="in" filter="blinds(horizontal)">
                                      <p:cBhvr>
                                        <p:cTn id="38" dur="500"/>
                                        <p:tgtEl>
                                          <p:spTgt spid="1833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4587" grpId="0" animBg="1"/>
      <p:bldP spid="364588" grpId="0" animBg="1"/>
      <p:bldP spid="183351" grpId="0" animBg="1"/>
      <p:bldP spid="183352" grpId="0" animBg="1"/>
      <p:bldP spid="183353"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3" name="Slide Number Placeholder 3"/>
          <p:cNvSpPr txBox="1">
            <a:spLocks noGrp="1"/>
          </p:cNvSpPr>
          <p:nvPr/>
        </p:nvSpPr>
        <p:spPr bwMode="auto">
          <a:xfrm>
            <a:off x="6553200" y="6248400"/>
            <a:ext cx="1905000" cy="457200"/>
          </a:xfrm>
          <a:prstGeom prst="rect">
            <a:avLst/>
          </a:prstGeom>
          <a:noFill/>
          <a:ln w="9525">
            <a:noFill/>
            <a:miter lim="800000"/>
            <a:headEnd/>
            <a:tailEnd/>
          </a:ln>
        </p:spPr>
        <p:txBody>
          <a:bodyPr/>
          <a:lstStyle/>
          <a:p>
            <a:pPr algn="r"/>
            <a:fld id="{BED19F48-B6B0-4D99-83C5-C1BA9DCD837A}" type="slidenum">
              <a:rPr lang="ar-SA" sz="1400">
                <a:solidFill>
                  <a:schemeClr val="tx1"/>
                </a:solidFill>
                <a:latin typeface="Arial" panose="020B0604020202020204" pitchFamily="34" charset="0"/>
                <a:cs typeface="Arial" panose="020B0604020202020204" pitchFamily="34" charset="0"/>
              </a:rPr>
              <a:pPr algn="r"/>
              <a:t>32</a:t>
            </a:fld>
            <a:endParaRPr lang="en-US" sz="1400" dirty="0">
              <a:solidFill>
                <a:schemeClr val="tx1"/>
              </a:solidFill>
              <a:latin typeface="Arial" panose="020B0604020202020204" pitchFamily="34" charset="0"/>
              <a:cs typeface="Arial" panose="020B0604020202020204" pitchFamily="34" charset="0"/>
            </a:endParaRPr>
          </a:p>
        </p:txBody>
      </p:sp>
      <p:grpSp>
        <p:nvGrpSpPr>
          <p:cNvPr id="209925" name="Group 18"/>
          <p:cNvGrpSpPr>
            <a:grpSpLocks/>
          </p:cNvGrpSpPr>
          <p:nvPr/>
        </p:nvGrpSpPr>
        <p:grpSpPr bwMode="auto">
          <a:xfrm flipH="1">
            <a:off x="968375" y="4295775"/>
            <a:ext cx="1447800" cy="1295400"/>
            <a:chOff x="3168" y="1824"/>
            <a:chExt cx="912" cy="816"/>
          </a:xfrm>
        </p:grpSpPr>
        <p:sp>
          <p:nvSpPr>
            <p:cNvPr id="209926" name="Freeform 19"/>
            <p:cNvSpPr>
              <a:spLocks/>
            </p:cNvSpPr>
            <p:nvPr/>
          </p:nvSpPr>
          <p:spPr bwMode="auto">
            <a:xfrm>
              <a:off x="3936" y="2064"/>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tx1"/>
              </a:solidFill>
              <a:round/>
              <a:headEnd/>
              <a:tailEnd/>
            </a:ln>
          </p:spPr>
          <p:txBody>
            <a:bodyPr wrap="none" anchor="ctr"/>
            <a:lstStyle/>
            <a:p>
              <a:endParaRPr lang="en-US" sz="2800" dirty="0">
                <a:solidFill>
                  <a:srgbClr val="0000FF"/>
                </a:solidFill>
                <a:latin typeface="Arial" panose="020B0604020202020204" pitchFamily="34" charset="0"/>
              </a:endParaRPr>
            </a:p>
          </p:txBody>
        </p:sp>
        <p:sp>
          <p:nvSpPr>
            <p:cNvPr id="209927" name="Freeform 20"/>
            <p:cNvSpPr>
              <a:spLocks/>
            </p:cNvSpPr>
            <p:nvPr/>
          </p:nvSpPr>
          <p:spPr bwMode="auto">
            <a:xfrm>
              <a:off x="3728" y="1920"/>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tx1"/>
              </a:solidFill>
              <a:round/>
              <a:headEnd/>
              <a:tailEnd/>
            </a:ln>
          </p:spPr>
          <p:txBody>
            <a:bodyPr wrap="none" anchor="ctr"/>
            <a:lstStyle/>
            <a:p>
              <a:endParaRPr lang="en-US" sz="2800" dirty="0">
                <a:solidFill>
                  <a:srgbClr val="0000FF"/>
                </a:solidFill>
                <a:latin typeface="Arial" panose="020B0604020202020204" pitchFamily="34" charset="0"/>
              </a:endParaRPr>
            </a:p>
          </p:txBody>
        </p:sp>
        <p:sp>
          <p:nvSpPr>
            <p:cNvPr id="209928" name="Freeform 21"/>
            <p:cNvSpPr>
              <a:spLocks/>
            </p:cNvSpPr>
            <p:nvPr/>
          </p:nvSpPr>
          <p:spPr bwMode="auto">
            <a:xfrm>
              <a:off x="3504" y="1824"/>
              <a:ext cx="144" cy="288"/>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tx1"/>
              </a:solidFill>
              <a:round/>
              <a:headEnd/>
              <a:tailEnd/>
            </a:ln>
          </p:spPr>
          <p:txBody>
            <a:bodyPr wrap="none" anchor="ctr"/>
            <a:lstStyle/>
            <a:p>
              <a:endParaRPr lang="en-US" sz="2800" dirty="0">
                <a:solidFill>
                  <a:srgbClr val="0000FF"/>
                </a:solidFill>
                <a:latin typeface="Arial" panose="020B0604020202020204" pitchFamily="34" charset="0"/>
              </a:endParaRPr>
            </a:p>
          </p:txBody>
        </p:sp>
        <p:sp>
          <p:nvSpPr>
            <p:cNvPr id="209929" name="Freeform 22"/>
            <p:cNvSpPr>
              <a:spLocks/>
            </p:cNvSpPr>
            <p:nvPr/>
          </p:nvSpPr>
          <p:spPr bwMode="auto">
            <a:xfrm>
              <a:off x="3243" y="1824"/>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 name="T10" fmla="*/ 0 60000 65536"/>
                <a:gd name="T11" fmla="*/ 0 60000 65536"/>
                <a:gd name="T12" fmla="*/ 0 60000 65536"/>
                <a:gd name="T13" fmla="*/ 0 60000 65536"/>
                <a:gd name="T14" fmla="*/ 0 60000 65536"/>
                <a:gd name="T15" fmla="*/ 0 w 789"/>
                <a:gd name="T16" fmla="*/ 0 h 535"/>
                <a:gd name="T17" fmla="*/ 789 w 789"/>
                <a:gd name="T18" fmla="*/ 535 h 535"/>
              </a:gdLst>
              <a:ahLst/>
              <a:cxnLst>
                <a:cxn ang="T10">
                  <a:pos x="T0" y="T1"/>
                </a:cxn>
                <a:cxn ang="T11">
                  <a:pos x="T2" y="T3"/>
                </a:cxn>
                <a:cxn ang="T12">
                  <a:pos x="T4" y="T5"/>
                </a:cxn>
                <a:cxn ang="T13">
                  <a:pos x="T6" y="T7"/>
                </a:cxn>
                <a:cxn ang="T14">
                  <a:pos x="T8" y="T9"/>
                </a:cxn>
              </a:cxnLst>
              <a:rect l="T15" t="T16" r="T17" b="T18"/>
              <a:pathLst>
                <a:path w="789" h="535">
                  <a:moveTo>
                    <a:pt x="261" y="0"/>
                  </a:moveTo>
                  <a:lnTo>
                    <a:pt x="789" y="336"/>
                  </a:lnTo>
                  <a:lnTo>
                    <a:pt x="494" y="535"/>
                  </a:lnTo>
                  <a:lnTo>
                    <a:pt x="0" y="96"/>
                  </a:lnTo>
                  <a:lnTo>
                    <a:pt x="261" y="0"/>
                  </a:lnTo>
                  <a:close/>
                </a:path>
              </a:pathLst>
            </a:custGeom>
            <a:solidFill>
              <a:srgbClr val="FF0000"/>
            </a:solidFill>
            <a:ln w="38100">
              <a:solidFill>
                <a:schemeClr val="tx1"/>
              </a:solidFill>
              <a:round/>
              <a:headEnd/>
              <a:tailEnd/>
            </a:ln>
          </p:spPr>
          <p:txBody>
            <a:bodyPr wrap="none" anchor="ctr"/>
            <a:lstStyle/>
            <a:p>
              <a:endParaRPr lang="en-US" sz="2800" dirty="0">
                <a:solidFill>
                  <a:srgbClr val="0000FF"/>
                </a:solidFill>
                <a:latin typeface="Arial" panose="020B0604020202020204" pitchFamily="34" charset="0"/>
              </a:endParaRPr>
            </a:p>
          </p:txBody>
        </p:sp>
        <p:sp>
          <p:nvSpPr>
            <p:cNvPr id="209930" name="Freeform 23"/>
            <p:cNvSpPr>
              <a:spLocks/>
            </p:cNvSpPr>
            <p:nvPr/>
          </p:nvSpPr>
          <p:spPr bwMode="auto">
            <a:xfrm>
              <a:off x="3253" y="1920"/>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 name="T10" fmla="*/ 0 60000 65536"/>
                <a:gd name="T11" fmla="*/ 0 60000 65536"/>
                <a:gd name="T12" fmla="*/ 0 60000 65536"/>
                <a:gd name="T13" fmla="*/ 0 60000 65536"/>
                <a:gd name="T14" fmla="*/ 0 60000 65536"/>
                <a:gd name="T15" fmla="*/ 0 w 491"/>
                <a:gd name="T16" fmla="*/ 0 h 567"/>
                <a:gd name="T17" fmla="*/ 491 w 491"/>
                <a:gd name="T18" fmla="*/ 567 h 567"/>
              </a:gdLst>
              <a:ahLst/>
              <a:cxnLst>
                <a:cxn ang="T10">
                  <a:pos x="T0" y="T1"/>
                </a:cxn>
                <a:cxn ang="T11">
                  <a:pos x="T2" y="T3"/>
                </a:cxn>
                <a:cxn ang="T12">
                  <a:pos x="T4" y="T5"/>
                </a:cxn>
                <a:cxn ang="T13">
                  <a:pos x="T6" y="T7"/>
                </a:cxn>
                <a:cxn ang="T14">
                  <a:pos x="T8" y="T9"/>
                </a:cxn>
              </a:cxnLst>
              <a:rect l="T15" t="T16" r="T17" b="T18"/>
              <a:pathLst>
                <a:path w="491" h="567">
                  <a:moveTo>
                    <a:pt x="11" y="0"/>
                  </a:moveTo>
                  <a:lnTo>
                    <a:pt x="491" y="432"/>
                  </a:lnTo>
                  <a:lnTo>
                    <a:pt x="484" y="567"/>
                  </a:lnTo>
                  <a:lnTo>
                    <a:pt x="0" y="119"/>
                  </a:lnTo>
                  <a:lnTo>
                    <a:pt x="11" y="0"/>
                  </a:lnTo>
                  <a:close/>
                </a:path>
              </a:pathLst>
            </a:custGeom>
            <a:solidFill>
              <a:srgbClr val="FF0000"/>
            </a:solidFill>
            <a:ln w="38100">
              <a:solidFill>
                <a:schemeClr val="tx1"/>
              </a:solidFill>
              <a:round/>
              <a:headEnd/>
              <a:tailEnd/>
            </a:ln>
          </p:spPr>
          <p:txBody>
            <a:bodyPr wrap="none" anchor="ctr"/>
            <a:lstStyle/>
            <a:p>
              <a:endParaRPr lang="en-US" sz="2800" dirty="0">
                <a:solidFill>
                  <a:srgbClr val="0000FF"/>
                </a:solidFill>
                <a:latin typeface="Arial" panose="020B0604020202020204" pitchFamily="34" charset="0"/>
              </a:endParaRPr>
            </a:p>
          </p:txBody>
        </p:sp>
        <p:sp>
          <p:nvSpPr>
            <p:cNvPr id="209931" name="Freeform 24"/>
            <p:cNvSpPr>
              <a:spLocks/>
            </p:cNvSpPr>
            <p:nvPr/>
          </p:nvSpPr>
          <p:spPr bwMode="auto">
            <a:xfrm>
              <a:off x="3728" y="2160"/>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 name="T10" fmla="*/ 0 60000 65536"/>
                <a:gd name="T11" fmla="*/ 0 60000 65536"/>
                <a:gd name="T12" fmla="*/ 0 60000 65536"/>
                <a:gd name="T13" fmla="*/ 0 60000 65536"/>
                <a:gd name="T14" fmla="*/ 0 60000 65536"/>
                <a:gd name="T15" fmla="*/ 0 w 304"/>
                <a:gd name="T16" fmla="*/ 0 h 327"/>
                <a:gd name="T17" fmla="*/ 304 w 304"/>
                <a:gd name="T18" fmla="*/ 327 h 327"/>
              </a:gdLst>
              <a:ahLst/>
              <a:cxnLst>
                <a:cxn ang="T10">
                  <a:pos x="T0" y="T1"/>
                </a:cxn>
                <a:cxn ang="T11">
                  <a:pos x="T2" y="T3"/>
                </a:cxn>
                <a:cxn ang="T12">
                  <a:pos x="T4" y="T5"/>
                </a:cxn>
                <a:cxn ang="T13">
                  <a:pos x="T6" y="T7"/>
                </a:cxn>
                <a:cxn ang="T14">
                  <a:pos x="T8" y="T9"/>
                </a:cxn>
              </a:cxnLst>
              <a:rect l="T15" t="T16" r="T17" b="T18"/>
              <a:pathLst>
                <a:path w="304" h="327">
                  <a:moveTo>
                    <a:pt x="304" y="0"/>
                  </a:moveTo>
                  <a:lnTo>
                    <a:pt x="304" y="96"/>
                  </a:lnTo>
                  <a:lnTo>
                    <a:pt x="0" y="327"/>
                  </a:lnTo>
                  <a:lnTo>
                    <a:pt x="18" y="181"/>
                  </a:lnTo>
                  <a:lnTo>
                    <a:pt x="304" y="0"/>
                  </a:lnTo>
                  <a:close/>
                </a:path>
              </a:pathLst>
            </a:custGeom>
            <a:solidFill>
              <a:srgbClr val="FF0000"/>
            </a:solidFill>
            <a:ln w="38100">
              <a:solidFill>
                <a:schemeClr val="tx1"/>
              </a:solidFill>
              <a:round/>
              <a:headEnd/>
              <a:tailEnd/>
            </a:ln>
          </p:spPr>
          <p:txBody>
            <a:bodyPr wrap="none" anchor="ctr"/>
            <a:lstStyle/>
            <a:p>
              <a:endParaRPr lang="en-US" sz="2800" dirty="0">
                <a:solidFill>
                  <a:srgbClr val="0000FF"/>
                </a:solidFill>
                <a:latin typeface="Arial" panose="020B0604020202020204" pitchFamily="34" charset="0"/>
              </a:endParaRPr>
            </a:p>
          </p:txBody>
        </p:sp>
        <p:sp>
          <p:nvSpPr>
            <p:cNvPr id="209932" name="Freeform 25"/>
            <p:cNvSpPr>
              <a:spLocks/>
            </p:cNvSpPr>
            <p:nvPr/>
          </p:nvSpPr>
          <p:spPr bwMode="auto">
            <a:xfrm>
              <a:off x="3504" y="2304"/>
              <a:ext cx="240" cy="336"/>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tx1"/>
              </a:solidFill>
              <a:round/>
              <a:headEnd/>
              <a:tailEnd/>
            </a:ln>
          </p:spPr>
          <p:txBody>
            <a:bodyPr wrap="none" anchor="ctr"/>
            <a:lstStyle/>
            <a:p>
              <a:endParaRPr lang="en-US" sz="2800" dirty="0">
                <a:solidFill>
                  <a:srgbClr val="0000FF"/>
                </a:solidFill>
                <a:latin typeface="Arial" panose="020B0604020202020204" pitchFamily="34" charset="0"/>
              </a:endParaRPr>
            </a:p>
          </p:txBody>
        </p:sp>
        <p:sp>
          <p:nvSpPr>
            <p:cNvPr id="209933" name="Freeform 26"/>
            <p:cNvSpPr>
              <a:spLocks/>
            </p:cNvSpPr>
            <p:nvPr/>
          </p:nvSpPr>
          <p:spPr bwMode="auto">
            <a:xfrm>
              <a:off x="3312" y="2160"/>
              <a:ext cx="240" cy="288"/>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tx1"/>
              </a:solidFill>
              <a:round/>
              <a:headEnd/>
              <a:tailEnd/>
            </a:ln>
          </p:spPr>
          <p:txBody>
            <a:bodyPr wrap="none" anchor="ctr"/>
            <a:lstStyle/>
            <a:p>
              <a:endParaRPr lang="en-US" sz="2800" dirty="0">
                <a:solidFill>
                  <a:srgbClr val="0000FF"/>
                </a:solidFill>
                <a:latin typeface="Arial" panose="020B0604020202020204" pitchFamily="34" charset="0"/>
              </a:endParaRPr>
            </a:p>
          </p:txBody>
        </p:sp>
        <p:sp>
          <p:nvSpPr>
            <p:cNvPr id="209934" name="Freeform 27"/>
            <p:cNvSpPr>
              <a:spLocks/>
            </p:cNvSpPr>
            <p:nvPr/>
          </p:nvSpPr>
          <p:spPr bwMode="auto">
            <a:xfrm>
              <a:off x="3168" y="2016"/>
              <a:ext cx="192" cy="288"/>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tx1"/>
              </a:solidFill>
              <a:round/>
              <a:headEnd/>
              <a:tailEnd/>
            </a:ln>
          </p:spPr>
          <p:txBody>
            <a:bodyPr wrap="none" anchor="ctr"/>
            <a:lstStyle/>
            <a:p>
              <a:endParaRPr lang="en-US" sz="2800" dirty="0">
                <a:solidFill>
                  <a:srgbClr val="0000FF"/>
                </a:solidFill>
                <a:latin typeface="Arial" panose="020B0604020202020204" pitchFamily="34" charset="0"/>
              </a:endParaRPr>
            </a:p>
          </p:txBody>
        </p:sp>
      </p:grpSp>
      <p:grpSp>
        <p:nvGrpSpPr>
          <p:cNvPr id="209935" name="Group 4"/>
          <p:cNvGrpSpPr>
            <a:grpSpLocks/>
          </p:cNvGrpSpPr>
          <p:nvPr/>
        </p:nvGrpSpPr>
        <p:grpSpPr bwMode="auto">
          <a:xfrm>
            <a:off x="4106863" y="4503738"/>
            <a:ext cx="430212" cy="341312"/>
            <a:chOff x="2928" y="1465"/>
            <a:chExt cx="271" cy="215"/>
          </a:xfrm>
        </p:grpSpPr>
        <p:sp>
          <p:nvSpPr>
            <p:cNvPr id="209936" name="Oval 5"/>
            <p:cNvSpPr>
              <a:spLocks noChangeArrowheads="1"/>
            </p:cNvSpPr>
            <p:nvPr/>
          </p:nvSpPr>
          <p:spPr bwMode="auto">
            <a:xfrm>
              <a:off x="2928" y="1465"/>
              <a:ext cx="271" cy="215"/>
            </a:xfrm>
            <a:prstGeom prst="ellipse">
              <a:avLst/>
            </a:prstGeom>
            <a:solidFill>
              <a:srgbClr val="FFFF00"/>
            </a:solidFill>
            <a:ln w="38100">
              <a:solidFill>
                <a:schemeClr val="tx1"/>
              </a:solidFill>
              <a:round/>
              <a:headEnd/>
              <a:tailEnd/>
            </a:ln>
          </p:spPr>
          <p:txBody>
            <a:bodyPr wrap="none" anchor="ctr"/>
            <a:lstStyle/>
            <a:p>
              <a:pPr algn="r"/>
              <a:endParaRPr lang="en-US" sz="4400" u="sng" dirty="0">
                <a:solidFill>
                  <a:srgbClr val="0000FF"/>
                </a:solidFill>
                <a:latin typeface="Arial" panose="020B0604020202020204" pitchFamily="34" charset="0"/>
              </a:endParaRPr>
            </a:p>
          </p:txBody>
        </p:sp>
        <p:sp>
          <p:nvSpPr>
            <p:cNvPr id="209937" name="Oval 6"/>
            <p:cNvSpPr>
              <a:spLocks noChangeArrowheads="1"/>
            </p:cNvSpPr>
            <p:nvPr/>
          </p:nvSpPr>
          <p:spPr bwMode="auto">
            <a:xfrm>
              <a:off x="3082" y="1503"/>
              <a:ext cx="71" cy="60"/>
            </a:xfrm>
            <a:prstGeom prst="ellipse">
              <a:avLst/>
            </a:prstGeom>
            <a:solidFill>
              <a:srgbClr val="FFFFCC"/>
            </a:solidFill>
            <a:ln w="19050">
              <a:solidFill>
                <a:schemeClr val="tx1"/>
              </a:solidFill>
              <a:round/>
              <a:headEnd/>
              <a:tailEnd/>
            </a:ln>
          </p:spPr>
          <p:txBody>
            <a:bodyPr wrap="none" anchor="ctr"/>
            <a:lstStyle/>
            <a:p>
              <a:endParaRPr lang="en-US" sz="2800" dirty="0">
                <a:solidFill>
                  <a:srgbClr val="0000FF"/>
                </a:solidFill>
                <a:latin typeface="Arial" panose="020B0604020202020204" pitchFamily="34" charset="0"/>
              </a:endParaRPr>
            </a:p>
          </p:txBody>
        </p:sp>
      </p:grpSp>
      <p:sp>
        <p:nvSpPr>
          <p:cNvPr id="209938" name="Rectangle 7"/>
          <p:cNvSpPr>
            <a:spLocks noChangeArrowheads="1"/>
          </p:cNvSpPr>
          <p:nvPr/>
        </p:nvSpPr>
        <p:spPr bwMode="auto">
          <a:xfrm>
            <a:off x="3878263" y="4216400"/>
            <a:ext cx="914400" cy="914400"/>
          </a:xfrm>
          <a:prstGeom prst="rect">
            <a:avLst/>
          </a:prstGeom>
          <a:noFill/>
          <a:ln w="38100">
            <a:solidFill>
              <a:schemeClr val="tx1"/>
            </a:solidFill>
            <a:miter lim="800000"/>
            <a:headEnd/>
            <a:tailEnd/>
          </a:ln>
        </p:spPr>
        <p:txBody>
          <a:bodyPr wrap="none" anchor="ctr"/>
          <a:lstStyle/>
          <a:p>
            <a:endParaRPr lang="en-US" sz="2800" dirty="0">
              <a:solidFill>
                <a:srgbClr val="0000FF"/>
              </a:solidFill>
              <a:latin typeface="Arial" panose="020B0604020202020204" pitchFamily="34" charset="0"/>
            </a:endParaRPr>
          </a:p>
        </p:txBody>
      </p:sp>
      <p:sp>
        <p:nvSpPr>
          <p:cNvPr id="209939" name="Rectangle 8"/>
          <p:cNvSpPr>
            <a:spLocks noChangeArrowheads="1"/>
          </p:cNvSpPr>
          <p:nvPr/>
        </p:nvSpPr>
        <p:spPr bwMode="auto">
          <a:xfrm>
            <a:off x="4792663" y="4216400"/>
            <a:ext cx="914400" cy="914400"/>
          </a:xfrm>
          <a:prstGeom prst="rect">
            <a:avLst/>
          </a:prstGeom>
          <a:noFill/>
          <a:ln w="38100">
            <a:solidFill>
              <a:schemeClr val="tx1"/>
            </a:solidFill>
            <a:miter lim="800000"/>
            <a:headEnd/>
            <a:tailEnd/>
          </a:ln>
        </p:spPr>
        <p:txBody>
          <a:bodyPr wrap="none" anchor="ctr"/>
          <a:lstStyle/>
          <a:p>
            <a:endParaRPr lang="en-US" sz="2800" dirty="0">
              <a:solidFill>
                <a:srgbClr val="0000FF"/>
              </a:solidFill>
              <a:latin typeface="Arial" panose="020B0604020202020204" pitchFamily="34" charset="0"/>
            </a:endParaRPr>
          </a:p>
        </p:txBody>
      </p:sp>
      <p:sp>
        <p:nvSpPr>
          <p:cNvPr id="209940" name="Rectangle 9"/>
          <p:cNvSpPr>
            <a:spLocks noChangeArrowheads="1"/>
          </p:cNvSpPr>
          <p:nvPr/>
        </p:nvSpPr>
        <p:spPr bwMode="auto">
          <a:xfrm>
            <a:off x="5707063" y="4216400"/>
            <a:ext cx="914400" cy="914400"/>
          </a:xfrm>
          <a:prstGeom prst="rect">
            <a:avLst/>
          </a:prstGeom>
          <a:noFill/>
          <a:ln w="38100">
            <a:solidFill>
              <a:schemeClr val="tx1"/>
            </a:solidFill>
            <a:miter lim="800000"/>
            <a:headEnd/>
            <a:tailEnd/>
          </a:ln>
        </p:spPr>
        <p:txBody>
          <a:bodyPr wrap="none" anchor="ctr"/>
          <a:lstStyle/>
          <a:p>
            <a:endParaRPr lang="en-US" sz="2800" dirty="0">
              <a:solidFill>
                <a:srgbClr val="0000FF"/>
              </a:solidFill>
              <a:latin typeface="Arial" panose="020B0604020202020204" pitchFamily="34" charset="0"/>
            </a:endParaRPr>
          </a:p>
        </p:txBody>
      </p:sp>
      <p:sp>
        <p:nvSpPr>
          <p:cNvPr id="209941" name="Line 10"/>
          <p:cNvSpPr>
            <a:spLocks noChangeShapeType="1"/>
          </p:cNvSpPr>
          <p:nvPr/>
        </p:nvSpPr>
        <p:spPr bwMode="auto">
          <a:xfrm>
            <a:off x="6545263" y="4216400"/>
            <a:ext cx="914400" cy="0"/>
          </a:xfrm>
          <a:prstGeom prst="line">
            <a:avLst/>
          </a:prstGeom>
          <a:noFill/>
          <a:ln w="38100">
            <a:solidFill>
              <a:schemeClr val="tx1"/>
            </a:solidFill>
            <a:round/>
            <a:headEnd/>
            <a:tailEnd/>
          </a:ln>
        </p:spPr>
        <p:txBody>
          <a:bodyPr wrap="none" anchor="ctr"/>
          <a:lstStyle/>
          <a:p>
            <a:endParaRPr lang="en-US" dirty="0">
              <a:latin typeface="Arial" panose="020B0604020202020204" pitchFamily="34" charset="0"/>
            </a:endParaRPr>
          </a:p>
        </p:txBody>
      </p:sp>
      <p:sp>
        <p:nvSpPr>
          <p:cNvPr id="209942" name="Line 11"/>
          <p:cNvSpPr>
            <a:spLocks noChangeShapeType="1"/>
          </p:cNvSpPr>
          <p:nvPr/>
        </p:nvSpPr>
        <p:spPr bwMode="auto">
          <a:xfrm>
            <a:off x="6545263" y="5130800"/>
            <a:ext cx="914400" cy="0"/>
          </a:xfrm>
          <a:prstGeom prst="line">
            <a:avLst/>
          </a:prstGeom>
          <a:noFill/>
          <a:ln w="38100">
            <a:solidFill>
              <a:schemeClr val="tx1"/>
            </a:solidFill>
            <a:round/>
            <a:headEnd/>
            <a:tailEnd/>
          </a:ln>
        </p:spPr>
        <p:txBody>
          <a:bodyPr wrap="none" anchor="ctr"/>
          <a:lstStyle/>
          <a:p>
            <a:endParaRPr lang="en-US" dirty="0">
              <a:latin typeface="Arial" panose="020B0604020202020204" pitchFamily="34" charset="0"/>
            </a:endParaRPr>
          </a:p>
        </p:txBody>
      </p:sp>
      <p:sp>
        <p:nvSpPr>
          <p:cNvPr id="209943" name="Rectangle 4"/>
          <p:cNvSpPr>
            <a:spLocks noChangeArrowheads="1"/>
          </p:cNvSpPr>
          <p:nvPr/>
        </p:nvSpPr>
        <p:spPr bwMode="auto">
          <a:xfrm>
            <a:off x="3932238" y="2413000"/>
            <a:ext cx="914400" cy="914400"/>
          </a:xfrm>
          <a:prstGeom prst="rect">
            <a:avLst/>
          </a:prstGeom>
          <a:noFill/>
          <a:ln w="38100">
            <a:solidFill>
              <a:schemeClr val="tx1"/>
            </a:solidFill>
            <a:miter lim="800000"/>
            <a:headEnd/>
            <a:tailEnd/>
          </a:ln>
        </p:spPr>
        <p:txBody>
          <a:bodyPr wrap="none" anchor="ctr"/>
          <a:lstStyle/>
          <a:p>
            <a:endParaRPr lang="en-US" sz="2800" dirty="0">
              <a:solidFill>
                <a:srgbClr val="0000FF"/>
              </a:solidFill>
              <a:latin typeface="Arial" panose="020B0604020202020204" pitchFamily="34" charset="0"/>
            </a:endParaRPr>
          </a:p>
        </p:txBody>
      </p:sp>
      <p:sp>
        <p:nvSpPr>
          <p:cNvPr id="209944" name="Rectangle 5"/>
          <p:cNvSpPr>
            <a:spLocks noChangeArrowheads="1"/>
          </p:cNvSpPr>
          <p:nvPr/>
        </p:nvSpPr>
        <p:spPr bwMode="auto">
          <a:xfrm>
            <a:off x="4846638" y="2413000"/>
            <a:ext cx="914400" cy="914400"/>
          </a:xfrm>
          <a:prstGeom prst="rect">
            <a:avLst/>
          </a:prstGeom>
          <a:noFill/>
          <a:ln w="38100">
            <a:solidFill>
              <a:schemeClr val="tx1"/>
            </a:solidFill>
            <a:miter lim="800000"/>
            <a:headEnd/>
            <a:tailEnd/>
          </a:ln>
        </p:spPr>
        <p:txBody>
          <a:bodyPr wrap="none" anchor="ctr"/>
          <a:lstStyle/>
          <a:p>
            <a:endParaRPr lang="en-US" sz="2800" dirty="0">
              <a:solidFill>
                <a:srgbClr val="0000FF"/>
              </a:solidFill>
              <a:latin typeface="Arial" panose="020B0604020202020204" pitchFamily="34" charset="0"/>
            </a:endParaRPr>
          </a:p>
        </p:txBody>
      </p:sp>
      <p:sp>
        <p:nvSpPr>
          <p:cNvPr id="209945" name="Rectangle 6"/>
          <p:cNvSpPr>
            <a:spLocks noChangeArrowheads="1"/>
          </p:cNvSpPr>
          <p:nvPr/>
        </p:nvSpPr>
        <p:spPr bwMode="auto">
          <a:xfrm>
            <a:off x="5761038" y="2413000"/>
            <a:ext cx="914400" cy="914400"/>
          </a:xfrm>
          <a:prstGeom prst="rect">
            <a:avLst/>
          </a:prstGeom>
          <a:noFill/>
          <a:ln w="38100">
            <a:solidFill>
              <a:schemeClr val="tx1"/>
            </a:solidFill>
            <a:miter lim="800000"/>
            <a:headEnd/>
            <a:tailEnd/>
          </a:ln>
        </p:spPr>
        <p:txBody>
          <a:bodyPr wrap="none" anchor="ctr"/>
          <a:lstStyle/>
          <a:p>
            <a:endParaRPr lang="en-US" sz="2800" dirty="0">
              <a:solidFill>
                <a:srgbClr val="0000FF"/>
              </a:solidFill>
              <a:latin typeface="Arial" panose="020B0604020202020204" pitchFamily="34" charset="0"/>
            </a:endParaRPr>
          </a:p>
        </p:txBody>
      </p:sp>
      <p:sp>
        <p:nvSpPr>
          <p:cNvPr id="209946" name="Line 7"/>
          <p:cNvSpPr>
            <a:spLocks noChangeShapeType="1"/>
          </p:cNvSpPr>
          <p:nvPr/>
        </p:nvSpPr>
        <p:spPr bwMode="auto">
          <a:xfrm>
            <a:off x="6599238" y="2413000"/>
            <a:ext cx="914400" cy="0"/>
          </a:xfrm>
          <a:prstGeom prst="line">
            <a:avLst/>
          </a:prstGeom>
          <a:noFill/>
          <a:ln w="38100">
            <a:solidFill>
              <a:schemeClr val="tx1"/>
            </a:solidFill>
            <a:round/>
            <a:headEnd/>
            <a:tailEnd/>
          </a:ln>
        </p:spPr>
        <p:txBody>
          <a:bodyPr wrap="none" anchor="ctr"/>
          <a:lstStyle/>
          <a:p>
            <a:endParaRPr lang="en-US" dirty="0">
              <a:latin typeface="Arial" panose="020B0604020202020204" pitchFamily="34" charset="0"/>
            </a:endParaRPr>
          </a:p>
        </p:txBody>
      </p:sp>
      <p:sp>
        <p:nvSpPr>
          <p:cNvPr id="209947" name="Line 8"/>
          <p:cNvSpPr>
            <a:spLocks noChangeShapeType="1"/>
          </p:cNvSpPr>
          <p:nvPr/>
        </p:nvSpPr>
        <p:spPr bwMode="auto">
          <a:xfrm>
            <a:off x="6599238" y="3327400"/>
            <a:ext cx="914400" cy="0"/>
          </a:xfrm>
          <a:prstGeom prst="line">
            <a:avLst/>
          </a:prstGeom>
          <a:noFill/>
          <a:ln w="38100">
            <a:solidFill>
              <a:schemeClr val="tx1"/>
            </a:solidFill>
            <a:round/>
            <a:headEnd/>
            <a:tailEnd/>
          </a:ln>
        </p:spPr>
        <p:txBody>
          <a:bodyPr wrap="none" anchor="ctr"/>
          <a:lstStyle/>
          <a:p>
            <a:endParaRPr lang="en-US" dirty="0">
              <a:latin typeface="Arial" panose="020B0604020202020204" pitchFamily="34" charset="0"/>
            </a:endParaRPr>
          </a:p>
        </p:txBody>
      </p:sp>
      <p:grpSp>
        <p:nvGrpSpPr>
          <p:cNvPr id="2" name="Group 9"/>
          <p:cNvGrpSpPr>
            <a:grpSpLocks/>
          </p:cNvGrpSpPr>
          <p:nvPr/>
        </p:nvGrpSpPr>
        <p:grpSpPr bwMode="auto">
          <a:xfrm>
            <a:off x="5899150" y="2730500"/>
            <a:ext cx="430213" cy="341313"/>
            <a:chOff x="2744" y="3360"/>
            <a:chExt cx="271" cy="215"/>
          </a:xfrm>
        </p:grpSpPr>
        <p:sp>
          <p:nvSpPr>
            <p:cNvPr id="209949" name="Oval 10"/>
            <p:cNvSpPr>
              <a:spLocks noChangeArrowheads="1"/>
            </p:cNvSpPr>
            <p:nvPr/>
          </p:nvSpPr>
          <p:spPr bwMode="auto">
            <a:xfrm>
              <a:off x="2744" y="3360"/>
              <a:ext cx="271" cy="215"/>
            </a:xfrm>
            <a:prstGeom prst="ellipse">
              <a:avLst/>
            </a:prstGeom>
            <a:solidFill>
              <a:srgbClr val="66FF33"/>
            </a:solidFill>
            <a:ln w="38100">
              <a:solidFill>
                <a:schemeClr val="tx1"/>
              </a:solidFill>
              <a:round/>
              <a:headEnd/>
              <a:tailEnd/>
            </a:ln>
          </p:spPr>
          <p:txBody>
            <a:bodyPr wrap="none" anchor="ctr"/>
            <a:lstStyle/>
            <a:p>
              <a:pPr algn="l"/>
              <a:endParaRPr lang="en-US" sz="4400" u="sng" dirty="0">
                <a:solidFill>
                  <a:srgbClr val="0000FF"/>
                </a:solidFill>
                <a:latin typeface="Arial" panose="020B0604020202020204" pitchFamily="34" charset="0"/>
              </a:endParaRPr>
            </a:p>
          </p:txBody>
        </p:sp>
        <p:sp>
          <p:nvSpPr>
            <p:cNvPr id="209950" name="Oval 11"/>
            <p:cNvSpPr>
              <a:spLocks noChangeArrowheads="1"/>
            </p:cNvSpPr>
            <p:nvPr/>
          </p:nvSpPr>
          <p:spPr bwMode="auto">
            <a:xfrm>
              <a:off x="2898" y="3398"/>
              <a:ext cx="71" cy="60"/>
            </a:xfrm>
            <a:prstGeom prst="ellipse">
              <a:avLst/>
            </a:prstGeom>
            <a:solidFill>
              <a:srgbClr val="00FFFF"/>
            </a:solidFill>
            <a:ln w="19050">
              <a:solidFill>
                <a:schemeClr val="tx1"/>
              </a:solidFill>
              <a:round/>
              <a:headEnd/>
              <a:tailEnd/>
            </a:ln>
          </p:spPr>
          <p:txBody>
            <a:bodyPr wrap="none" anchor="ctr"/>
            <a:lstStyle/>
            <a:p>
              <a:endParaRPr lang="en-US" sz="2800" dirty="0">
                <a:solidFill>
                  <a:srgbClr val="0000FF"/>
                </a:solidFill>
                <a:latin typeface="Arial" panose="020B0604020202020204" pitchFamily="34" charset="0"/>
              </a:endParaRPr>
            </a:p>
          </p:txBody>
        </p:sp>
      </p:grpSp>
      <p:grpSp>
        <p:nvGrpSpPr>
          <p:cNvPr id="3" name="Group 12"/>
          <p:cNvGrpSpPr>
            <a:grpSpLocks/>
          </p:cNvGrpSpPr>
          <p:nvPr/>
        </p:nvGrpSpPr>
        <p:grpSpPr bwMode="auto">
          <a:xfrm>
            <a:off x="5040313" y="2730500"/>
            <a:ext cx="430212" cy="341313"/>
            <a:chOff x="3648" y="3312"/>
            <a:chExt cx="271" cy="215"/>
          </a:xfrm>
        </p:grpSpPr>
        <p:sp>
          <p:nvSpPr>
            <p:cNvPr id="209952" name="Oval 13"/>
            <p:cNvSpPr>
              <a:spLocks noChangeArrowheads="1"/>
            </p:cNvSpPr>
            <p:nvPr/>
          </p:nvSpPr>
          <p:spPr bwMode="auto">
            <a:xfrm>
              <a:off x="3648" y="3312"/>
              <a:ext cx="271" cy="215"/>
            </a:xfrm>
            <a:prstGeom prst="ellipse">
              <a:avLst/>
            </a:prstGeom>
            <a:solidFill>
              <a:srgbClr val="FF0000"/>
            </a:solidFill>
            <a:ln w="38100">
              <a:solidFill>
                <a:schemeClr val="tx1"/>
              </a:solidFill>
              <a:round/>
              <a:headEnd/>
              <a:tailEnd/>
            </a:ln>
          </p:spPr>
          <p:txBody>
            <a:bodyPr wrap="none" anchor="ctr"/>
            <a:lstStyle/>
            <a:p>
              <a:pPr algn="l"/>
              <a:endParaRPr lang="en-US" sz="4400" u="sng" dirty="0">
                <a:solidFill>
                  <a:srgbClr val="0000FF"/>
                </a:solidFill>
                <a:latin typeface="Arial" panose="020B0604020202020204" pitchFamily="34" charset="0"/>
              </a:endParaRPr>
            </a:p>
          </p:txBody>
        </p:sp>
        <p:sp>
          <p:nvSpPr>
            <p:cNvPr id="209953" name="Oval 14"/>
            <p:cNvSpPr>
              <a:spLocks noChangeArrowheads="1"/>
            </p:cNvSpPr>
            <p:nvPr/>
          </p:nvSpPr>
          <p:spPr bwMode="auto">
            <a:xfrm>
              <a:off x="3802" y="3350"/>
              <a:ext cx="71" cy="60"/>
            </a:xfrm>
            <a:prstGeom prst="ellipse">
              <a:avLst/>
            </a:prstGeom>
            <a:solidFill>
              <a:srgbClr val="FF7C80"/>
            </a:solidFill>
            <a:ln w="19050">
              <a:solidFill>
                <a:schemeClr val="tx1"/>
              </a:solidFill>
              <a:round/>
              <a:headEnd/>
              <a:tailEnd/>
            </a:ln>
          </p:spPr>
          <p:txBody>
            <a:bodyPr wrap="none" anchor="ctr"/>
            <a:lstStyle/>
            <a:p>
              <a:endParaRPr lang="en-US" sz="2800" dirty="0">
                <a:solidFill>
                  <a:srgbClr val="0000FF"/>
                </a:solidFill>
                <a:latin typeface="Arial" panose="020B0604020202020204" pitchFamily="34" charset="0"/>
              </a:endParaRPr>
            </a:p>
          </p:txBody>
        </p:sp>
      </p:grpSp>
      <p:grpSp>
        <p:nvGrpSpPr>
          <p:cNvPr id="5" name="Group 27"/>
          <p:cNvGrpSpPr>
            <a:grpSpLocks/>
          </p:cNvGrpSpPr>
          <p:nvPr/>
        </p:nvGrpSpPr>
        <p:grpSpPr bwMode="auto">
          <a:xfrm>
            <a:off x="4160838" y="2730500"/>
            <a:ext cx="430212" cy="341313"/>
            <a:chOff x="2928" y="1465"/>
            <a:chExt cx="271" cy="215"/>
          </a:xfrm>
        </p:grpSpPr>
        <p:sp>
          <p:nvSpPr>
            <p:cNvPr id="209955" name="Oval 28"/>
            <p:cNvSpPr>
              <a:spLocks noChangeArrowheads="1"/>
            </p:cNvSpPr>
            <p:nvPr/>
          </p:nvSpPr>
          <p:spPr bwMode="auto">
            <a:xfrm>
              <a:off x="2928" y="1465"/>
              <a:ext cx="271" cy="215"/>
            </a:xfrm>
            <a:prstGeom prst="ellipse">
              <a:avLst/>
            </a:prstGeom>
            <a:solidFill>
              <a:srgbClr val="3399FF"/>
            </a:solidFill>
            <a:ln w="38100">
              <a:solidFill>
                <a:schemeClr val="tx1"/>
              </a:solidFill>
              <a:round/>
              <a:headEnd/>
              <a:tailEnd/>
            </a:ln>
          </p:spPr>
          <p:txBody>
            <a:bodyPr wrap="none" anchor="ctr"/>
            <a:lstStyle/>
            <a:p>
              <a:pPr algn="r"/>
              <a:endParaRPr lang="en-US" sz="4400" u="sng" dirty="0">
                <a:solidFill>
                  <a:srgbClr val="0000FF"/>
                </a:solidFill>
                <a:latin typeface="Arial" panose="020B0604020202020204" pitchFamily="34" charset="0"/>
              </a:endParaRPr>
            </a:p>
          </p:txBody>
        </p:sp>
        <p:sp>
          <p:nvSpPr>
            <p:cNvPr id="209956" name="Oval 29"/>
            <p:cNvSpPr>
              <a:spLocks noChangeArrowheads="1"/>
            </p:cNvSpPr>
            <p:nvPr/>
          </p:nvSpPr>
          <p:spPr bwMode="auto">
            <a:xfrm>
              <a:off x="3082" y="1503"/>
              <a:ext cx="71" cy="60"/>
            </a:xfrm>
            <a:prstGeom prst="ellipse">
              <a:avLst/>
            </a:prstGeom>
            <a:solidFill>
              <a:srgbClr val="00FFFF"/>
            </a:solidFill>
            <a:ln w="19050">
              <a:solidFill>
                <a:schemeClr val="tx1"/>
              </a:solidFill>
              <a:round/>
              <a:headEnd/>
              <a:tailEnd/>
            </a:ln>
          </p:spPr>
          <p:txBody>
            <a:bodyPr wrap="none" anchor="ctr"/>
            <a:lstStyle/>
            <a:p>
              <a:endParaRPr lang="en-US" sz="2800" dirty="0">
                <a:solidFill>
                  <a:srgbClr val="0000FF"/>
                </a:solidFill>
                <a:latin typeface="Arial" panose="020B0604020202020204" pitchFamily="34" charset="0"/>
              </a:endParaRPr>
            </a:p>
          </p:txBody>
        </p:sp>
      </p:grpSp>
      <p:sp>
        <p:nvSpPr>
          <p:cNvPr id="209957" name="Text Box 37"/>
          <p:cNvSpPr txBox="1">
            <a:spLocks noChangeArrowheads="1"/>
          </p:cNvSpPr>
          <p:nvPr/>
        </p:nvSpPr>
        <p:spPr bwMode="auto">
          <a:xfrm>
            <a:off x="520700" y="3049588"/>
            <a:ext cx="4046537" cy="984250"/>
          </a:xfrm>
          <a:prstGeom prst="rect">
            <a:avLst/>
          </a:prstGeom>
          <a:solidFill>
            <a:schemeClr val="bg1"/>
          </a:solidFill>
          <a:ln w="76200" algn="ctr">
            <a:solidFill>
              <a:srgbClr val="00B0F0"/>
            </a:solidFill>
            <a:miter lim="800000"/>
            <a:headEnd/>
            <a:tailEnd/>
          </a:ln>
          <a:effectLst>
            <a:outerShdw dist="107763" dir="2700000" algn="ctr" rotWithShape="0">
              <a:schemeClr val="bg2">
                <a:alpha val="50000"/>
              </a:schemeClr>
            </a:outerShdw>
          </a:effectLst>
        </p:spPr>
        <p:txBody>
          <a:bodyPr>
            <a:spAutoFit/>
          </a:bodyPr>
          <a:lstStyle/>
          <a:p>
            <a:r>
              <a:rPr lang="en-US" sz="2800" dirty="0">
                <a:solidFill>
                  <a:srgbClr val="FFFF00"/>
                </a:solidFill>
                <a:latin typeface="Arial" panose="020B0604020202020204" pitchFamily="34" charset="0"/>
                <a:cs typeface="Arial" panose="020B0604020202020204" pitchFamily="34" charset="0"/>
              </a:rPr>
              <a:t>Transfer item from one queue to another</a:t>
            </a:r>
            <a:endParaRPr lang="en-US" sz="2000" dirty="0">
              <a:solidFill>
                <a:srgbClr val="FFFF00"/>
              </a:solidFill>
              <a:latin typeface="Arial" panose="020B0604020202020204" pitchFamily="34" charset="0"/>
              <a:cs typeface="Arial" panose="020B0604020202020204" pitchFamily="34" charset="0"/>
            </a:endParaRPr>
          </a:p>
        </p:txBody>
      </p:sp>
      <p:sp>
        <p:nvSpPr>
          <p:cNvPr id="209958" name="Text Box 38"/>
          <p:cNvSpPr txBox="1">
            <a:spLocks noChangeArrowheads="1"/>
          </p:cNvSpPr>
          <p:nvPr/>
        </p:nvSpPr>
        <p:spPr bwMode="auto">
          <a:xfrm>
            <a:off x="2416175" y="3811588"/>
            <a:ext cx="4989512" cy="984250"/>
          </a:xfrm>
          <a:prstGeom prst="rect">
            <a:avLst/>
          </a:prstGeom>
          <a:solidFill>
            <a:schemeClr val="bg1"/>
          </a:solidFill>
          <a:ln w="76200" algn="ctr">
            <a:solidFill>
              <a:srgbClr val="FF0000"/>
            </a:solidFill>
            <a:miter lim="800000"/>
            <a:headEnd/>
            <a:tailEnd/>
          </a:ln>
          <a:effectLst>
            <a:outerShdw dist="107763" dir="2700000" algn="ctr" rotWithShape="0">
              <a:schemeClr val="bg2">
                <a:alpha val="50000"/>
              </a:schemeClr>
            </a:outerShdw>
          </a:effectLst>
        </p:spPr>
        <p:txBody>
          <a:bodyPr>
            <a:spAutoFit/>
          </a:bodyPr>
          <a:lstStyle/>
          <a:p>
            <a:r>
              <a:rPr lang="en-US" sz="2800" dirty="0">
                <a:solidFill>
                  <a:srgbClr val="FFFF00"/>
                </a:solidFill>
                <a:latin typeface="Arial" panose="020B0604020202020204" pitchFamily="34" charset="0"/>
                <a:cs typeface="Arial" panose="020B0604020202020204" pitchFamily="34" charset="0"/>
              </a:rPr>
              <a:t>Must be </a:t>
            </a:r>
            <a:r>
              <a:rPr lang="en-US" sz="2800" i="1" dirty="0">
                <a:solidFill>
                  <a:srgbClr val="FFC000"/>
                </a:solidFill>
                <a:latin typeface="Arial" panose="020B0604020202020204" pitchFamily="34" charset="0"/>
                <a:cs typeface="Arial" panose="020B0604020202020204" pitchFamily="34" charset="0"/>
              </a:rPr>
              <a:t>atomic</a:t>
            </a:r>
            <a:r>
              <a:rPr lang="en-US" sz="2800" dirty="0">
                <a:solidFill>
                  <a:srgbClr val="FFFF00"/>
                </a:solidFill>
                <a:latin typeface="Arial" panose="020B0604020202020204" pitchFamily="34" charset="0"/>
                <a:cs typeface="Arial" panose="020B0604020202020204" pitchFamily="34" charset="0"/>
              </a:rPr>
              <a:t> :</a:t>
            </a:r>
          </a:p>
          <a:p>
            <a:r>
              <a:rPr lang="en-US" sz="2800" dirty="0">
                <a:solidFill>
                  <a:srgbClr val="FFFF00"/>
                </a:solidFill>
                <a:latin typeface="Arial" panose="020B0604020202020204" pitchFamily="34" charset="0"/>
                <a:cs typeface="Arial" panose="020B0604020202020204" pitchFamily="34" charset="0"/>
              </a:rPr>
              <a:t>No duplicate or missing items</a:t>
            </a:r>
            <a:endParaRPr lang="en-US" sz="2000" dirty="0">
              <a:solidFill>
                <a:srgbClr val="FFFF00"/>
              </a:solidFill>
              <a:latin typeface="Arial" panose="020B0604020202020204" pitchFamily="34" charset="0"/>
              <a:cs typeface="Arial" panose="020B0604020202020204" pitchFamily="34" charset="0"/>
            </a:endParaRPr>
          </a:p>
        </p:txBody>
      </p:sp>
      <p:sp>
        <p:nvSpPr>
          <p:cNvPr id="39" name="TextBox 38">
            <a:extLst>
              <a:ext uri="{FF2B5EF4-FFF2-40B4-BE49-F238E27FC236}">
                <a16:creationId xmlns:a16="http://schemas.microsoft.com/office/drawing/2014/main" id="{4503620F-9F85-4A5A-9593-2B56806EB7BA}"/>
              </a:ext>
            </a:extLst>
          </p:cNvPr>
          <p:cNvSpPr txBox="1"/>
          <p:nvPr/>
        </p:nvSpPr>
        <p:spPr bwMode="auto">
          <a:xfrm>
            <a:off x="368981" y="312546"/>
            <a:ext cx="3783408" cy="523220"/>
          </a:xfrm>
          <a:prstGeom prst="rect">
            <a:avLst/>
          </a:prstGeom>
          <a:solidFill>
            <a:schemeClr val="bg1"/>
          </a:solidFill>
          <a:ln w="76200">
            <a:solidFill>
              <a:schemeClr val="tx1">
                <a:lumMod val="85000"/>
              </a:schemeClr>
            </a:solid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2800" dirty="0">
                <a:solidFill>
                  <a:srgbClr val="FFFF00"/>
                </a:solidFill>
                <a:latin typeface="Arial" panose="020B0604020202020204" pitchFamily="34" charset="0"/>
                <a:cs typeface="Arial" panose="020B0604020202020204" pitchFamily="34" charset="0"/>
              </a:rPr>
              <a:t>Locks do not compose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1.38889E-6 3.64162E-6 L 0.09531 0.2437 " pathEditMode="relative" rAng="0" ptsTypes="AA">
                                      <p:cBhvr>
                                        <p:cTn id="6" dur="500" fill="hold"/>
                                        <p:tgtEl>
                                          <p:spTgt spid="5"/>
                                        </p:tgtEl>
                                        <p:attrNameLst>
                                          <p:attrName>ppt_x</p:attrName>
                                          <p:attrName>ppt_y</p:attrName>
                                        </p:attrNameLst>
                                      </p:cBhvr>
                                      <p:rCtr x="4800" y="12200"/>
                                    </p:animMotion>
                                  </p:childTnLst>
                                </p:cTn>
                              </p:par>
                            </p:childTnLst>
                          </p:cTn>
                        </p:par>
                        <p:par>
                          <p:cTn id="7" fill="hold">
                            <p:stCondLst>
                              <p:cond delay="500"/>
                            </p:stCondLst>
                            <p:childTnLst>
                              <p:par>
                                <p:cTn id="8" presetID="0" presetClass="path" presetSubtype="0" accel="50000" decel="50000" fill="hold" nodeType="afterEffect">
                                  <p:stCondLst>
                                    <p:cond delay="0"/>
                                  </p:stCondLst>
                                  <p:childTnLst>
                                    <p:animMotion origin="layout" path="M 0.0 0.0 L -0.08837 0.0 " pathEditMode="relative" ptsTypes="AA">
                                      <p:cBhvr>
                                        <p:cTn id="9" dur="500" fill="hold"/>
                                        <p:tgtEl>
                                          <p:spTgt spid="3"/>
                                        </p:tgtEl>
                                        <p:attrNameLst>
                                          <p:attrName>ppt_x</p:attrName>
                                          <p:attrName>ppt_y</p:attrName>
                                        </p:attrNameLst>
                                      </p:cBhvr>
                                    </p:animMotion>
                                  </p:childTnLst>
                                </p:cTn>
                              </p:par>
                            </p:childTnLst>
                          </p:cTn>
                        </p:par>
                        <p:par>
                          <p:cTn id="10" fill="hold">
                            <p:stCondLst>
                              <p:cond delay="1000"/>
                            </p:stCondLst>
                            <p:childTnLst>
                              <p:par>
                                <p:cTn id="11" presetID="0" presetClass="path" presetSubtype="0" accel="50000" decel="50000" fill="hold" nodeType="afterEffect">
                                  <p:stCondLst>
                                    <p:cond delay="0"/>
                                  </p:stCondLst>
                                  <p:childTnLst>
                                    <p:animMotion origin="layout" path="M 0.0 0.0 L -0.08837 0.0 " pathEditMode="relative" ptsTypes="AA">
                                      <p:cBhvr>
                                        <p:cTn id="12" dur="500" fill="hold"/>
                                        <p:tgtEl>
                                          <p:spTgt spid="2"/>
                                        </p:tgtEl>
                                        <p:attrNameLst>
                                          <p:attrName>ppt_x</p:attrName>
                                          <p:attrName>ppt_y</p:attrName>
                                        </p:attrNameLst>
                                      </p:cBhvr>
                                    </p:animMotion>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209957"/>
                                        </p:tgtEl>
                                        <p:attrNameLst>
                                          <p:attrName>style.visibility</p:attrName>
                                        </p:attrNameLst>
                                      </p:cBhvr>
                                      <p:to>
                                        <p:strVal val="visible"/>
                                      </p:to>
                                    </p:set>
                                    <p:animEffect transition="in" filter="blinds(horizontal)">
                                      <p:cBhvr>
                                        <p:cTn id="17" dur="500"/>
                                        <p:tgtEl>
                                          <p:spTgt spid="209957"/>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209958"/>
                                        </p:tgtEl>
                                        <p:attrNameLst>
                                          <p:attrName>style.visibility</p:attrName>
                                        </p:attrNameLst>
                                      </p:cBhvr>
                                      <p:to>
                                        <p:strVal val="visible"/>
                                      </p:to>
                                    </p:set>
                                    <p:animEffect transition="in" filter="blinds(horizontal)">
                                      <p:cBhvr>
                                        <p:cTn id="22" dur="500"/>
                                        <p:tgtEl>
                                          <p:spTgt spid="2099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9957" grpId="0" animBg="1"/>
      <p:bldP spid="209958"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5" name="Slide Number Placeholder 3"/>
          <p:cNvSpPr txBox="1">
            <a:spLocks noGrp="1"/>
          </p:cNvSpPr>
          <p:nvPr/>
        </p:nvSpPr>
        <p:spPr bwMode="auto">
          <a:xfrm>
            <a:off x="6553200" y="6248400"/>
            <a:ext cx="1905000" cy="457200"/>
          </a:xfrm>
          <a:prstGeom prst="rect">
            <a:avLst/>
          </a:prstGeom>
          <a:noFill/>
          <a:ln w="9525">
            <a:noFill/>
            <a:miter lim="800000"/>
            <a:headEnd/>
            <a:tailEnd/>
          </a:ln>
        </p:spPr>
        <p:txBody>
          <a:bodyPr/>
          <a:lstStyle/>
          <a:p>
            <a:pPr algn="r"/>
            <a:fld id="{4383A072-DB73-4F3A-B25E-555A39F0BBB1}" type="slidenum">
              <a:rPr lang="ar-SA" sz="1400">
                <a:solidFill>
                  <a:schemeClr val="tx1"/>
                </a:solidFill>
                <a:latin typeface="Arial" panose="020B0604020202020204" pitchFamily="34" charset="0"/>
                <a:cs typeface="Arial" panose="020B0604020202020204" pitchFamily="34" charset="0"/>
              </a:rPr>
              <a:pPr algn="r"/>
              <a:t>33</a:t>
            </a:fld>
            <a:endParaRPr lang="en-US" sz="1400" dirty="0">
              <a:solidFill>
                <a:schemeClr val="tx1"/>
              </a:solidFill>
              <a:latin typeface="Arial" panose="020B0604020202020204" pitchFamily="34" charset="0"/>
              <a:cs typeface="Arial" panose="020B0604020202020204" pitchFamily="34" charset="0"/>
            </a:endParaRPr>
          </a:p>
        </p:txBody>
      </p:sp>
      <p:grpSp>
        <p:nvGrpSpPr>
          <p:cNvPr id="207891" name="Group 18"/>
          <p:cNvGrpSpPr>
            <a:grpSpLocks/>
          </p:cNvGrpSpPr>
          <p:nvPr/>
        </p:nvGrpSpPr>
        <p:grpSpPr bwMode="auto">
          <a:xfrm flipH="1">
            <a:off x="968375" y="4295775"/>
            <a:ext cx="1447800" cy="1295400"/>
            <a:chOff x="3168" y="1824"/>
            <a:chExt cx="912" cy="816"/>
          </a:xfrm>
        </p:grpSpPr>
        <p:sp>
          <p:nvSpPr>
            <p:cNvPr id="207892" name="Freeform 19"/>
            <p:cNvSpPr>
              <a:spLocks/>
            </p:cNvSpPr>
            <p:nvPr/>
          </p:nvSpPr>
          <p:spPr bwMode="auto">
            <a:xfrm>
              <a:off x="3936" y="2064"/>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tx1"/>
              </a:solidFill>
              <a:round/>
              <a:headEnd/>
              <a:tailEnd/>
            </a:ln>
          </p:spPr>
          <p:txBody>
            <a:bodyPr wrap="none" anchor="ctr"/>
            <a:lstStyle/>
            <a:p>
              <a:endParaRPr lang="en-US" sz="2800" dirty="0">
                <a:solidFill>
                  <a:srgbClr val="0000FF"/>
                </a:solidFill>
                <a:latin typeface="Arial" panose="020B0604020202020204" pitchFamily="34" charset="0"/>
              </a:endParaRPr>
            </a:p>
          </p:txBody>
        </p:sp>
        <p:sp>
          <p:nvSpPr>
            <p:cNvPr id="207893" name="Freeform 20"/>
            <p:cNvSpPr>
              <a:spLocks/>
            </p:cNvSpPr>
            <p:nvPr/>
          </p:nvSpPr>
          <p:spPr bwMode="auto">
            <a:xfrm>
              <a:off x="3728" y="1920"/>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tx1"/>
              </a:solidFill>
              <a:round/>
              <a:headEnd/>
              <a:tailEnd/>
            </a:ln>
          </p:spPr>
          <p:txBody>
            <a:bodyPr wrap="none" anchor="ctr"/>
            <a:lstStyle/>
            <a:p>
              <a:endParaRPr lang="en-US" sz="2800" dirty="0">
                <a:solidFill>
                  <a:srgbClr val="0000FF"/>
                </a:solidFill>
                <a:latin typeface="Arial" panose="020B0604020202020204" pitchFamily="34" charset="0"/>
              </a:endParaRPr>
            </a:p>
          </p:txBody>
        </p:sp>
        <p:sp>
          <p:nvSpPr>
            <p:cNvPr id="207894" name="Freeform 21"/>
            <p:cNvSpPr>
              <a:spLocks/>
            </p:cNvSpPr>
            <p:nvPr/>
          </p:nvSpPr>
          <p:spPr bwMode="auto">
            <a:xfrm>
              <a:off x="3504" y="1824"/>
              <a:ext cx="144" cy="288"/>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tx1"/>
              </a:solidFill>
              <a:round/>
              <a:headEnd/>
              <a:tailEnd/>
            </a:ln>
          </p:spPr>
          <p:txBody>
            <a:bodyPr wrap="none" anchor="ctr"/>
            <a:lstStyle/>
            <a:p>
              <a:endParaRPr lang="en-US" sz="2800" dirty="0">
                <a:solidFill>
                  <a:srgbClr val="0000FF"/>
                </a:solidFill>
                <a:latin typeface="Arial" panose="020B0604020202020204" pitchFamily="34" charset="0"/>
              </a:endParaRPr>
            </a:p>
          </p:txBody>
        </p:sp>
        <p:sp>
          <p:nvSpPr>
            <p:cNvPr id="207895" name="Freeform 22"/>
            <p:cNvSpPr>
              <a:spLocks/>
            </p:cNvSpPr>
            <p:nvPr/>
          </p:nvSpPr>
          <p:spPr bwMode="auto">
            <a:xfrm>
              <a:off x="3243" y="1824"/>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 name="T10" fmla="*/ 0 60000 65536"/>
                <a:gd name="T11" fmla="*/ 0 60000 65536"/>
                <a:gd name="T12" fmla="*/ 0 60000 65536"/>
                <a:gd name="T13" fmla="*/ 0 60000 65536"/>
                <a:gd name="T14" fmla="*/ 0 60000 65536"/>
                <a:gd name="T15" fmla="*/ 0 w 789"/>
                <a:gd name="T16" fmla="*/ 0 h 535"/>
                <a:gd name="T17" fmla="*/ 789 w 789"/>
                <a:gd name="T18" fmla="*/ 535 h 535"/>
              </a:gdLst>
              <a:ahLst/>
              <a:cxnLst>
                <a:cxn ang="T10">
                  <a:pos x="T0" y="T1"/>
                </a:cxn>
                <a:cxn ang="T11">
                  <a:pos x="T2" y="T3"/>
                </a:cxn>
                <a:cxn ang="T12">
                  <a:pos x="T4" y="T5"/>
                </a:cxn>
                <a:cxn ang="T13">
                  <a:pos x="T6" y="T7"/>
                </a:cxn>
                <a:cxn ang="T14">
                  <a:pos x="T8" y="T9"/>
                </a:cxn>
              </a:cxnLst>
              <a:rect l="T15" t="T16" r="T17" b="T18"/>
              <a:pathLst>
                <a:path w="789" h="535">
                  <a:moveTo>
                    <a:pt x="261" y="0"/>
                  </a:moveTo>
                  <a:lnTo>
                    <a:pt x="789" y="336"/>
                  </a:lnTo>
                  <a:lnTo>
                    <a:pt x="494" y="535"/>
                  </a:lnTo>
                  <a:lnTo>
                    <a:pt x="0" y="96"/>
                  </a:lnTo>
                  <a:lnTo>
                    <a:pt x="261" y="0"/>
                  </a:lnTo>
                  <a:close/>
                </a:path>
              </a:pathLst>
            </a:custGeom>
            <a:solidFill>
              <a:srgbClr val="FF0000"/>
            </a:solidFill>
            <a:ln w="38100">
              <a:solidFill>
                <a:schemeClr val="tx1"/>
              </a:solidFill>
              <a:round/>
              <a:headEnd/>
              <a:tailEnd/>
            </a:ln>
          </p:spPr>
          <p:txBody>
            <a:bodyPr wrap="none" anchor="ctr"/>
            <a:lstStyle/>
            <a:p>
              <a:endParaRPr lang="en-US" sz="2800" dirty="0">
                <a:solidFill>
                  <a:srgbClr val="0000FF"/>
                </a:solidFill>
                <a:latin typeface="Arial" panose="020B0604020202020204" pitchFamily="34" charset="0"/>
              </a:endParaRPr>
            </a:p>
          </p:txBody>
        </p:sp>
        <p:sp>
          <p:nvSpPr>
            <p:cNvPr id="207896" name="Freeform 23"/>
            <p:cNvSpPr>
              <a:spLocks/>
            </p:cNvSpPr>
            <p:nvPr/>
          </p:nvSpPr>
          <p:spPr bwMode="auto">
            <a:xfrm>
              <a:off x="3253" y="1920"/>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 name="T10" fmla="*/ 0 60000 65536"/>
                <a:gd name="T11" fmla="*/ 0 60000 65536"/>
                <a:gd name="T12" fmla="*/ 0 60000 65536"/>
                <a:gd name="T13" fmla="*/ 0 60000 65536"/>
                <a:gd name="T14" fmla="*/ 0 60000 65536"/>
                <a:gd name="T15" fmla="*/ 0 w 491"/>
                <a:gd name="T16" fmla="*/ 0 h 567"/>
                <a:gd name="T17" fmla="*/ 491 w 491"/>
                <a:gd name="T18" fmla="*/ 567 h 567"/>
              </a:gdLst>
              <a:ahLst/>
              <a:cxnLst>
                <a:cxn ang="T10">
                  <a:pos x="T0" y="T1"/>
                </a:cxn>
                <a:cxn ang="T11">
                  <a:pos x="T2" y="T3"/>
                </a:cxn>
                <a:cxn ang="T12">
                  <a:pos x="T4" y="T5"/>
                </a:cxn>
                <a:cxn ang="T13">
                  <a:pos x="T6" y="T7"/>
                </a:cxn>
                <a:cxn ang="T14">
                  <a:pos x="T8" y="T9"/>
                </a:cxn>
              </a:cxnLst>
              <a:rect l="T15" t="T16" r="T17" b="T18"/>
              <a:pathLst>
                <a:path w="491" h="567">
                  <a:moveTo>
                    <a:pt x="11" y="0"/>
                  </a:moveTo>
                  <a:lnTo>
                    <a:pt x="491" y="432"/>
                  </a:lnTo>
                  <a:lnTo>
                    <a:pt x="484" y="567"/>
                  </a:lnTo>
                  <a:lnTo>
                    <a:pt x="0" y="119"/>
                  </a:lnTo>
                  <a:lnTo>
                    <a:pt x="11" y="0"/>
                  </a:lnTo>
                  <a:close/>
                </a:path>
              </a:pathLst>
            </a:custGeom>
            <a:solidFill>
              <a:srgbClr val="FF0000"/>
            </a:solidFill>
            <a:ln w="38100">
              <a:solidFill>
                <a:schemeClr val="tx1"/>
              </a:solidFill>
              <a:round/>
              <a:headEnd/>
              <a:tailEnd/>
            </a:ln>
          </p:spPr>
          <p:txBody>
            <a:bodyPr wrap="none" anchor="ctr"/>
            <a:lstStyle/>
            <a:p>
              <a:endParaRPr lang="en-US" sz="2800" dirty="0">
                <a:solidFill>
                  <a:srgbClr val="0000FF"/>
                </a:solidFill>
                <a:latin typeface="Arial" panose="020B0604020202020204" pitchFamily="34" charset="0"/>
              </a:endParaRPr>
            </a:p>
          </p:txBody>
        </p:sp>
        <p:sp>
          <p:nvSpPr>
            <p:cNvPr id="207897" name="Freeform 24"/>
            <p:cNvSpPr>
              <a:spLocks/>
            </p:cNvSpPr>
            <p:nvPr/>
          </p:nvSpPr>
          <p:spPr bwMode="auto">
            <a:xfrm>
              <a:off x="3728" y="2160"/>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 name="T10" fmla="*/ 0 60000 65536"/>
                <a:gd name="T11" fmla="*/ 0 60000 65536"/>
                <a:gd name="T12" fmla="*/ 0 60000 65536"/>
                <a:gd name="T13" fmla="*/ 0 60000 65536"/>
                <a:gd name="T14" fmla="*/ 0 60000 65536"/>
                <a:gd name="T15" fmla="*/ 0 w 304"/>
                <a:gd name="T16" fmla="*/ 0 h 327"/>
                <a:gd name="T17" fmla="*/ 304 w 304"/>
                <a:gd name="T18" fmla="*/ 327 h 327"/>
              </a:gdLst>
              <a:ahLst/>
              <a:cxnLst>
                <a:cxn ang="T10">
                  <a:pos x="T0" y="T1"/>
                </a:cxn>
                <a:cxn ang="T11">
                  <a:pos x="T2" y="T3"/>
                </a:cxn>
                <a:cxn ang="T12">
                  <a:pos x="T4" y="T5"/>
                </a:cxn>
                <a:cxn ang="T13">
                  <a:pos x="T6" y="T7"/>
                </a:cxn>
                <a:cxn ang="T14">
                  <a:pos x="T8" y="T9"/>
                </a:cxn>
              </a:cxnLst>
              <a:rect l="T15" t="T16" r="T17" b="T18"/>
              <a:pathLst>
                <a:path w="304" h="327">
                  <a:moveTo>
                    <a:pt x="304" y="0"/>
                  </a:moveTo>
                  <a:lnTo>
                    <a:pt x="304" y="96"/>
                  </a:lnTo>
                  <a:lnTo>
                    <a:pt x="0" y="327"/>
                  </a:lnTo>
                  <a:lnTo>
                    <a:pt x="18" y="181"/>
                  </a:lnTo>
                  <a:lnTo>
                    <a:pt x="304" y="0"/>
                  </a:lnTo>
                  <a:close/>
                </a:path>
              </a:pathLst>
            </a:custGeom>
            <a:solidFill>
              <a:srgbClr val="FF0000"/>
            </a:solidFill>
            <a:ln w="38100">
              <a:solidFill>
                <a:schemeClr val="tx1"/>
              </a:solidFill>
              <a:round/>
              <a:headEnd/>
              <a:tailEnd/>
            </a:ln>
          </p:spPr>
          <p:txBody>
            <a:bodyPr wrap="none" anchor="ctr"/>
            <a:lstStyle/>
            <a:p>
              <a:endParaRPr lang="en-US" sz="2800" dirty="0">
                <a:solidFill>
                  <a:srgbClr val="0000FF"/>
                </a:solidFill>
                <a:latin typeface="Arial" panose="020B0604020202020204" pitchFamily="34" charset="0"/>
              </a:endParaRPr>
            </a:p>
          </p:txBody>
        </p:sp>
        <p:sp>
          <p:nvSpPr>
            <p:cNvPr id="207898" name="Freeform 25"/>
            <p:cNvSpPr>
              <a:spLocks/>
            </p:cNvSpPr>
            <p:nvPr/>
          </p:nvSpPr>
          <p:spPr bwMode="auto">
            <a:xfrm>
              <a:off x="3504" y="2304"/>
              <a:ext cx="240" cy="336"/>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tx1"/>
              </a:solidFill>
              <a:round/>
              <a:headEnd/>
              <a:tailEnd/>
            </a:ln>
          </p:spPr>
          <p:txBody>
            <a:bodyPr wrap="none" anchor="ctr"/>
            <a:lstStyle/>
            <a:p>
              <a:endParaRPr lang="en-US" sz="2800" dirty="0">
                <a:solidFill>
                  <a:srgbClr val="0000FF"/>
                </a:solidFill>
                <a:latin typeface="Arial" panose="020B0604020202020204" pitchFamily="34" charset="0"/>
              </a:endParaRPr>
            </a:p>
          </p:txBody>
        </p:sp>
        <p:sp>
          <p:nvSpPr>
            <p:cNvPr id="207899" name="Freeform 26"/>
            <p:cNvSpPr>
              <a:spLocks/>
            </p:cNvSpPr>
            <p:nvPr/>
          </p:nvSpPr>
          <p:spPr bwMode="auto">
            <a:xfrm>
              <a:off x="3312" y="2160"/>
              <a:ext cx="240" cy="288"/>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tx1"/>
              </a:solidFill>
              <a:round/>
              <a:headEnd/>
              <a:tailEnd/>
            </a:ln>
          </p:spPr>
          <p:txBody>
            <a:bodyPr wrap="none" anchor="ctr"/>
            <a:lstStyle/>
            <a:p>
              <a:endParaRPr lang="en-US" sz="2800" dirty="0">
                <a:solidFill>
                  <a:srgbClr val="0000FF"/>
                </a:solidFill>
                <a:latin typeface="Arial" panose="020B0604020202020204" pitchFamily="34" charset="0"/>
              </a:endParaRPr>
            </a:p>
          </p:txBody>
        </p:sp>
        <p:sp>
          <p:nvSpPr>
            <p:cNvPr id="207900" name="Freeform 27"/>
            <p:cNvSpPr>
              <a:spLocks/>
            </p:cNvSpPr>
            <p:nvPr/>
          </p:nvSpPr>
          <p:spPr bwMode="auto">
            <a:xfrm>
              <a:off x="3168" y="2016"/>
              <a:ext cx="192" cy="288"/>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tx1"/>
              </a:solidFill>
              <a:round/>
              <a:headEnd/>
              <a:tailEnd/>
            </a:ln>
          </p:spPr>
          <p:txBody>
            <a:bodyPr wrap="none" anchor="ctr"/>
            <a:lstStyle/>
            <a:p>
              <a:endParaRPr lang="en-US" sz="2800" dirty="0">
                <a:solidFill>
                  <a:srgbClr val="0000FF"/>
                </a:solidFill>
                <a:latin typeface="Arial" panose="020B0604020202020204" pitchFamily="34" charset="0"/>
              </a:endParaRPr>
            </a:p>
          </p:txBody>
        </p:sp>
      </p:grpSp>
      <p:grpSp>
        <p:nvGrpSpPr>
          <p:cNvPr id="207906" name="Group 4"/>
          <p:cNvGrpSpPr>
            <a:grpSpLocks/>
          </p:cNvGrpSpPr>
          <p:nvPr/>
        </p:nvGrpSpPr>
        <p:grpSpPr bwMode="auto">
          <a:xfrm>
            <a:off x="4106863" y="4503738"/>
            <a:ext cx="430212" cy="341312"/>
            <a:chOff x="2928" y="1465"/>
            <a:chExt cx="271" cy="215"/>
          </a:xfrm>
        </p:grpSpPr>
        <p:sp>
          <p:nvSpPr>
            <p:cNvPr id="207907" name="Oval 5"/>
            <p:cNvSpPr>
              <a:spLocks noChangeArrowheads="1"/>
            </p:cNvSpPr>
            <p:nvPr/>
          </p:nvSpPr>
          <p:spPr bwMode="auto">
            <a:xfrm>
              <a:off x="2928" y="1465"/>
              <a:ext cx="271" cy="215"/>
            </a:xfrm>
            <a:prstGeom prst="ellipse">
              <a:avLst/>
            </a:prstGeom>
            <a:solidFill>
              <a:srgbClr val="FFFF00"/>
            </a:solidFill>
            <a:ln w="38100">
              <a:solidFill>
                <a:schemeClr val="tx1"/>
              </a:solidFill>
              <a:round/>
              <a:headEnd/>
              <a:tailEnd/>
            </a:ln>
          </p:spPr>
          <p:txBody>
            <a:bodyPr wrap="none" anchor="ctr"/>
            <a:lstStyle/>
            <a:p>
              <a:pPr algn="r"/>
              <a:endParaRPr lang="en-US" sz="4400" u="sng" dirty="0">
                <a:solidFill>
                  <a:srgbClr val="0000FF"/>
                </a:solidFill>
                <a:latin typeface="Arial" panose="020B0604020202020204" pitchFamily="34" charset="0"/>
              </a:endParaRPr>
            </a:p>
          </p:txBody>
        </p:sp>
        <p:sp>
          <p:nvSpPr>
            <p:cNvPr id="207908" name="Oval 6"/>
            <p:cNvSpPr>
              <a:spLocks noChangeArrowheads="1"/>
            </p:cNvSpPr>
            <p:nvPr/>
          </p:nvSpPr>
          <p:spPr bwMode="auto">
            <a:xfrm>
              <a:off x="3082" y="1503"/>
              <a:ext cx="71" cy="60"/>
            </a:xfrm>
            <a:prstGeom prst="ellipse">
              <a:avLst/>
            </a:prstGeom>
            <a:solidFill>
              <a:srgbClr val="FFFFCC"/>
            </a:solidFill>
            <a:ln w="19050">
              <a:solidFill>
                <a:schemeClr val="tx1"/>
              </a:solidFill>
              <a:round/>
              <a:headEnd/>
              <a:tailEnd/>
            </a:ln>
          </p:spPr>
          <p:txBody>
            <a:bodyPr wrap="none" anchor="ctr"/>
            <a:lstStyle/>
            <a:p>
              <a:endParaRPr lang="en-US" sz="2800" dirty="0">
                <a:solidFill>
                  <a:srgbClr val="0000FF"/>
                </a:solidFill>
                <a:latin typeface="Arial" panose="020B0604020202020204" pitchFamily="34" charset="0"/>
              </a:endParaRPr>
            </a:p>
          </p:txBody>
        </p:sp>
      </p:grpSp>
      <p:sp>
        <p:nvSpPr>
          <p:cNvPr id="207909" name="Rectangle 7"/>
          <p:cNvSpPr>
            <a:spLocks noChangeArrowheads="1"/>
          </p:cNvSpPr>
          <p:nvPr/>
        </p:nvSpPr>
        <p:spPr bwMode="auto">
          <a:xfrm>
            <a:off x="3878263" y="4216400"/>
            <a:ext cx="914400" cy="914400"/>
          </a:xfrm>
          <a:prstGeom prst="rect">
            <a:avLst/>
          </a:prstGeom>
          <a:noFill/>
          <a:ln w="38100">
            <a:solidFill>
              <a:schemeClr val="tx1"/>
            </a:solidFill>
            <a:miter lim="800000"/>
            <a:headEnd/>
            <a:tailEnd/>
          </a:ln>
        </p:spPr>
        <p:txBody>
          <a:bodyPr wrap="none" anchor="ctr"/>
          <a:lstStyle/>
          <a:p>
            <a:endParaRPr lang="en-US" sz="2800" dirty="0">
              <a:solidFill>
                <a:srgbClr val="0000FF"/>
              </a:solidFill>
              <a:latin typeface="Arial" panose="020B0604020202020204" pitchFamily="34" charset="0"/>
            </a:endParaRPr>
          </a:p>
        </p:txBody>
      </p:sp>
      <p:sp>
        <p:nvSpPr>
          <p:cNvPr id="207910" name="Rectangle 8"/>
          <p:cNvSpPr>
            <a:spLocks noChangeArrowheads="1"/>
          </p:cNvSpPr>
          <p:nvPr/>
        </p:nvSpPr>
        <p:spPr bwMode="auto">
          <a:xfrm>
            <a:off x="4792663" y="4216400"/>
            <a:ext cx="914400" cy="914400"/>
          </a:xfrm>
          <a:prstGeom prst="rect">
            <a:avLst/>
          </a:prstGeom>
          <a:noFill/>
          <a:ln w="38100">
            <a:solidFill>
              <a:schemeClr val="tx1"/>
            </a:solidFill>
            <a:miter lim="800000"/>
            <a:headEnd/>
            <a:tailEnd/>
          </a:ln>
        </p:spPr>
        <p:txBody>
          <a:bodyPr wrap="none" anchor="ctr"/>
          <a:lstStyle/>
          <a:p>
            <a:endParaRPr lang="en-US" sz="2800" dirty="0">
              <a:solidFill>
                <a:srgbClr val="0000FF"/>
              </a:solidFill>
              <a:latin typeface="Arial" panose="020B0604020202020204" pitchFamily="34" charset="0"/>
            </a:endParaRPr>
          </a:p>
        </p:txBody>
      </p:sp>
      <p:sp>
        <p:nvSpPr>
          <p:cNvPr id="207911" name="Rectangle 9"/>
          <p:cNvSpPr>
            <a:spLocks noChangeArrowheads="1"/>
          </p:cNvSpPr>
          <p:nvPr/>
        </p:nvSpPr>
        <p:spPr bwMode="auto">
          <a:xfrm>
            <a:off x="5707063" y="4216400"/>
            <a:ext cx="914400" cy="914400"/>
          </a:xfrm>
          <a:prstGeom prst="rect">
            <a:avLst/>
          </a:prstGeom>
          <a:noFill/>
          <a:ln w="38100">
            <a:solidFill>
              <a:schemeClr val="tx1"/>
            </a:solidFill>
            <a:miter lim="800000"/>
            <a:headEnd/>
            <a:tailEnd/>
          </a:ln>
        </p:spPr>
        <p:txBody>
          <a:bodyPr wrap="none" anchor="ctr"/>
          <a:lstStyle/>
          <a:p>
            <a:endParaRPr lang="en-US" sz="2800" dirty="0">
              <a:solidFill>
                <a:srgbClr val="0000FF"/>
              </a:solidFill>
              <a:latin typeface="Arial" panose="020B0604020202020204" pitchFamily="34" charset="0"/>
            </a:endParaRPr>
          </a:p>
        </p:txBody>
      </p:sp>
      <p:sp>
        <p:nvSpPr>
          <p:cNvPr id="207912" name="Line 10"/>
          <p:cNvSpPr>
            <a:spLocks noChangeShapeType="1"/>
          </p:cNvSpPr>
          <p:nvPr/>
        </p:nvSpPr>
        <p:spPr bwMode="auto">
          <a:xfrm>
            <a:off x="6545263" y="4216400"/>
            <a:ext cx="914400" cy="0"/>
          </a:xfrm>
          <a:prstGeom prst="line">
            <a:avLst/>
          </a:prstGeom>
          <a:noFill/>
          <a:ln w="38100">
            <a:solidFill>
              <a:schemeClr val="tx1"/>
            </a:solidFill>
            <a:round/>
            <a:headEnd/>
            <a:tailEnd/>
          </a:ln>
        </p:spPr>
        <p:txBody>
          <a:bodyPr wrap="none" anchor="ctr"/>
          <a:lstStyle/>
          <a:p>
            <a:endParaRPr lang="en-US" dirty="0">
              <a:latin typeface="Arial" panose="020B0604020202020204" pitchFamily="34" charset="0"/>
            </a:endParaRPr>
          </a:p>
        </p:txBody>
      </p:sp>
      <p:sp>
        <p:nvSpPr>
          <p:cNvPr id="207913" name="Line 11"/>
          <p:cNvSpPr>
            <a:spLocks noChangeShapeType="1"/>
          </p:cNvSpPr>
          <p:nvPr/>
        </p:nvSpPr>
        <p:spPr bwMode="auto">
          <a:xfrm>
            <a:off x="6545263" y="5130800"/>
            <a:ext cx="914400" cy="0"/>
          </a:xfrm>
          <a:prstGeom prst="line">
            <a:avLst/>
          </a:prstGeom>
          <a:noFill/>
          <a:ln w="38100">
            <a:solidFill>
              <a:schemeClr val="tx1"/>
            </a:solidFill>
            <a:round/>
            <a:headEnd/>
            <a:tailEnd/>
          </a:ln>
        </p:spPr>
        <p:txBody>
          <a:bodyPr wrap="none" anchor="ctr"/>
          <a:lstStyle/>
          <a:p>
            <a:endParaRPr lang="en-US" dirty="0">
              <a:latin typeface="Arial" panose="020B0604020202020204" pitchFamily="34" charset="0"/>
            </a:endParaRPr>
          </a:p>
        </p:txBody>
      </p:sp>
      <p:sp>
        <p:nvSpPr>
          <p:cNvPr id="207921" name="Rectangle 4"/>
          <p:cNvSpPr>
            <a:spLocks noChangeArrowheads="1"/>
          </p:cNvSpPr>
          <p:nvPr/>
        </p:nvSpPr>
        <p:spPr bwMode="auto">
          <a:xfrm>
            <a:off x="3932238" y="2413000"/>
            <a:ext cx="914400" cy="914400"/>
          </a:xfrm>
          <a:prstGeom prst="rect">
            <a:avLst/>
          </a:prstGeom>
          <a:noFill/>
          <a:ln w="38100">
            <a:solidFill>
              <a:schemeClr val="tx1"/>
            </a:solidFill>
            <a:miter lim="800000"/>
            <a:headEnd/>
            <a:tailEnd/>
          </a:ln>
        </p:spPr>
        <p:txBody>
          <a:bodyPr wrap="none" anchor="ctr"/>
          <a:lstStyle/>
          <a:p>
            <a:endParaRPr lang="en-US" sz="2800" dirty="0">
              <a:solidFill>
                <a:srgbClr val="0000FF"/>
              </a:solidFill>
              <a:latin typeface="Arial" panose="020B0604020202020204" pitchFamily="34" charset="0"/>
            </a:endParaRPr>
          </a:p>
        </p:txBody>
      </p:sp>
      <p:sp>
        <p:nvSpPr>
          <p:cNvPr id="207922" name="Rectangle 5"/>
          <p:cNvSpPr>
            <a:spLocks noChangeArrowheads="1"/>
          </p:cNvSpPr>
          <p:nvPr/>
        </p:nvSpPr>
        <p:spPr bwMode="auto">
          <a:xfrm>
            <a:off x="4846638" y="2413000"/>
            <a:ext cx="914400" cy="914400"/>
          </a:xfrm>
          <a:prstGeom prst="rect">
            <a:avLst/>
          </a:prstGeom>
          <a:noFill/>
          <a:ln w="38100">
            <a:solidFill>
              <a:schemeClr val="tx1"/>
            </a:solidFill>
            <a:miter lim="800000"/>
            <a:headEnd/>
            <a:tailEnd/>
          </a:ln>
        </p:spPr>
        <p:txBody>
          <a:bodyPr wrap="none" anchor="ctr"/>
          <a:lstStyle/>
          <a:p>
            <a:endParaRPr lang="en-US" sz="2800" dirty="0">
              <a:solidFill>
                <a:srgbClr val="0000FF"/>
              </a:solidFill>
              <a:latin typeface="Arial" panose="020B0604020202020204" pitchFamily="34" charset="0"/>
            </a:endParaRPr>
          </a:p>
        </p:txBody>
      </p:sp>
      <p:sp>
        <p:nvSpPr>
          <p:cNvPr id="207923" name="Rectangle 6"/>
          <p:cNvSpPr>
            <a:spLocks noChangeArrowheads="1"/>
          </p:cNvSpPr>
          <p:nvPr/>
        </p:nvSpPr>
        <p:spPr bwMode="auto">
          <a:xfrm>
            <a:off x="5761038" y="2413000"/>
            <a:ext cx="914400" cy="914400"/>
          </a:xfrm>
          <a:prstGeom prst="rect">
            <a:avLst/>
          </a:prstGeom>
          <a:noFill/>
          <a:ln w="38100">
            <a:solidFill>
              <a:schemeClr val="tx1"/>
            </a:solidFill>
            <a:miter lim="800000"/>
            <a:headEnd/>
            <a:tailEnd/>
          </a:ln>
        </p:spPr>
        <p:txBody>
          <a:bodyPr wrap="none" anchor="ctr"/>
          <a:lstStyle/>
          <a:p>
            <a:endParaRPr lang="en-US" sz="2800" dirty="0">
              <a:solidFill>
                <a:srgbClr val="0000FF"/>
              </a:solidFill>
              <a:latin typeface="Arial" panose="020B0604020202020204" pitchFamily="34" charset="0"/>
            </a:endParaRPr>
          </a:p>
        </p:txBody>
      </p:sp>
      <p:sp>
        <p:nvSpPr>
          <p:cNvPr id="207924" name="Line 7"/>
          <p:cNvSpPr>
            <a:spLocks noChangeShapeType="1"/>
          </p:cNvSpPr>
          <p:nvPr/>
        </p:nvSpPr>
        <p:spPr bwMode="auto">
          <a:xfrm>
            <a:off x="6599238" y="2413000"/>
            <a:ext cx="914400" cy="0"/>
          </a:xfrm>
          <a:prstGeom prst="line">
            <a:avLst/>
          </a:prstGeom>
          <a:noFill/>
          <a:ln w="38100">
            <a:solidFill>
              <a:schemeClr val="tx1"/>
            </a:solidFill>
            <a:round/>
            <a:headEnd/>
            <a:tailEnd/>
          </a:ln>
        </p:spPr>
        <p:txBody>
          <a:bodyPr wrap="none" anchor="ctr"/>
          <a:lstStyle/>
          <a:p>
            <a:endParaRPr lang="en-US" dirty="0">
              <a:latin typeface="Arial" panose="020B0604020202020204" pitchFamily="34" charset="0"/>
            </a:endParaRPr>
          </a:p>
        </p:txBody>
      </p:sp>
      <p:sp>
        <p:nvSpPr>
          <p:cNvPr id="207925" name="Line 8"/>
          <p:cNvSpPr>
            <a:spLocks noChangeShapeType="1"/>
          </p:cNvSpPr>
          <p:nvPr/>
        </p:nvSpPr>
        <p:spPr bwMode="auto">
          <a:xfrm>
            <a:off x="6599238" y="3327400"/>
            <a:ext cx="914400" cy="0"/>
          </a:xfrm>
          <a:prstGeom prst="line">
            <a:avLst/>
          </a:prstGeom>
          <a:noFill/>
          <a:ln w="38100">
            <a:solidFill>
              <a:schemeClr val="tx1"/>
            </a:solidFill>
            <a:round/>
            <a:headEnd/>
            <a:tailEnd/>
          </a:ln>
        </p:spPr>
        <p:txBody>
          <a:bodyPr wrap="none" anchor="ctr"/>
          <a:lstStyle/>
          <a:p>
            <a:endParaRPr lang="en-US" dirty="0">
              <a:latin typeface="Arial" panose="020B0604020202020204" pitchFamily="34" charset="0"/>
            </a:endParaRPr>
          </a:p>
        </p:txBody>
      </p:sp>
      <p:grpSp>
        <p:nvGrpSpPr>
          <p:cNvPr id="2" name="Group 9"/>
          <p:cNvGrpSpPr>
            <a:grpSpLocks/>
          </p:cNvGrpSpPr>
          <p:nvPr/>
        </p:nvGrpSpPr>
        <p:grpSpPr bwMode="auto">
          <a:xfrm>
            <a:off x="5899150" y="2730500"/>
            <a:ext cx="430213" cy="341313"/>
            <a:chOff x="2744" y="3360"/>
            <a:chExt cx="271" cy="215"/>
          </a:xfrm>
        </p:grpSpPr>
        <p:sp>
          <p:nvSpPr>
            <p:cNvPr id="207927" name="Oval 10"/>
            <p:cNvSpPr>
              <a:spLocks noChangeArrowheads="1"/>
            </p:cNvSpPr>
            <p:nvPr/>
          </p:nvSpPr>
          <p:spPr bwMode="auto">
            <a:xfrm>
              <a:off x="2744" y="3360"/>
              <a:ext cx="271" cy="215"/>
            </a:xfrm>
            <a:prstGeom prst="ellipse">
              <a:avLst/>
            </a:prstGeom>
            <a:solidFill>
              <a:srgbClr val="66FF33"/>
            </a:solidFill>
            <a:ln w="38100">
              <a:solidFill>
                <a:schemeClr val="tx1"/>
              </a:solidFill>
              <a:round/>
              <a:headEnd/>
              <a:tailEnd/>
            </a:ln>
          </p:spPr>
          <p:txBody>
            <a:bodyPr wrap="none" anchor="ctr"/>
            <a:lstStyle/>
            <a:p>
              <a:pPr algn="l"/>
              <a:endParaRPr lang="en-US" sz="4400" u="sng" dirty="0">
                <a:solidFill>
                  <a:srgbClr val="0000FF"/>
                </a:solidFill>
                <a:latin typeface="Arial" panose="020B0604020202020204" pitchFamily="34" charset="0"/>
              </a:endParaRPr>
            </a:p>
          </p:txBody>
        </p:sp>
        <p:sp>
          <p:nvSpPr>
            <p:cNvPr id="207928" name="Oval 11"/>
            <p:cNvSpPr>
              <a:spLocks noChangeArrowheads="1"/>
            </p:cNvSpPr>
            <p:nvPr/>
          </p:nvSpPr>
          <p:spPr bwMode="auto">
            <a:xfrm>
              <a:off x="2898" y="3398"/>
              <a:ext cx="71" cy="60"/>
            </a:xfrm>
            <a:prstGeom prst="ellipse">
              <a:avLst/>
            </a:prstGeom>
            <a:solidFill>
              <a:srgbClr val="00FFFF"/>
            </a:solidFill>
            <a:ln w="19050">
              <a:solidFill>
                <a:schemeClr val="tx1"/>
              </a:solidFill>
              <a:round/>
              <a:headEnd/>
              <a:tailEnd/>
            </a:ln>
          </p:spPr>
          <p:txBody>
            <a:bodyPr wrap="none" anchor="ctr"/>
            <a:lstStyle/>
            <a:p>
              <a:endParaRPr lang="en-US" sz="2800" dirty="0">
                <a:solidFill>
                  <a:srgbClr val="0000FF"/>
                </a:solidFill>
                <a:latin typeface="Arial" panose="020B0604020202020204" pitchFamily="34" charset="0"/>
              </a:endParaRPr>
            </a:p>
          </p:txBody>
        </p:sp>
      </p:grpSp>
      <p:grpSp>
        <p:nvGrpSpPr>
          <p:cNvPr id="3" name="Group 12"/>
          <p:cNvGrpSpPr>
            <a:grpSpLocks/>
          </p:cNvGrpSpPr>
          <p:nvPr/>
        </p:nvGrpSpPr>
        <p:grpSpPr bwMode="auto">
          <a:xfrm>
            <a:off x="5040313" y="2730500"/>
            <a:ext cx="430212" cy="341313"/>
            <a:chOff x="3648" y="3312"/>
            <a:chExt cx="271" cy="215"/>
          </a:xfrm>
        </p:grpSpPr>
        <p:sp>
          <p:nvSpPr>
            <p:cNvPr id="207930" name="Oval 13"/>
            <p:cNvSpPr>
              <a:spLocks noChangeArrowheads="1"/>
            </p:cNvSpPr>
            <p:nvPr/>
          </p:nvSpPr>
          <p:spPr bwMode="auto">
            <a:xfrm>
              <a:off x="3648" y="3312"/>
              <a:ext cx="271" cy="215"/>
            </a:xfrm>
            <a:prstGeom prst="ellipse">
              <a:avLst/>
            </a:prstGeom>
            <a:solidFill>
              <a:srgbClr val="FF0000"/>
            </a:solidFill>
            <a:ln w="38100">
              <a:solidFill>
                <a:schemeClr val="tx1"/>
              </a:solidFill>
              <a:round/>
              <a:headEnd/>
              <a:tailEnd/>
            </a:ln>
          </p:spPr>
          <p:txBody>
            <a:bodyPr wrap="none" anchor="ctr"/>
            <a:lstStyle/>
            <a:p>
              <a:pPr algn="l"/>
              <a:endParaRPr lang="en-US" sz="4400" u="sng" dirty="0">
                <a:solidFill>
                  <a:srgbClr val="0000FF"/>
                </a:solidFill>
                <a:latin typeface="Arial" panose="020B0604020202020204" pitchFamily="34" charset="0"/>
              </a:endParaRPr>
            </a:p>
          </p:txBody>
        </p:sp>
        <p:sp>
          <p:nvSpPr>
            <p:cNvPr id="207931" name="Oval 14"/>
            <p:cNvSpPr>
              <a:spLocks noChangeArrowheads="1"/>
            </p:cNvSpPr>
            <p:nvPr/>
          </p:nvSpPr>
          <p:spPr bwMode="auto">
            <a:xfrm>
              <a:off x="3802" y="3350"/>
              <a:ext cx="71" cy="60"/>
            </a:xfrm>
            <a:prstGeom prst="ellipse">
              <a:avLst/>
            </a:prstGeom>
            <a:solidFill>
              <a:srgbClr val="FF7C80"/>
            </a:solidFill>
            <a:ln w="19050">
              <a:solidFill>
                <a:schemeClr val="tx1"/>
              </a:solidFill>
              <a:round/>
              <a:headEnd/>
              <a:tailEnd/>
            </a:ln>
          </p:spPr>
          <p:txBody>
            <a:bodyPr wrap="none" anchor="ctr"/>
            <a:lstStyle/>
            <a:p>
              <a:endParaRPr lang="en-US" sz="2800" dirty="0">
                <a:solidFill>
                  <a:srgbClr val="0000FF"/>
                </a:solidFill>
                <a:latin typeface="Arial" panose="020B0604020202020204" pitchFamily="34" charset="0"/>
              </a:endParaRPr>
            </a:p>
          </p:txBody>
        </p:sp>
      </p:grpSp>
      <p:grpSp>
        <p:nvGrpSpPr>
          <p:cNvPr id="5" name="Group 27"/>
          <p:cNvGrpSpPr>
            <a:grpSpLocks/>
          </p:cNvGrpSpPr>
          <p:nvPr/>
        </p:nvGrpSpPr>
        <p:grpSpPr bwMode="auto">
          <a:xfrm>
            <a:off x="4160838" y="2730500"/>
            <a:ext cx="430212" cy="341313"/>
            <a:chOff x="2928" y="1465"/>
            <a:chExt cx="271" cy="215"/>
          </a:xfrm>
        </p:grpSpPr>
        <p:sp>
          <p:nvSpPr>
            <p:cNvPr id="207933" name="Oval 28"/>
            <p:cNvSpPr>
              <a:spLocks noChangeArrowheads="1"/>
            </p:cNvSpPr>
            <p:nvPr/>
          </p:nvSpPr>
          <p:spPr bwMode="auto">
            <a:xfrm>
              <a:off x="2928" y="1465"/>
              <a:ext cx="271" cy="215"/>
            </a:xfrm>
            <a:prstGeom prst="ellipse">
              <a:avLst/>
            </a:prstGeom>
            <a:solidFill>
              <a:srgbClr val="3399FF"/>
            </a:solidFill>
            <a:ln w="38100">
              <a:solidFill>
                <a:schemeClr val="tx1"/>
              </a:solidFill>
              <a:round/>
              <a:headEnd/>
              <a:tailEnd/>
            </a:ln>
          </p:spPr>
          <p:txBody>
            <a:bodyPr wrap="none" anchor="ctr"/>
            <a:lstStyle/>
            <a:p>
              <a:pPr algn="r"/>
              <a:endParaRPr lang="en-US" sz="4400" u="sng" dirty="0">
                <a:solidFill>
                  <a:srgbClr val="0000FF"/>
                </a:solidFill>
                <a:latin typeface="Arial" panose="020B0604020202020204" pitchFamily="34" charset="0"/>
              </a:endParaRPr>
            </a:p>
          </p:txBody>
        </p:sp>
        <p:sp>
          <p:nvSpPr>
            <p:cNvPr id="207934" name="Oval 29"/>
            <p:cNvSpPr>
              <a:spLocks noChangeArrowheads="1"/>
            </p:cNvSpPr>
            <p:nvPr/>
          </p:nvSpPr>
          <p:spPr bwMode="auto">
            <a:xfrm>
              <a:off x="3082" y="1503"/>
              <a:ext cx="71" cy="60"/>
            </a:xfrm>
            <a:prstGeom prst="ellipse">
              <a:avLst/>
            </a:prstGeom>
            <a:solidFill>
              <a:srgbClr val="00FFFF"/>
            </a:solidFill>
            <a:ln w="19050">
              <a:solidFill>
                <a:schemeClr val="tx1"/>
              </a:solidFill>
              <a:round/>
              <a:headEnd/>
              <a:tailEnd/>
            </a:ln>
          </p:spPr>
          <p:txBody>
            <a:bodyPr wrap="none" anchor="ctr"/>
            <a:lstStyle/>
            <a:p>
              <a:endParaRPr lang="en-US" sz="2800" dirty="0">
                <a:solidFill>
                  <a:srgbClr val="0000FF"/>
                </a:solidFill>
                <a:latin typeface="Arial" panose="020B0604020202020204" pitchFamily="34" charset="0"/>
              </a:endParaRPr>
            </a:p>
          </p:txBody>
        </p:sp>
      </p:grpSp>
      <p:sp>
        <p:nvSpPr>
          <p:cNvPr id="207935" name="Text Box 63"/>
          <p:cNvSpPr txBox="1">
            <a:spLocks noChangeArrowheads="1"/>
          </p:cNvSpPr>
          <p:nvPr/>
        </p:nvSpPr>
        <p:spPr bwMode="auto">
          <a:xfrm>
            <a:off x="395288" y="2222500"/>
            <a:ext cx="2290762" cy="523220"/>
          </a:xfrm>
          <a:prstGeom prst="rect">
            <a:avLst/>
          </a:prstGeom>
          <a:solidFill>
            <a:schemeClr val="bg1"/>
          </a:solidFill>
          <a:ln w="76200" algn="ctr">
            <a:solidFill>
              <a:srgbClr val="FF0000"/>
            </a:solidFill>
            <a:miter lim="800000"/>
            <a:headEnd/>
            <a:tailEnd/>
          </a:ln>
          <a:effectLst>
            <a:outerShdw dist="107763" dir="2700000" algn="ctr" rotWithShape="0">
              <a:schemeClr val="bg2">
                <a:alpha val="50000"/>
              </a:schemeClr>
            </a:outerShdw>
          </a:effectLst>
        </p:spPr>
        <p:txBody>
          <a:bodyPr>
            <a:spAutoFit/>
          </a:bodyPr>
          <a:lstStyle/>
          <a:p>
            <a:r>
              <a:rPr lang="en-US" sz="2800" dirty="0">
                <a:solidFill>
                  <a:srgbClr val="FFFF00"/>
                </a:solidFill>
                <a:latin typeface="Arial" panose="020B0604020202020204" pitchFamily="34" charset="0"/>
                <a:cs typeface="Arial" panose="020B0604020202020204" pitchFamily="34" charset="0"/>
              </a:rPr>
              <a:t>Lock source</a:t>
            </a:r>
            <a:endParaRPr lang="en-US" sz="2000" dirty="0">
              <a:solidFill>
                <a:srgbClr val="FFFF00"/>
              </a:solidFill>
              <a:latin typeface="Arial" panose="020B0604020202020204" pitchFamily="34" charset="0"/>
              <a:cs typeface="Arial" panose="020B0604020202020204" pitchFamily="34" charset="0"/>
            </a:endParaRPr>
          </a:p>
        </p:txBody>
      </p:sp>
      <p:grpSp>
        <p:nvGrpSpPr>
          <p:cNvPr id="207937" name="Group 49"/>
          <p:cNvGrpSpPr>
            <a:grpSpLocks/>
          </p:cNvGrpSpPr>
          <p:nvPr/>
        </p:nvGrpSpPr>
        <p:grpSpPr bwMode="auto">
          <a:xfrm>
            <a:off x="2814638" y="1819275"/>
            <a:ext cx="692150" cy="1009650"/>
            <a:chOff x="2208" y="1920"/>
            <a:chExt cx="1152" cy="1680"/>
          </a:xfrm>
        </p:grpSpPr>
        <p:sp>
          <p:nvSpPr>
            <p:cNvPr id="207938" name="Oval 50"/>
            <p:cNvSpPr>
              <a:spLocks noChangeArrowheads="1"/>
            </p:cNvSpPr>
            <p:nvPr/>
          </p:nvSpPr>
          <p:spPr bwMode="auto">
            <a:xfrm>
              <a:off x="2208" y="2448"/>
              <a:ext cx="1152" cy="1152"/>
            </a:xfrm>
            <a:prstGeom prst="ellipse">
              <a:avLst/>
            </a:prstGeom>
            <a:solidFill>
              <a:schemeClr val="tx1"/>
            </a:solidFill>
            <a:ln w="9525" algn="ctr">
              <a:solidFill>
                <a:schemeClr val="tx1"/>
              </a:solidFill>
              <a:round/>
              <a:headEnd/>
              <a:tailEnd/>
            </a:ln>
          </p:spPr>
          <p:txBody>
            <a:bodyPr wrap="none" anchor="ctr"/>
            <a:lstStyle/>
            <a:p>
              <a:endParaRPr lang="en-US" dirty="0">
                <a:latin typeface="Arial" panose="020B0604020202020204" pitchFamily="34" charset="0"/>
              </a:endParaRPr>
            </a:p>
          </p:txBody>
        </p:sp>
        <p:sp>
          <p:nvSpPr>
            <p:cNvPr id="207939" name="Oval 51"/>
            <p:cNvSpPr>
              <a:spLocks noChangeArrowheads="1"/>
            </p:cNvSpPr>
            <p:nvPr/>
          </p:nvSpPr>
          <p:spPr bwMode="auto">
            <a:xfrm>
              <a:off x="2640" y="2688"/>
              <a:ext cx="288" cy="288"/>
            </a:xfrm>
            <a:prstGeom prst="ellipse">
              <a:avLst/>
            </a:prstGeom>
            <a:solidFill>
              <a:schemeClr val="bg1"/>
            </a:solidFill>
            <a:ln w="9525" algn="ctr">
              <a:solidFill>
                <a:schemeClr val="tx1"/>
              </a:solidFill>
              <a:round/>
              <a:headEnd/>
              <a:tailEnd/>
            </a:ln>
          </p:spPr>
          <p:txBody>
            <a:bodyPr wrap="none" anchor="ctr"/>
            <a:lstStyle/>
            <a:p>
              <a:endParaRPr lang="en-US" dirty="0">
                <a:latin typeface="Arial" panose="020B0604020202020204" pitchFamily="34" charset="0"/>
              </a:endParaRPr>
            </a:p>
          </p:txBody>
        </p:sp>
        <p:sp>
          <p:nvSpPr>
            <p:cNvPr id="207940" name="AutoShape 52"/>
            <p:cNvSpPr>
              <a:spLocks noChangeArrowheads="1"/>
            </p:cNvSpPr>
            <p:nvPr/>
          </p:nvSpPr>
          <p:spPr bwMode="auto">
            <a:xfrm flipV="1">
              <a:off x="2616" y="2880"/>
              <a:ext cx="336" cy="43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chemeClr val="bg1"/>
            </a:solidFill>
            <a:ln w="9525" algn="ctr">
              <a:noFill/>
              <a:miter lim="800000"/>
              <a:headEnd/>
              <a:tailEnd/>
            </a:ln>
          </p:spPr>
          <p:txBody>
            <a:bodyPr rot="10800000" wrap="none" anchor="ctr"/>
            <a:lstStyle/>
            <a:p>
              <a:endParaRPr lang="en-US" dirty="0">
                <a:latin typeface="Arial" panose="020B0604020202020204" pitchFamily="34" charset="0"/>
              </a:endParaRPr>
            </a:p>
          </p:txBody>
        </p:sp>
        <p:sp>
          <p:nvSpPr>
            <p:cNvPr id="207941" name="AutoShape 53"/>
            <p:cNvSpPr>
              <a:spLocks noChangeArrowheads="1"/>
            </p:cNvSpPr>
            <p:nvPr/>
          </p:nvSpPr>
          <p:spPr bwMode="auto">
            <a:xfrm>
              <a:off x="2448" y="1920"/>
              <a:ext cx="624" cy="139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712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399"/>
                    <a:pt x="16199" y="7817"/>
                    <a:pt x="16200" y="10799"/>
                  </a:cubicBezTo>
                  <a:lnTo>
                    <a:pt x="21600" y="10800"/>
                  </a:lnTo>
                  <a:cubicBezTo>
                    <a:pt x="21600" y="4835"/>
                    <a:pt x="16764" y="0"/>
                    <a:pt x="10800" y="0"/>
                  </a:cubicBezTo>
                  <a:cubicBezTo>
                    <a:pt x="4835" y="0"/>
                    <a:pt x="0" y="4835"/>
                    <a:pt x="0" y="10800"/>
                  </a:cubicBezTo>
                  <a:close/>
                </a:path>
              </a:pathLst>
            </a:custGeom>
            <a:solidFill>
              <a:schemeClr val="tx1"/>
            </a:solidFill>
            <a:ln w="9525" algn="ctr">
              <a:solidFill>
                <a:schemeClr val="tx1"/>
              </a:solidFill>
              <a:miter lim="800000"/>
              <a:headEnd/>
              <a:tailEnd/>
            </a:ln>
          </p:spPr>
          <p:txBody>
            <a:bodyPr wrap="none" anchor="ctr"/>
            <a:lstStyle/>
            <a:p>
              <a:endParaRPr lang="en-US" dirty="0">
                <a:latin typeface="Arial" panose="020B0604020202020204" pitchFamily="34" charset="0"/>
              </a:endParaRPr>
            </a:p>
          </p:txBody>
        </p:sp>
      </p:grpSp>
      <p:sp>
        <p:nvSpPr>
          <p:cNvPr id="207942" name="Text Box 70"/>
          <p:cNvSpPr txBox="1">
            <a:spLocks noChangeArrowheads="1"/>
          </p:cNvSpPr>
          <p:nvPr/>
        </p:nvSpPr>
        <p:spPr bwMode="auto">
          <a:xfrm>
            <a:off x="488950" y="3594100"/>
            <a:ext cx="2290763" cy="523220"/>
          </a:xfrm>
          <a:prstGeom prst="rect">
            <a:avLst/>
          </a:prstGeom>
          <a:solidFill>
            <a:schemeClr val="bg1"/>
          </a:solidFill>
          <a:ln w="76200" algn="ctr">
            <a:solidFill>
              <a:srgbClr val="FF0000"/>
            </a:solidFill>
            <a:miter lim="800000"/>
            <a:headEnd/>
            <a:tailEnd/>
          </a:ln>
          <a:effectLst>
            <a:outerShdw dist="107763" dir="2700000" algn="ctr" rotWithShape="0">
              <a:schemeClr val="bg2">
                <a:alpha val="50000"/>
              </a:schemeClr>
            </a:outerShdw>
          </a:effectLst>
        </p:spPr>
        <p:txBody>
          <a:bodyPr>
            <a:spAutoFit/>
          </a:bodyPr>
          <a:lstStyle/>
          <a:p>
            <a:r>
              <a:rPr lang="en-US" sz="2800" dirty="0">
                <a:solidFill>
                  <a:srgbClr val="FFFF00"/>
                </a:solidFill>
                <a:latin typeface="Arial" panose="020B0604020202020204" pitchFamily="34" charset="0"/>
                <a:cs typeface="Arial" panose="020B0604020202020204" pitchFamily="34" charset="0"/>
              </a:rPr>
              <a:t>Lock target</a:t>
            </a:r>
            <a:endParaRPr lang="en-US" sz="2000" dirty="0">
              <a:solidFill>
                <a:srgbClr val="FFFF00"/>
              </a:solidFill>
              <a:latin typeface="Arial" panose="020B0604020202020204" pitchFamily="34" charset="0"/>
              <a:cs typeface="Arial" panose="020B0604020202020204" pitchFamily="34" charset="0"/>
            </a:endParaRPr>
          </a:p>
        </p:txBody>
      </p:sp>
      <p:grpSp>
        <p:nvGrpSpPr>
          <p:cNvPr id="207943" name="Group 49"/>
          <p:cNvGrpSpPr>
            <a:grpSpLocks/>
          </p:cNvGrpSpPr>
          <p:nvPr/>
        </p:nvGrpSpPr>
        <p:grpSpPr bwMode="auto">
          <a:xfrm>
            <a:off x="2908300" y="3190875"/>
            <a:ext cx="692150" cy="1009650"/>
            <a:chOff x="2208" y="1920"/>
            <a:chExt cx="1152" cy="1680"/>
          </a:xfrm>
        </p:grpSpPr>
        <p:sp>
          <p:nvSpPr>
            <p:cNvPr id="207944" name="Oval 50"/>
            <p:cNvSpPr>
              <a:spLocks noChangeArrowheads="1"/>
            </p:cNvSpPr>
            <p:nvPr/>
          </p:nvSpPr>
          <p:spPr bwMode="auto">
            <a:xfrm>
              <a:off x="2208" y="2448"/>
              <a:ext cx="1152" cy="1152"/>
            </a:xfrm>
            <a:prstGeom prst="ellipse">
              <a:avLst/>
            </a:prstGeom>
            <a:solidFill>
              <a:schemeClr val="tx1"/>
            </a:solidFill>
            <a:ln w="9525" algn="ctr">
              <a:solidFill>
                <a:schemeClr val="tx1"/>
              </a:solidFill>
              <a:round/>
              <a:headEnd/>
              <a:tailEnd/>
            </a:ln>
          </p:spPr>
          <p:txBody>
            <a:bodyPr wrap="none" anchor="ctr"/>
            <a:lstStyle/>
            <a:p>
              <a:endParaRPr lang="en-US" dirty="0">
                <a:latin typeface="Arial" panose="020B0604020202020204" pitchFamily="34" charset="0"/>
              </a:endParaRPr>
            </a:p>
          </p:txBody>
        </p:sp>
        <p:sp>
          <p:nvSpPr>
            <p:cNvPr id="207945" name="Oval 51"/>
            <p:cNvSpPr>
              <a:spLocks noChangeArrowheads="1"/>
            </p:cNvSpPr>
            <p:nvPr/>
          </p:nvSpPr>
          <p:spPr bwMode="auto">
            <a:xfrm>
              <a:off x="2640" y="2688"/>
              <a:ext cx="288" cy="288"/>
            </a:xfrm>
            <a:prstGeom prst="ellipse">
              <a:avLst/>
            </a:prstGeom>
            <a:solidFill>
              <a:schemeClr val="bg1"/>
            </a:solidFill>
            <a:ln w="9525" algn="ctr">
              <a:solidFill>
                <a:schemeClr val="tx1"/>
              </a:solidFill>
              <a:round/>
              <a:headEnd/>
              <a:tailEnd/>
            </a:ln>
          </p:spPr>
          <p:txBody>
            <a:bodyPr wrap="none" anchor="ctr"/>
            <a:lstStyle/>
            <a:p>
              <a:endParaRPr lang="en-US" dirty="0">
                <a:latin typeface="Arial" panose="020B0604020202020204" pitchFamily="34" charset="0"/>
              </a:endParaRPr>
            </a:p>
          </p:txBody>
        </p:sp>
        <p:sp>
          <p:nvSpPr>
            <p:cNvPr id="207946" name="AutoShape 52"/>
            <p:cNvSpPr>
              <a:spLocks noChangeArrowheads="1"/>
            </p:cNvSpPr>
            <p:nvPr/>
          </p:nvSpPr>
          <p:spPr bwMode="auto">
            <a:xfrm flipV="1">
              <a:off x="2616" y="2880"/>
              <a:ext cx="336" cy="43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chemeClr val="bg1"/>
            </a:solidFill>
            <a:ln w="9525" algn="ctr">
              <a:noFill/>
              <a:miter lim="800000"/>
              <a:headEnd/>
              <a:tailEnd/>
            </a:ln>
          </p:spPr>
          <p:txBody>
            <a:bodyPr rot="10800000" wrap="none" anchor="ctr"/>
            <a:lstStyle/>
            <a:p>
              <a:endParaRPr lang="en-US" dirty="0">
                <a:latin typeface="Arial" panose="020B0604020202020204" pitchFamily="34" charset="0"/>
              </a:endParaRPr>
            </a:p>
          </p:txBody>
        </p:sp>
        <p:sp>
          <p:nvSpPr>
            <p:cNvPr id="207947" name="AutoShape 53"/>
            <p:cNvSpPr>
              <a:spLocks noChangeArrowheads="1"/>
            </p:cNvSpPr>
            <p:nvPr/>
          </p:nvSpPr>
          <p:spPr bwMode="auto">
            <a:xfrm>
              <a:off x="2448" y="1920"/>
              <a:ext cx="624" cy="139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712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399"/>
                    <a:pt x="16199" y="7817"/>
                    <a:pt x="16200" y="10799"/>
                  </a:cubicBezTo>
                  <a:lnTo>
                    <a:pt x="21600" y="10800"/>
                  </a:lnTo>
                  <a:cubicBezTo>
                    <a:pt x="21600" y="4835"/>
                    <a:pt x="16764" y="0"/>
                    <a:pt x="10800" y="0"/>
                  </a:cubicBezTo>
                  <a:cubicBezTo>
                    <a:pt x="4835" y="0"/>
                    <a:pt x="0" y="4835"/>
                    <a:pt x="0" y="10800"/>
                  </a:cubicBezTo>
                  <a:close/>
                </a:path>
              </a:pathLst>
            </a:custGeom>
            <a:solidFill>
              <a:schemeClr val="tx1"/>
            </a:solidFill>
            <a:ln w="9525" algn="ctr">
              <a:solidFill>
                <a:schemeClr val="tx1"/>
              </a:solidFill>
              <a:miter lim="800000"/>
              <a:headEnd/>
              <a:tailEnd/>
            </a:ln>
          </p:spPr>
          <p:txBody>
            <a:bodyPr wrap="none" anchor="ctr"/>
            <a:lstStyle/>
            <a:p>
              <a:endParaRPr lang="en-US" dirty="0">
                <a:latin typeface="Arial" panose="020B0604020202020204" pitchFamily="34" charset="0"/>
              </a:endParaRPr>
            </a:p>
          </p:txBody>
        </p:sp>
      </p:grpSp>
      <p:sp>
        <p:nvSpPr>
          <p:cNvPr id="207948" name="Text Box 76"/>
          <p:cNvSpPr txBox="1">
            <a:spLocks noChangeArrowheads="1"/>
          </p:cNvSpPr>
          <p:nvPr/>
        </p:nvSpPr>
        <p:spPr bwMode="auto">
          <a:xfrm>
            <a:off x="925513" y="2651125"/>
            <a:ext cx="2493962" cy="984250"/>
          </a:xfrm>
          <a:prstGeom prst="rect">
            <a:avLst/>
          </a:prstGeom>
          <a:solidFill>
            <a:schemeClr val="bg1"/>
          </a:solidFill>
          <a:ln w="76200" algn="ctr">
            <a:solidFill>
              <a:srgbClr val="FF0000"/>
            </a:solidFill>
            <a:miter lim="800000"/>
            <a:headEnd/>
            <a:tailEnd/>
          </a:ln>
          <a:effectLst>
            <a:outerShdw dist="107763" dir="2700000" algn="ctr" rotWithShape="0">
              <a:schemeClr val="bg2">
                <a:alpha val="50000"/>
              </a:schemeClr>
            </a:outerShdw>
          </a:effectLst>
        </p:spPr>
        <p:txBody>
          <a:bodyPr>
            <a:spAutoFit/>
          </a:bodyPr>
          <a:lstStyle/>
          <a:p>
            <a:r>
              <a:rPr lang="en-US" sz="2800" dirty="0">
                <a:solidFill>
                  <a:srgbClr val="FFFF00"/>
                </a:solidFill>
                <a:latin typeface="Arial" panose="020B0604020202020204" pitchFamily="34" charset="0"/>
                <a:cs typeface="Arial" panose="020B0604020202020204" pitchFamily="34" charset="0"/>
              </a:rPr>
              <a:t>Unlock source &amp; target</a:t>
            </a:r>
            <a:endParaRPr lang="en-US" sz="2000" dirty="0">
              <a:solidFill>
                <a:srgbClr val="FFFF00"/>
              </a:solidFill>
              <a:latin typeface="Arial" panose="020B0604020202020204" pitchFamily="34" charset="0"/>
              <a:cs typeface="Arial" panose="020B0604020202020204" pitchFamily="34" charset="0"/>
            </a:endParaRPr>
          </a:p>
        </p:txBody>
      </p:sp>
      <p:sp>
        <p:nvSpPr>
          <p:cNvPr id="50" name="TextBox 49">
            <a:extLst>
              <a:ext uri="{FF2B5EF4-FFF2-40B4-BE49-F238E27FC236}">
                <a16:creationId xmlns:a16="http://schemas.microsoft.com/office/drawing/2014/main" id="{CDE9632A-B746-406B-8AA0-8FCD40DDE44C}"/>
              </a:ext>
            </a:extLst>
          </p:cNvPr>
          <p:cNvSpPr txBox="1"/>
          <p:nvPr/>
        </p:nvSpPr>
        <p:spPr bwMode="auto">
          <a:xfrm>
            <a:off x="368981" y="312546"/>
            <a:ext cx="3783408" cy="523220"/>
          </a:xfrm>
          <a:prstGeom prst="rect">
            <a:avLst/>
          </a:prstGeom>
          <a:solidFill>
            <a:schemeClr val="bg1"/>
          </a:solidFill>
          <a:ln w="76200">
            <a:solidFill>
              <a:schemeClr val="tx1">
                <a:lumMod val="85000"/>
              </a:schemeClr>
            </a:solid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2800" dirty="0">
                <a:solidFill>
                  <a:srgbClr val="FFFF00"/>
                </a:solidFill>
                <a:latin typeface="Arial" panose="020B0604020202020204" pitchFamily="34" charset="0"/>
                <a:cs typeface="Arial" panose="020B0604020202020204" pitchFamily="34" charset="0"/>
              </a:rPr>
              <a:t>Locks do not compose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07937"/>
                                        </p:tgtEl>
                                        <p:attrNameLst>
                                          <p:attrName>style.visibility</p:attrName>
                                        </p:attrNameLst>
                                      </p:cBhvr>
                                      <p:to>
                                        <p:strVal val="visible"/>
                                      </p:to>
                                    </p:set>
                                    <p:animEffect transition="in" filter="blinds(horizontal)">
                                      <p:cBhvr>
                                        <p:cTn id="7" dur="500"/>
                                        <p:tgtEl>
                                          <p:spTgt spid="207937"/>
                                        </p:tgtEl>
                                      </p:cBhvr>
                                    </p:animEffect>
                                  </p:childTnLst>
                                </p:cTn>
                              </p:par>
                              <p:par>
                                <p:cTn id="8" presetID="3" presetClass="entr" presetSubtype="10" fill="hold" grpId="1" nodeType="withEffect">
                                  <p:stCondLst>
                                    <p:cond delay="0"/>
                                  </p:stCondLst>
                                  <p:childTnLst>
                                    <p:set>
                                      <p:cBhvr>
                                        <p:cTn id="9" dur="1" fill="hold">
                                          <p:stCondLst>
                                            <p:cond delay="0"/>
                                          </p:stCondLst>
                                        </p:cTn>
                                        <p:tgtEl>
                                          <p:spTgt spid="207935"/>
                                        </p:tgtEl>
                                        <p:attrNameLst>
                                          <p:attrName>style.visibility</p:attrName>
                                        </p:attrNameLst>
                                      </p:cBhvr>
                                      <p:to>
                                        <p:strVal val="visible"/>
                                      </p:to>
                                    </p:set>
                                    <p:animEffect transition="in" filter="blinds(horizontal)">
                                      <p:cBhvr>
                                        <p:cTn id="10" dur="500"/>
                                        <p:tgtEl>
                                          <p:spTgt spid="207935"/>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207943"/>
                                        </p:tgtEl>
                                        <p:attrNameLst>
                                          <p:attrName>style.visibility</p:attrName>
                                        </p:attrNameLst>
                                      </p:cBhvr>
                                      <p:to>
                                        <p:strVal val="visible"/>
                                      </p:to>
                                    </p:set>
                                    <p:animEffect transition="in" filter="blinds(horizontal)">
                                      <p:cBhvr>
                                        <p:cTn id="15" dur="500"/>
                                        <p:tgtEl>
                                          <p:spTgt spid="207943"/>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207942"/>
                                        </p:tgtEl>
                                        <p:attrNameLst>
                                          <p:attrName>style.visibility</p:attrName>
                                        </p:attrNameLst>
                                      </p:cBhvr>
                                      <p:to>
                                        <p:strVal val="visible"/>
                                      </p:to>
                                    </p:set>
                                    <p:animEffect transition="in" filter="blinds(horizontal)">
                                      <p:cBhvr>
                                        <p:cTn id="18" dur="500"/>
                                        <p:tgtEl>
                                          <p:spTgt spid="207942"/>
                                        </p:tgtEl>
                                      </p:cBhvr>
                                    </p:animEffect>
                                  </p:childTnLst>
                                </p:cTn>
                              </p:par>
                            </p:childTnLst>
                          </p:cTn>
                        </p:par>
                      </p:childTnLst>
                    </p:cTn>
                  </p:par>
                  <p:par>
                    <p:cTn id="19" fill="hold">
                      <p:stCondLst>
                        <p:cond delay="indefinite"/>
                      </p:stCondLst>
                      <p:childTnLst>
                        <p:par>
                          <p:cTn id="20" fill="hold">
                            <p:stCondLst>
                              <p:cond delay="0"/>
                            </p:stCondLst>
                            <p:childTnLst>
                              <p:par>
                                <p:cTn id="21" presetID="0" presetClass="path" presetSubtype="0" accel="50000" decel="50000" fill="hold" nodeType="clickEffect">
                                  <p:stCondLst>
                                    <p:cond delay="0"/>
                                  </p:stCondLst>
                                  <p:childTnLst>
                                    <p:animMotion origin="layout" path="M 1.38889E-6 3.64162E-6 L 0.09531 0.2437 " pathEditMode="relative" rAng="0" ptsTypes="AA">
                                      <p:cBhvr>
                                        <p:cTn id="22" dur="500" fill="hold"/>
                                        <p:tgtEl>
                                          <p:spTgt spid="5"/>
                                        </p:tgtEl>
                                        <p:attrNameLst>
                                          <p:attrName>ppt_x</p:attrName>
                                          <p:attrName>ppt_y</p:attrName>
                                        </p:attrNameLst>
                                      </p:cBhvr>
                                      <p:rCtr x="4800" y="12200"/>
                                    </p:animMotion>
                                  </p:childTnLst>
                                </p:cTn>
                              </p:par>
                            </p:childTnLst>
                          </p:cTn>
                        </p:par>
                        <p:par>
                          <p:cTn id="23" fill="hold">
                            <p:stCondLst>
                              <p:cond delay="500"/>
                            </p:stCondLst>
                            <p:childTnLst>
                              <p:par>
                                <p:cTn id="24" presetID="0" presetClass="path" presetSubtype="0" accel="50000" decel="50000" fill="hold" nodeType="afterEffect">
                                  <p:stCondLst>
                                    <p:cond delay="0"/>
                                  </p:stCondLst>
                                  <p:childTnLst>
                                    <p:animMotion origin="layout" path="M 0.0 0.0 L -0.08837 0.0 " pathEditMode="relative" ptsTypes="AA">
                                      <p:cBhvr>
                                        <p:cTn id="25" dur="500" fill="hold"/>
                                        <p:tgtEl>
                                          <p:spTgt spid="3"/>
                                        </p:tgtEl>
                                        <p:attrNameLst>
                                          <p:attrName>ppt_x</p:attrName>
                                          <p:attrName>ppt_y</p:attrName>
                                        </p:attrNameLst>
                                      </p:cBhvr>
                                    </p:animMotion>
                                  </p:childTnLst>
                                </p:cTn>
                              </p:par>
                            </p:childTnLst>
                          </p:cTn>
                        </p:par>
                        <p:par>
                          <p:cTn id="26" fill="hold">
                            <p:stCondLst>
                              <p:cond delay="1000"/>
                            </p:stCondLst>
                            <p:childTnLst>
                              <p:par>
                                <p:cTn id="27" presetID="0" presetClass="path" presetSubtype="0" accel="50000" decel="50000" fill="hold" nodeType="afterEffect">
                                  <p:stCondLst>
                                    <p:cond delay="0"/>
                                  </p:stCondLst>
                                  <p:childTnLst>
                                    <p:animMotion origin="layout" path="M 0.0 0.0 L -0.08837 0.0 " pathEditMode="relative" ptsTypes="AA">
                                      <p:cBhvr>
                                        <p:cTn id="28" dur="500" fill="hold"/>
                                        <p:tgtEl>
                                          <p:spTgt spid="2"/>
                                        </p:tgtEl>
                                        <p:attrNameLst>
                                          <p:attrName>ppt_x</p:attrName>
                                          <p:attrName>ppt_y</p:attrName>
                                        </p:attrNameLst>
                                      </p:cBhvr>
                                    </p:animMotion>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grpId="0" nodeType="clickEffect">
                                  <p:stCondLst>
                                    <p:cond delay="0"/>
                                  </p:stCondLst>
                                  <p:childTnLst>
                                    <p:set>
                                      <p:cBhvr>
                                        <p:cTn id="32" dur="1" fill="hold">
                                          <p:stCondLst>
                                            <p:cond delay="0"/>
                                          </p:stCondLst>
                                        </p:cTn>
                                        <p:tgtEl>
                                          <p:spTgt spid="207948"/>
                                        </p:tgtEl>
                                        <p:attrNameLst>
                                          <p:attrName>style.visibility</p:attrName>
                                        </p:attrNameLst>
                                      </p:cBhvr>
                                      <p:to>
                                        <p:strVal val="visible"/>
                                      </p:to>
                                    </p:set>
                                    <p:animEffect transition="in" filter="blinds(horizontal)">
                                      <p:cBhvr>
                                        <p:cTn id="33" dur="500"/>
                                        <p:tgtEl>
                                          <p:spTgt spid="207948"/>
                                        </p:tgtEl>
                                      </p:cBhvr>
                                    </p:animEffect>
                                  </p:childTnLst>
                                </p:cTn>
                              </p:par>
                              <p:par>
                                <p:cTn id="34" presetID="3" presetClass="exit" presetSubtype="10" fill="hold" nodeType="withEffect">
                                  <p:stCondLst>
                                    <p:cond delay="0"/>
                                  </p:stCondLst>
                                  <p:childTnLst>
                                    <p:animEffect transition="out" filter="blinds(horizontal)">
                                      <p:cBhvr>
                                        <p:cTn id="35" dur="500"/>
                                        <p:tgtEl>
                                          <p:spTgt spid="207937"/>
                                        </p:tgtEl>
                                      </p:cBhvr>
                                    </p:animEffect>
                                    <p:set>
                                      <p:cBhvr>
                                        <p:cTn id="36" dur="1" fill="hold">
                                          <p:stCondLst>
                                            <p:cond delay="499"/>
                                          </p:stCondLst>
                                        </p:cTn>
                                        <p:tgtEl>
                                          <p:spTgt spid="207937"/>
                                        </p:tgtEl>
                                        <p:attrNameLst>
                                          <p:attrName>style.visibility</p:attrName>
                                        </p:attrNameLst>
                                      </p:cBhvr>
                                      <p:to>
                                        <p:strVal val="hidden"/>
                                      </p:to>
                                    </p:set>
                                  </p:childTnLst>
                                </p:cTn>
                              </p:par>
                              <p:par>
                                <p:cTn id="37" presetID="3" presetClass="exit" presetSubtype="10" fill="hold" nodeType="withEffect">
                                  <p:stCondLst>
                                    <p:cond delay="0"/>
                                  </p:stCondLst>
                                  <p:childTnLst>
                                    <p:animEffect transition="out" filter="blinds(horizontal)">
                                      <p:cBhvr>
                                        <p:cTn id="38" dur="500"/>
                                        <p:tgtEl>
                                          <p:spTgt spid="207943"/>
                                        </p:tgtEl>
                                      </p:cBhvr>
                                    </p:animEffect>
                                    <p:set>
                                      <p:cBhvr>
                                        <p:cTn id="39" dur="1" fill="hold">
                                          <p:stCondLst>
                                            <p:cond delay="499"/>
                                          </p:stCondLst>
                                        </p:cTn>
                                        <p:tgtEl>
                                          <p:spTgt spid="20794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7935" grpId="1" animBg="1"/>
      <p:bldP spid="207942" grpId="0" animBg="1"/>
      <p:bldP spid="207948"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1" name="Slide Number Placeholder 3"/>
          <p:cNvSpPr txBox="1">
            <a:spLocks noGrp="1"/>
          </p:cNvSpPr>
          <p:nvPr/>
        </p:nvSpPr>
        <p:spPr bwMode="auto">
          <a:xfrm>
            <a:off x="6553200" y="6248400"/>
            <a:ext cx="1905000" cy="457200"/>
          </a:xfrm>
          <a:prstGeom prst="rect">
            <a:avLst/>
          </a:prstGeom>
          <a:noFill/>
          <a:ln w="9525">
            <a:noFill/>
            <a:miter lim="800000"/>
            <a:headEnd/>
            <a:tailEnd/>
          </a:ln>
        </p:spPr>
        <p:txBody>
          <a:bodyPr/>
          <a:lstStyle/>
          <a:p>
            <a:pPr algn="r"/>
            <a:fld id="{D7A9ECED-FE09-4484-BE8B-9DEE39C89AD6}" type="slidenum">
              <a:rPr lang="ar-SA" sz="1400">
                <a:solidFill>
                  <a:schemeClr val="tx1"/>
                </a:solidFill>
                <a:latin typeface="Arial" panose="020B0604020202020204" pitchFamily="34" charset="0"/>
                <a:cs typeface="Arial" panose="020B0604020202020204" pitchFamily="34" charset="0"/>
              </a:rPr>
              <a:pPr algn="r"/>
              <a:t>34</a:t>
            </a:fld>
            <a:endParaRPr lang="en-US" sz="1400" dirty="0">
              <a:solidFill>
                <a:schemeClr val="tx1"/>
              </a:solidFill>
              <a:latin typeface="Arial" panose="020B0604020202020204" pitchFamily="34" charset="0"/>
              <a:cs typeface="Arial" panose="020B0604020202020204" pitchFamily="34" charset="0"/>
            </a:endParaRPr>
          </a:p>
        </p:txBody>
      </p:sp>
      <p:grpSp>
        <p:nvGrpSpPr>
          <p:cNvPr id="211973" name="Group 18"/>
          <p:cNvGrpSpPr>
            <a:grpSpLocks/>
          </p:cNvGrpSpPr>
          <p:nvPr/>
        </p:nvGrpSpPr>
        <p:grpSpPr bwMode="auto">
          <a:xfrm flipH="1">
            <a:off x="968375" y="4295775"/>
            <a:ext cx="1447800" cy="1295400"/>
            <a:chOff x="3168" y="1824"/>
            <a:chExt cx="912" cy="816"/>
          </a:xfrm>
        </p:grpSpPr>
        <p:sp>
          <p:nvSpPr>
            <p:cNvPr id="211974" name="Freeform 19"/>
            <p:cNvSpPr>
              <a:spLocks/>
            </p:cNvSpPr>
            <p:nvPr/>
          </p:nvSpPr>
          <p:spPr bwMode="auto">
            <a:xfrm>
              <a:off x="3936" y="2064"/>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tx1"/>
              </a:solidFill>
              <a:round/>
              <a:headEnd/>
              <a:tailEnd/>
            </a:ln>
          </p:spPr>
          <p:txBody>
            <a:bodyPr wrap="none" anchor="ctr"/>
            <a:lstStyle/>
            <a:p>
              <a:endParaRPr lang="en-US" sz="2800" dirty="0">
                <a:solidFill>
                  <a:schemeClr val="folHlink"/>
                </a:solidFill>
                <a:latin typeface="Arial" panose="020B0604020202020204" pitchFamily="34" charset="0"/>
              </a:endParaRPr>
            </a:p>
          </p:txBody>
        </p:sp>
        <p:sp>
          <p:nvSpPr>
            <p:cNvPr id="211975" name="Freeform 20"/>
            <p:cNvSpPr>
              <a:spLocks/>
            </p:cNvSpPr>
            <p:nvPr/>
          </p:nvSpPr>
          <p:spPr bwMode="auto">
            <a:xfrm>
              <a:off x="3728" y="1920"/>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tx1"/>
              </a:solidFill>
              <a:round/>
              <a:headEnd/>
              <a:tailEnd/>
            </a:ln>
          </p:spPr>
          <p:txBody>
            <a:bodyPr wrap="none" anchor="ctr"/>
            <a:lstStyle/>
            <a:p>
              <a:endParaRPr lang="en-US" sz="2800" dirty="0">
                <a:solidFill>
                  <a:schemeClr val="folHlink"/>
                </a:solidFill>
                <a:latin typeface="Arial" panose="020B0604020202020204" pitchFamily="34" charset="0"/>
              </a:endParaRPr>
            </a:p>
          </p:txBody>
        </p:sp>
        <p:sp>
          <p:nvSpPr>
            <p:cNvPr id="211976" name="Freeform 21"/>
            <p:cNvSpPr>
              <a:spLocks/>
            </p:cNvSpPr>
            <p:nvPr/>
          </p:nvSpPr>
          <p:spPr bwMode="auto">
            <a:xfrm>
              <a:off x="3504" y="1824"/>
              <a:ext cx="144" cy="288"/>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tx1"/>
              </a:solidFill>
              <a:round/>
              <a:headEnd/>
              <a:tailEnd/>
            </a:ln>
          </p:spPr>
          <p:txBody>
            <a:bodyPr wrap="none" anchor="ctr"/>
            <a:lstStyle/>
            <a:p>
              <a:endParaRPr lang="en-US" sz="2800" dirty="0">
                <a:solidFill>
                  <a:schemeClr val="folHlink"/>
                </a:solidFill>
                <a:latin typeface="Arial" panose="020B0604020202020204" pitchFamily="34" charset="0"/>
              </a:endParaRPr>
            </a:p>
          </p:txBody>
        </p:sp>
        <p:sp>
          <p:nvSpPr>
            <p:cNvPr id="211977" name="Freeform 22"/>
            <p:cNvSpPr>
              <a:spLocks/>
            </p:cNvSpPr>
            <p:nvPr/>
          </p:nvSpPr>
          <p:spPr bwMode="auto">
            <a:xfrm>
              <a:off x="3243" y="1824"/>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 name="T10" fmla="*/ 0 60000 65536"/>
                <a:gd name="T11" fmla="*/ 0 60000 65536"/>
                <a:gd name="T12" fmla="*/ 0 60000 65536"/>
                <a:gd name="T13" fmla="*/ 0 60000 65536"/>
                <a:gd name="T14" fmla="*/ 0 60000 65536"/>
                <a:gd name="T15" fmla="*/ 0 w 789"/>
                <a:gd name="T16" fmla="*/ 0 h 535"/>
                <a:gd name="T17" fmla="*/ 789 w 789"/>
                <a:gd name="T18" fmla="*/ 535 h 535"/>
              </a:gdLst>
              <a:ahLst/>
              <a:cxnLst>
                <a:cxn ang="T10">
                  <a:pos x="T0" y="T1"/>
                </a:cxn>
                <a:cxn ang="T11">
                  <a:pos x="T2" y="T3"/>
                </a:cxn>
                <a:cxn ang="T12">
                  <a:pos x="T4" y="T5"/>
                </a:cxn>
                <a:cxn ang="T13">
                  <a:pos x="T6" y="T7"/>
                </a:cxn>
                <a:cxn ang="T14">
                  <a:pos x="T8" y="T9"/>
                </a:cxn>
              </a:cxnLst>
              <a:rect l="T15" t="T16" r="T17" b="T18"/>
              <a:pathLst>
                <a:path w="789" h="535">
                  <a:moveTo>
                    <a:pt x="261" y="0"/>
                  </a:moveTo>
                  <a:lnTo>
                    <a:pt x="789" y="336"/>
                  </a:lnTo>
                  <a:lnTo>
                    <a:pt x="494" y="535"/>
                  </a:lnTo>
                  <a:lnTo>
                    <a:pt x="0" y="96"/>
                  </a:lnTo>
                  <a:lnTo>
                    <a:pt x="261" y="0"/>
                  </a:lnTo>
                  <a:close/>
                </a:path>
              </a:pathLst>
            </a:custGeom>
            <a:solidFill>
              <a:schemeClr val="folHlink"/>
            </a:solidFill>
            <a:ln w="38100">
              <a:solidFill>
                <a:schemeClr val="tx1"/>
              </a:solidFill>
              <a:round/>
              <a:headEnd/>
              <a:tailEnd/>
            </a:ln>
          </p:spPr>
          <p:txBody>
            <a:bodyPr wrap="none" anchor="ctr"/>
            <a:lstStyle/>
            <a:p>
              <a:endParaRPr lang="en-US" sz="2800" dirty="0">
                <a:solidFill>
                  <a:schemeClr val="folHlink"/>
                </a:solidFill>
                <a:latin typeface="Arial" panose="020B0604020202020204" pitchFamily="34" charset="0"/>
              </a:endParaRPr>
            </a:p>
          </p:txBody>
        </p:sp>
        <p:sp>
          <p:nvSpPr>
            <p:cNvPr id="211978" name="Freeform 23"/>
            <p:cNvSpPr>
              <a:spLocks/>
            </p:cNvSpPr>
            <p:nvPr/>
          </p:nvSpPr>
          <p:spPr bwMode="auto">
            <a:xfrm>
              <a:off x="3253" y="1920"/>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 name="T10" fmla="*/ 0 60000 65536"/>
                <a:gd name="T11" fmla="*/ 0 60000 65536"/>
                <a:gd name="T12" fmla="*/ 0 60000 65536"/>
                <a:gd name="T13" fmla="*/ 0 60000 65536"/>
                <a:gd name="T14" fmla="*/ 0 60000 65536"/>
                <a:gd name="T15" fmla="*/ 0 w 491"/>
                <a:gd name="T16" fmla="*/ 0 h 567"/>
                <a:gd name="T17" fmla="*/ 491 w 491"/>
                <a:gd name="T18" fmla="*/ 567 h 567"/>
              </a:gdLst>
              <a:ahLst/>
              <a:cxnLst>
                <a:cxn ang="T10">
                  <a:pos x="T0" y="T1"/>
                </a:cxn>
                <a:cxn ang="T11">
                  <a:pos x="T2" y="T3"/>
                </a:cxn>
                <a:cxn ang="T12">
                  <a:pos x="T4" y="T5"/>
                </a:cxn>
                <a:cxn ang="T13">
                  <a:pos x="T6" y="T7"/>
                </a:cxn>
                <a:cxn ang="T14">
                  <a:pos x="T8" y="T9"/>
                </a:cxn>
              </a:cxnLst>
              <a:rect l="T15" t="T16" r="T17" b="T18"/>
              <a:pathLst>
                <a:path w="491" h="567">
                  <a:moveTo>
                    <a:pt x="11" y="0"/>
                  </a:moveTo>
                  <a:lnTo>
                    <a:pt x="491" y="432"/>
                  </a:lnTo>
                  <a:lnTo>
                    <a:pt x="484" y="567"/>
                  </a:lnTo>
                  <a:lnTo>
                    <a:pt x="0" y="119"/>
                  </a:lnTo>
                  <a:lnTo>
                    <a:pt x="11" y="0"/>
                  </a:lnTo>
                  <a:close/>
                </a:path>
              </a:pathLst>
            </a:custGeom>
            <a:solidFill>
              <a:schemeClr val="folHlink"/>
            </a:solidFill>
            <a:ln w="38100">
              <a:solidFill>
                <a:schemeClr val="tx1"/>
              </a:solidFill>
              <a:round/>
              <a:headEnd/>
              <a:tailEnd/>
            </a:ln>
          </p:spPr>
          <p:txBody>
            <a:bodyPr wrap="none" anchor="ctr"/>
            <a:lstStyle/>
            <a:p>
              <a:endParaRPr lang="en-US" sz="2800" dirty="0">
                <a:solidFill>
                  <a:schemeClr val="folHlink"/>
                </a:solidFill>
                <a:latin typeface="Arial" panose="020B0604020202020204" pitchFamily="34" charset="0"/>
              </a:endParaRPr>
            </a:p>
          </p:txBody>
        </p:sp>
        <p:sp>
          <p:nvSpPr>
            <p:cNvPr id="211979" name="Freeform 24"/>
            <p:cNvSpPr>
              <a:spLocks/>
            </p:cNvSpPr>
            <p:nvPr/>
          </p:nvSpPr>
          <p:spPr bwMode="auto">
            <a:xfrm>
              <a:off x="3728" y="2160"/>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 name="T10" fmla="*/ 0 60000 65536"/>
                <a:gd name="T11" fmla="*/ 0 60000 65536"/>
                <a:gd name="T12" fmla="*/ 0 60000 65536"/>
                <a:gd name="T13" fmla="*/ 0 60000 65536"/>
                <a:gd name="T14" fmla="*/ 0 60000 65536"/>
                <a:gd name="T15" fmla="*/ 0 w 304"/>
                <a:gd name="T16" fmla="*/ 0 h 327"/>
                <a:gd name="T17" fmla="*/ 304 w 304"/>
                <a:gd name="T18" fmla="*/ 327 h 327"/>
              </a:gdLst>
              <a:ahLst/>
              <a:cxnLst>
                <a:cxn ang="T10">
                  <a:pos x="T0" y="T1"/>
                </a:cxn>
                <a:cxn ang="T11">
                  <a:pos x="T2" y="T3"/>
                </a:cxn>
                <a:cxn ang="T12">
                  <a:pos x="T4" y="T5"/>
                </a:cxn>
                <a:cxn ang="T13">
                  <a:pos x="T6" y="T7"/>
                </a:cxn>
                <a:cxn ang="T14">
                  <a:pos x="T8" y="T9"/>
                </a:cxn>
              </a:cxnLst>
              <a:rect l="T15" t="T16" r="T17" b="T18"/>
              <a:pathLst>
                <a:path w="304" h="327">
                  <a:moveTo>
                    <a:pt x="304" y="0"/>
                  </a:moveTo>
                  <a:lnTo>
                    <a:pt x="304" y="96"/>
                  </a:lnTo>
                  <a:lnTo>
                    <a:pt x="0" y="327"/>
                  </a:lnTo>
                  <a:lnTo>
                    <a:pt x="18" y="181"/>
                  </a:lnTo>
                  <a:lnTo>
                    <a:pt x="304" y="0"/>
                  </a:lnTo>
                  <a:close/>
                </a:path>
              </a:pathLst>
            </a:custGeom>
            <a:solidFill>
              <a:schemeClr val="folHlink"/>
            </a:solidFill>
            <a:ln w="38100">
              <a:solidFill>
                <a:schemeClr val="tx1"/>
              </a:solidFill>
              <a:round/>
              <a:headEnd/>
              <a:tailEnd/>
            </a:ln>
          </p:spPr>
          <p:txBody>
            <a:bodyPr wrap="none" anchor="ctr"/>
            <a:lstStyle/>
            <a:p>
              <a:endParaRPr lang="en-US" sz="2800" dirty="0">
                <a:solidFill>
                  <a:schemeClr val="folHlink"/>
                </a:solidFill>
                <a:latin typeface="Arial" panose="020B0604020202020204" pitchFamily="34" charset="0"/>
              </a:endParaRPr>
            </a:p>
          </p:txBody>
        </p:sp>
        <p:sp>
          <p:nvSpPr>
            <p:cNvPr id="211980" name="Freeform 25"/>
            <p:cNvSpPr>
              <a:spLocks/>
            </p:cNvSpPr>
            <p:nvPr/>
          </p:nvSpPr>
          <p:spPr bwMode="auto">
            <a:xfrm>
              <a:off x="3504" y="2304"/>
              <a:ext cx="240" cy="336"/>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tx1"/>
              </a:solidFill>
              <a:round/>
              <a:headEnd/>
              <a:tailEnd/>
            </a:ln>
          </p:spPr>
          <p:txBody>
            <a:bodyPr wrap="none" anchor="ctr"/>
            <a:lstStyle/>
            <a:p>
              <a:endParaRPr lang="en-US" sz="2800" dirty="0">
                <a:solidFill>
                  <a:schemeClr val="folHlink"/>
                </a:solidFill>
                <a:latin typeface="Arial" panose="020B0604020202020204" pitchFamily="34" charset="0"/>
              </a:endParaRPr>
            </a:p>
          </p:txBody>
        </p:sp>
        <p:sp>
          <p:nvSpPr>
            <p:cNvPr id="211981" name="Freeform 26"/>
            <p:cNvSpPr>
              <a:spLocks/>
            </p:cNvSpPr>
            <p:nvPr/>
          </p:nvSpPr>
          <p:spPr bwMode="auto">
            <a:xfrm>
              <a:off x="3312" y="2160"/>
              <a:ext cx="240" cy="288"/>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tx1"/>
              </a:solidFill>
              <a:round/>
              <a:headEnd/>
              <a:tailEnd/>
            </a:ln>
          </p:spPr>
          <p:txBody>
            <a:bodyPr wrap="none" anchor="ctr"/>
            <a:lstStyle/>
            <a:p>
              <a:endParaRPr lang="en-US" sz="2800" dirty="0">
                <a:solidFill>
                  <a:schemeClr val="folHlink"/>
                </a:solidFill>
                <a:latin typeface="Arial" panose="020B0604020202020204" pitchFamily="34" charset="0"/>
              </a:endParaRPr>
            </a:p>
          </p:txBody>
        </p:sp>
        <p:sp>
          <p:nvSpPr>
            <p:cNvPr id="211982" name="Freeform 27"/>
            <p:cNvSpPr>
              <a:spLocks/>
            </p:cNvSpPr>
            <p:nvPr/>
          </p:nvSpPr>
          <p:spPr bwMode="auto">
            <a:xfrm>
              <a:off x="3168" y="2016"/>
              <a:ext cx="192" cy="288"/>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tx1"/>
              </a:solidFill>
              <a:round/>
              <a:headEnd/>
              <a:tailEnd/>
            </a:ln>
          </p:spPr>
          <p:txBody>
            <a:bodyPr wrap="none" anchor="ctr"/>
            <a:lstStyle/>
            <a:p>
              <a:endParaRPr lang="en-US" sz="2800" dirty="0">
                <a:solidFill>
                  <a:schemeClr val="folHlink"/>
                </a:solidFill>
                <a:latin typeface="Arial" panose="020B0604020202020204" pitchFamily="34" charset="0"/>
              </a:endParaRPr>
            </a:p>
          </p:txBody>
        </p:sp>
      </p:grpSp>
      <p:grpSp>
        <p:nvGrpSpPr>
          <p:cNvPr id="211983" name="Group 4"/>
          <p:cNvGrpSpPr>
            <a:grpSpLocks/>
          </p:cNvGrpSpPr>
          <p:nvPr/>
        </p:nvGrpSpPr>
        <p:grpSpPr bwMode="auto">
          <a:xfrm>
            <a:off x="4106863" y="4503738"/>
            <a:ext cx="430212" cy="341312"/>
            <a:chOff x="2928" y="1465"/>
            <a:chExt cx="271" cy="215"/>
          </a:xfrm>
        </p:grpSpPr>
        <p:sp>
          <p:nvSpPr>
            <p:cNvPr id="211984" name="Oval 5"/>
            <p:cNvSpPr>
              <a:spLocks noChangeArrowheads="1"/>
            </p:cNvSpPr>
            <p:nvPr/>
          </p:nvSpPr>
          <p:spPr bwMode="auto">
            <a:xfrm>
              <a:off x="2928" y="1465"/>
              <a:ext cx="271" cy="215"/>
            </a:xfrm>
            <a:prstGeom prst="ellipse">
              <a:avLst/>
            </a:prstGeom>
            <a:solidFill>
              <a:schemeClr val="folHlink"/>
            </a:solidFill>
            <a:ln w="38100">
              <a:solidFill>
                <a:schemeClr val="tx1"/>
              </a:solidFill>
              <a:round/>
              <a:headEnd/>
              <a:tailEnd/>
            </a:ln>
          </p:spPr>
          <p:txBody>
            <a:bodyPr wrap="none" anchor="ctr"/>
            <a:lstStyle/>
            <a:p>
              <a:pPr algn="r"/>
              <a:endParaRPr lang="en-US" sz="4400" u="sng" dirty="0">
                <a:solidFill>
                  <a:srgbClr val="0000FF"/>
                </a:solidFill>
                <a:latin typeface="Arial" panose="020B0604020202020204" pitchFamily="34" charset="0"/>
                <a:cs typeface="Arial" panose="020B0604020202020204" pitchFamily="34" charset="0"/>
              </a:endParaRPr>
            </a:p>
          </p:txBody>
        </p:sp>
        <p:sp>
          <p:nvSpPr>
            <p:cNvPr id="211985" name="Oval 6"/>
            <p:cNvSpPr>
              <a:spLocks noChangeArrowheads="1"/>
            </p:cNvSpPr>
            <p:nvPr/>
          </p:nvSpPr>
          <p:spPr bwMode="auto">
            <a:xfrm>
              <a:off x="3082" y="1503"/>
              <a:ext cx="71" cy="60"/>
            </a:xfrm>
            <a:prstGeom prst="ellipse">
              <a:avLst/>
            </a:prstGeom>
            <a:solidFill>
              <a:schemeClr val="folHlink"/>
            </a:solidFill>
            <a:ln w="19050">
              <a:solidFill>
                <a:schemeClr val="tx1"/>
              </a:solidFill>
              <a:round/>
              <a:headEnd/>
              <a:tailEnd/>
            </a:ln>
          </p:spPr>
          <p:txBody>
            <a:bodyPr wrap="none" anchor="ctr"/>
            <a:lstStyle/>
            <a:p>
              <a:endParaRPr lang="en-US" sz="2800" dirty="0">
                <a:solidFill>
                  <a:srgbClr val="0000FF"/>
                </a:solidFill>
                <a:latin typeface="Arial" panose="020B0604020202020204" pitchFamily="34" charset="0"/>
                <a:cs typeface="Arial" panose="020B0604020202020204" pitchFamily="34" charset="0"/>
              </a:endParaRPr>
            </a:p>
          </p:txBody>
        </p:sp>
      </p:grpSp>
      <p:sp>
        <p:nvSpPr>
          <p:cNvPr id="211986" name="Rectangle 7"/>
          <p:cNvSpPr>
            <a:spLocks noChangeArrowheads="1"/>
          </p:cNvSpPr>
          <p:nvPr/>
        </p:nvSpPr>
        <p:spPr bwMode="auto">
          <a:xfrm>
            <a:off x="3878263" y="4216400"/>
            <a:ext cx="914400" cy="914400"/>
          </a:xfrm>
          <a:prstGeom prst="rect">
            <a:avLst/>
          </a:prstGeom>
          <a:noFill/>
          <a:ln w="38100">
            <a:solidFill>
              <a:schemeClr val="tx1"/>
            </a:solidFill>
            <a:miter lim="800000"/>
            <a:headEnd/>
            <a:tailEnd/>
          </a:ln>
        </p:spPr>
        <p:txBody>
          <a:bodyPr wrap="none" anchor="ctr"/>
          <a:lstStyle/>
          <a:p>
            <a:endParaRPr lang="en-US" sz="2800" dirty="0">
              <a:solidFill>
                <a:srgbClr val="0000FF"/>
              </a:solidFill>
              <a:latin typeface="Arial" panose="020B0604020202020204" pitchFamily="34" charset="0"/>
              <a:cs typeface="Arial" panose="020B0604020202020204" pitchFamily="34" charset="0"/>
            </a:endParaRPr>
          </a:p>
        </p:txBody>
      </p:sp>
      <p:sp>
        <p:nvSpPr>
          <p:cNvPr id="211987" name="Rectangle 8"/>
          <p:cNvSpPr>
            <a:spLocks noChangeArrowheads="1"/>
          </p:cNvSpPr>
          <p:nvPr/>
        </p:nvSpPr>
        <p:spPr bwMode="auto">
          <a:xfrm>
            <a:off x="4792663" y="4216400"/>
            <a:ext cx="914400" cy="914400"/>
          </a:xfrm>
          <a:prstGeom prst="rect">
            <a:avLst/>
          </a:prstGeom>
          <a:noFill/>
          <a:ln w="38100">
            <a:solidFill>
              <a:schemeClr val="tx1"/>
            </a:solidFill>
            <a:miter lim="800000"/>
            <a:headEnd/>
            <a:tailEnd/>
          </a:ln>
        </p:spPr>
        <p:txBody>
          <a:bodyPr wrap="none" anchor="ctr"/>
          <a:lstStyle/>
          <a:p>
            <a:endParaRPr lang="en-US" sz="2800" dirty="0">
              <a:solidFill>
                <a:srgbClr val="0000FF"/>
              </a:solidFill>
              <a:latin typeface="Arial" panose="020B0604020202020204" pitchFamily="34" charset="0"/>
              <a:cs typeface="Arial" panose="020B0604020202020204" pitchFamily="34" charset="0"/>
            </a:endParaRPr>
          </a:p>
        </p:txBody>
      </p:sp>
      <p:sp>
        <p:nvSpPr>
          <p:cNvPr id="211988" name="Rectangle 9"/>
          <p:cNvSpPr>
            <a:spLocks noChangeArrowheads="1"/>
          </p:cNvSpPr>
          <p:nvPr/>
        </p:nvSpPr>
        <p:spPr bwMode="auto">
          <a:xfrm>
            <a:off x="5707063" y="4216400"/>
            <a:ext cx="914400" cy="914400"/>
          </a:xfrm>
          <a:prstGeom prst="rect">
            <a:avLst/>
          </a:prstGeom>
          <a:noFill/>
          <a:ln w="38100">
            <a:solidFill>
              <a:schemeClr val="tx1"/>
            </a:solidFill>
            <a:miter lim="800000"/>
            <a:headEnd/>
            <a:tailEnd/>
          </a:ln>
        </p:spPr>
        <p:txBody>
          <a:bodyPr wrap="none" anchor="ctr"/>
          <a:lstStyle/>
          <a:p>
            <a:endParaRPr lang="en-US" sz="2800" dirty="0">
              <a:solidFill>
                <a:srgbClr val="0000FF"/>
              </a:solidFill>
              <a:latin typeface="Arial" panose="020B0604020202020204" pitchFamily="34" charset="0"/>
              <a:cs typeface="Arial" panose="020B0604020202020204" pitchFamily="34" charset="0"/>
            </a:endParaRPr>
          </a:p>
        </p:txBody>
      </p:sp>
      <p:sp>
        <p:nvSpPr>
          <p:cNvPr id="211989" name="Line 10"/>
          <p:cNvSpPr>
            <a:spLocks noChangeShapeType="1"/>
          </p:cNvSpPr>
          <p:nvPr/>
        </p:nvSpPr>
        <p:spPr bwMode="auto">
          <a:xfrm>
            <a:off x="6545263" y="4216400"/>
            <a:ext cx="914400" cy="0"/>
          </a:xfrm>
          <a:prstGeom prst="line">
            <a:avLst/>
          </a:prstGeom>
          <a:noFill/>
          <a:ln w="38100">
            <a:solidFill>
              <a:schemeClr val="tx1"/>
            </a:solidFill>
            <a:round/>
            <a:headEnd/>
            <a:tailEnd/>
          </a:ln>
        </p:spPr>
        <p:txBody>
          <a:bodyPr wrap="none" anchor="ctr"/>
          <a:lstStyle/>
          <a:p>
            <a:endParaRPr lang="en-US" dirty="0">
              <a:latin typeface="Arial" panose="020B0604020202020204" pitchFamily="34" charset="0"/>
              <a:cs typeface="Arial" panose="020B0604020202020204" pitchFamily="34" charset="0"/>
            </a:endParaRPr>
          </a:p>
        </p:txBody>
      </p:sp>
      <p:sp>
        <p:nvSpPr>
          <p:cNvPr id="211990" name="Line 11"/>
          <p:cNvSpPr>
            <a:spLocks noChangeShapeType="1"/>
          </p:cNvSpPr>
          <p:nvPr/>
        </p:nvSpPr>
        <p:spPr bwMode="auto">
          <a:xfrm>
            <a:off x="6545263" y="5130800"/>
            <a:ext cx="914400" cy="0"/>
          </a:xfrm>
          <a:prstGeom prst="line">
            <a:avLst/>
          </a:prstGeom>
          <a:noFill/>
          <a:ln w="38100">
            <a:solidFill>
              <a:schemeClr val="tx1"/>
            </a:solidFill>
            <a:round/>
            <a:headEnd/>
            <a:tailEnd/>
          </a:ln>
        </p:spPr>
        <p:txBody>
          <a:bodyPr wrap="none" anchor="ctr"/>
          <a:lstStyle/>
          <a:p>
            <a:endParaRPr lang="en-US" dirty="0">
              <a:latin typeface="Arial" panose="020B0604020202020204" pitchFamily="34" charset="0"/>
              <a:cs typeface="Arial" panose="020B0604020202020204" pitchFamily="34" charset="0"/>
            </a:endParaRPr>
          </a:p>
        </p:txBody>
      </p:sp>
      <p:sp>
        <p:nvSpPr>
          <p:cNvPr id="211991" name="Rectangle 4"/>
          <p:cNvSpPr>
            <a:spLocks noChangeArrowheads="1"/>
          </p:cNvSpPr>
          <p:nvPr/>
        </p:nvSpPr>
        <p:spPr bwMode="auto">
          <a:xfrm>
            <a:off x="3932238" y="2413000"/>
            <a:ext cx="914400" cy="914400"/>
          </a:xfrm>
          <a:prstGeom prst="rect">
            <a:avLst/>
          </a:prstGeom>
          <a:noFill/>
          <a:ln w="38100">
            <a:solidFill>
              <a:schemeClr val="tx1"/>
            </a:solidFill>
            <a:miter lim="800000"/>
            <a:headEnd/>
            <a:tailEnd/>
          </a:ln>
        </p:spPr>
        <p:txBody>
          <a:bodyPr wrap="none" anchor="ctr"/>
          <a:lstStyle/>
          <a:p>
            <a:endParaRPr lang="en-US" sz="2800" dirty="0">
              <a:solidFill>
                <a:srgbClr val="0000FF"/>
              </a:solidFill>
              <a:latin typeface="Arial" panose="020B0604020202020204" pitchFamily="34" charset="0"/>
              <a:cs typeface="Arial" panose="020B0604020202020204" pitchFamily="34" charset="0"/>
            </a:endParaRPr>
          </a:p>
        </p:txBody>
      </p:sp>
      <p:sp>
        <p:nvSpPr>
          <p:cNvPr id="211992" name="Rectangle 5"/>
          <p:cNvSpPr>
            <a:spLocks noChangeArrowheads="1"/>
          </p:cNvSpPr>
          <p:nvPr/>
        </p:nvSpPr>
        <p:spPr bwMode="auto">
          <a:xfrm>
            <a:off x="4846638" y="2413000"/>
            <a:ext cx="914400" cy="914400"/>
          </a:xfrm>
          <a:prstGeom prst="rect">
            <a:avLst/>
          </a:prstGeom>
          <a:noFill/>
          <a:ln w="38100">
            <a:solidFill>
              <a:schemeClr val="tx1"/>
            </a:solidFill>
            <a:miter lim="800000"/>
            <a:headEnd/>
            <a:tailEnd/>
          </a:ln>
        </p:spPr>
        <p:txBody>
          <a:bodyPr wrap="none" anchor="ctr"/>
          <a:lstStyle/>
          <a:p>
            <a:endParaRPr lang="en-US" sz="2800" dirty="0">
              <a:solidFill>
                <a:srgbClr val="0000FF"/>
              </a:solidFill>
              <a:latin typeface="Arial" panose="020B0604020202020204" pitchFamily="34" charset="0"/>
              <a:cs typeface="Arial" panose="020B0604020202020204" pitchFamily="34" charset="0"/>
            </a:endParaRPr>
          </a:p>
        </p:txBody>
      </p:sp>
      <p:sp>
        <p:nvSpPr>
          <p:cNvPr id="211993" name="Rectangle 6"/>
          <p:cNvSpPr>
            <a:spLocks noChangeArrowheads="1"/>
          </p:cNvSpPr>
          <p:nvPr/>
        </p:nvSpPr>
        <p:spPr bwMode="auto">
          <a:xfrm>
            <a:off x="5761038" y="2413000"/>
            <a:ext cx="914400" cy="914400"/>
          </a:xfrm>
          <a:prstGeom prst="rect">
            <a:avLst/>
          </a:prstGeom>
          <a:noFill/>
          <a:ln w="38100">
            <a:solidFill>
              <a:schemeClr val="tx1"/>
            </a:solidFill>
            <a:miter lim="800000"/>
            <a:headEnd/>
            <a:tailEnd/>
          </a:ln>
        </p:spPr>
        <p:txBody>
          <a:bodyPr wrap="none" anchor="ctr"/>
          <a:lstStyle/>
          <a:p>
            <a:endParaRPr lang="en-US" sz="2800" dirty="0">
              <a:solidFill>
                <a:srgbClr val="0000FF"/>
              </a:solidFill>
              <a:latin typeface="Arial" panose="020B0604020202020204" pitchFamily="34" charset="0"/>
              <a:cs typeface="Arial" panose="020B0604020202020204" pitchFamily="34" charset="0"/>
            </a:endParaRPr>
          </a:p>
        </p:txBody>
      </p:sp>
      <p:sp>
        <p:nvSpPr>
          <p:cNvPr id="211994" name="Line 7"/>
          <p:cNvSpPr>
            <a:spLocks noChangeShapeType="1"/>
          </p:cNvSpPr>
          <p:nvPr/>
        </p:nvSpPr>
        <p:spPr bwMode="auto">
          <a:xfrm>
            <a:off x="6599238" y="2413000"/>
            <a:ext cx="914400" cy="0"/>
          </a:xfrm>
          <a:prstGeom prst="line">
            <a:avLst/>
          </a:prstGeom>
          <a:noFill/>
          <a:ln w="38100">
            <a:solidFill>
              <a:schemeClr val="tx1"/>
            </a:solidFill>
            <a:round/>
            <a:headEnd/>
            <a:tailEnd/>
          </a:ln>
        </p:spPr>
        <p:txBody>
          <a:bodyPr wrap="none" anchor="ctr"/>
          <a:lstStyle/>
          <a:p>
            <a:endParaRPr lang="en-US" dirty="0">
              <a:latin typeface="Arial" panose="020B0604020202020204" pitchFamily="34" charset="0"/>
              <a:cs typeface="Arial" panose="020B0604020202020204" pitchFamily="34" charset="0"/>
            </a:endParaRPr>
          </a:p>
        </p:txBody>
      </p:sp>
      <p:sp>
        <p:nvSpPr>
          <p:cNvPr id="211995" name="Line 8"/>
          <p:cNvSpPr>
            <a:spLocks noChangeShapeType="1"/>
          </p:cNvSpPr>
          <p:nvPr/>
        </p:nvSpPr>
        <p:spPr bwMode="auto">
          <a:xfrm>
            <a:off x="6599238" y="3327400"/>
            <a:ext cx="914400" cy="0"/>
          </a:xfrm>
          <a:prstGeom prst="line">
            <a:avLst/>
          </a:prstGeom>
          <a:noFill/>
          <a:ln w="38100">
            <a:solidFill>
              <a:schemeClr val="tx1"/>
            </a:solidFill>
            <a:round/>
            <a:headEnd/>
            <a:tailEnd/>
          </a:ln>
        </p:spPr>
        <p:txBody>
          <a:bodyPr wrap="none" anchor="ctr"/>
          <a:lstStyle/>
          <a:p>
            <a:endParaRPr lang="en-US" dirty="0">
              <a:latin typeface="Arial" panose="020B0604020202020204" pitchFamily="34" charset="0"/>
              <a:cs typeface="Arial" panose="020B0604020202020204" pitchFamily="34" charset="0"/>
            </a:endParaRPr>
          </a:p>
        </p:txBody>
      </p:sp>
      <p:grpSp>
        <p:nvGrpSpPr>
          <p:cNvPr id="2" name="Group 9"/>
          <p:cNvGrpSpPr>
            <a:grpSpLocks/>
          </p:cNvGrpSpPr>
          <p:nvPr/>
        </p:nvGrpSpPr>
        <p:grpSpPr bwMode="auto">
          <a:xfrm>
            <a:off x="5100638" y="2701925"/>
            <a:ext cx="430212" cy="341313"/>
            <a:chOff x="2744" y="3360"/>
            <a:chExt cx="271" cy="215"/>
          </a:xfrm>
        </p:grpSpPr>
        <p:sp>
          <p:nvSpPr>
            <p:cNvPr id="211997" name="Oval 10"/>
            <p:cNvSpPr>
              <a:spLocks noChangeArrowheads="1"/>
            </p:cNvSpPr>
            <p:nvPr/>
          </p:nvSpPr>
          <p:spPr bwMode="auto">
            <a:xfrm>
              <a:off x="2744" y="3360"/>
              <a:ext cx="271" cy="215"/>
            </a:xfrm>
            <a:prstGeom prst="ellipse">
              <a:avLst/>
            </a:prstGeom>
            <a:solidFill>
              <a:schemeClr val="folHlink"/>
            </a:solidFill>
            <a:ln w="38100">
              <a:solidFill>
                <a:schemeClr val="tx1"/>
              </a:solidFill>
              <a:round/>
              <a:headEnd/>
              <a:tailEnd/>
            </a:ln>
          </p:spPr>
          <p:txBody>
            <a:bodyPr wrap="none" anchor="ctr"/>
            <a:lstStyle/>
            <a:p>
              <a:pPr algn="l"/>
              <a:endParaRPr lang="en-US" sz="4400" u="sng" dirty="0">
                <a:solidFill>
                  <a:srgbClr val="0000FF"/>
                </a:solidFill>
                <a:latin typeface="Arial" panose="020B0604020202020204" pitchFamily="34" charset="0"/>
                <a:cs typeface="Arial" panose="020B0604020202020204" pitchFamily="34" charset="0"/>
              </a:endParaRPr>
            </a:p>
          </p:txBody>
        </p:sp>
        <p:sp>
          <p:nvSpPr>
            <p:cNvPr id="211998" name="Oval 11"/>
            <p:cNvSpPr>
              <a:spLocks noChangeArrowheads="1"/>
            </p:cNvSpPr>
            <p:nvPr/>
          </p:nvSpPr>
          <p:spPr bwMode="auto">
            <a:xfrm>
              <a:off x="2898" y="3398"/>
              <a:ext cx="71" cy="60"/>
            </a:xfrm>
            <a:prstGeom prst="ellipse">
              <a:avLst/>
            </a:prstGeom>
            <a:solidFill>
              <a:schemeClr val="folHlink"/>
            </a:solidFill>
            <a:ln w="19050">
              <a:solidFill>
                <a:schemeClr val="tx1"/>
              </a:solidFill>
              <a:round/>
              <a:headEnd/>
              <a:tailEnd/>
            </a:ln>
          </p:spPr>
          <p:txBody>
            <a:bodyPr wrap="none" anchor="ctr"/>
            <a:lstStyle/>
            <a:p>
              <a:endParaRPr lang="en-US" sz="2800" dirty="0">
                <a:solidFill>
                  <a:srgbClr val="0000FF"/>
                </a:solidFill>
                <a:latin typeface="Arial" panose="020B0604020202020204" pitchFamily="34" charset="0"/>
                <a:cs typeface="Arial" panose="020B0604020202020204" pitchFamily="34" charset="0"/>
              </a:endParaRPr>
            </a:p>
          </p:txBody>
        </p:sp>
      </p:grpSp>
      <p:grpSp>
        <p:nvGrpSpPr>
          <p:cNvPr id="3" name="Group 12"/>
          <p:cNvGrpSpPr>
            <a:grpSpLocks/>
          </p:cNvGrpSpPr>
          <p:nvPr/>
        </p:nvGrpSpPr>
        <p:grpSpPr bwMode="auto">
          <a:xfrm>
            <a:off x="4168775" y="2673350"/>
            <a:ext cx="430213" cy="341313"/>
            <a:chOff x="3648" y="3312"/>
            <a:chExt cx="271" cy="215"/>
          </a:xfrm>
        </p:grpSpPr>
        <p:sp>
          <p:nvSpPr>
            <p:cNvPr id="212000" name="Oval 13"/>
            <p:cNvSpPr>
              <a:spLocks noChangeArrowheads="1"/>
            </p:cNvSpPr>
            <p:nvPr/>
          </p:nvSpPr>
          <p:spPr bwMode="auto">
            <a:xfrm>
              <a:off x="3648" y="3312"/>
              <a:ext cx="271" cy="215"/>
            </a:xfrm>
            <a:prstGeom prst="ellipse">
              <a:avLst/>
            </a:prstGeom>
            <a:solidFill>
              <a:schemeClr val="folHlink"/>
            </a:solidFill>
            <a:ln w="38100">
              <a:solidFill>
                <a:schemeClr val="tx1"/>
              </a:solidFill>
              <a:round/>
              <a:headEnd/>
              <a:tailEnd/>
            </a:ln>
          </p:spPr>
          <p:txBody>
            <a:bodyPr wrap="none" anchor="ctr"/>
            <a:lstStyle/>
            <a:p>
              <a:pPr algn="l"/>
              <a:endParaRPr lang="en-US" sz="4400" u="sng" dirty="0">
                <a:solidFill>
                  <a:srgbClr val="0000FF"/>
                </a:solidFill>
                <a:latin typeface="Arial" panose="020B0604020202020204" pitchFamily="34" charset="0"/>
                <a:cs typeface="Arial" panose="020B0604020202020204" pitchFamily="34" charset="0"/>
              </a:endParaRPr>
            </a:p>
          </p:txBody>
        </p:sp>
        <p:sp>
          <p:nvSpPr>
            <p:cNvPr id="212001" name="Oval 14"/>
            <p:cNvSpPr>
              <a:spLocks noChangeArrowheads="1"/>
            </p:cNvSpPr>
            <p:nvPr/>
          </p:nvSpPr>
          <p:spPr bwMode="auto">
            <a:xfrm>
              <a:off x="3802" y="3350"/>
              <a:ext cx="71" cy="60"/>
            </a:xfrm>
            <a:prstGeom prst="ellipse">
              <a:avLst/>
            </a:prstGeom>
            <a:solidFill>
              <a:schemeClr val="folHlink"/>
            </a:solidFill>
            <a:ln w="19050">
              <a:solidFill>
                <a:schemeClr val="tx1"/>
              </a:solidFill>
              <a:round/>
              <a:headEnd/>
              <a:tailEnd/>
            </a:ln>
          </p:spPr>
          <p:txBody>
            <a:bodyPr wrap="none" anchor="ctr"/>
            <a:lstStyle/>
            <a:p>
              <a:endParaRPr lang="en-US" sz="2800" dirty="0">
                <a:solidFill>
                  <a:srgbClr val="0000FF"/>
                </a:solidFill>
                <a:latin typeface="Arial" panose="020B0604020202020204" pitchFamily="34" charset="0"/>
                <a:cs typeface="Arial" panose="020B0604020202020204" pitchFamily="34" charset="0"/>
              </a:endParaRPr>
            </a:p>
          </p:txBody>
        </p:sp>
      </p:grpSp>
      <p:grpSp>
        <p:nvGrpSpPr>
          <p:cNvPr id="5" name="Group 27"/>
          <p:cNvGrpSpPr>
            <a:grpSpLocks/>
          </p:cNvGrpSpPr>
          <p:nvPr/>
        </p:nvGrpSpPr>
        <p:grpSpPr bwMode="auto">
          <a:xfrm>
            <a:off x="5030788" y="4487863"/>
            <a:ext cx="430212" cy="341312"/>
            <a:chOff x="2928" y="1465"/>
            <a:chExt cx="271" cy="215"/>
          </a:xfrm>
        </p:grpSpPr>
        <p:sp>
          <p:nvSpPr>
            <p:cNvPr id="212003" name="Oval 28"/>
            <p:cNvSpPr>
              <a:spLocks noChangeArrowheads="1"/>
            </p:cNvSpPr>
            <p:nvPr/>
          </p:nvSpPr>
          <p:spPr bwMode="auto">
            <a:xfrm>
              <a:off x="2928" y="1465"/>
              <a:ext cx="271" cy="215"/>
            </a:xfrm>
            <a:prstGeom prst="ellipse">
              <a:avLst/>
            </a:prstGeom>
            <a:solidFill>
              <a:schemeClr val="folHlink"/>
            </a:solidFill>
            <a:ln w="38100">
              <a:solidFill>
                <a:schemeClr val="tx1"/>
              </a:solidFill>
              <a:round/>
              <a:headEnd/>
              <a:tailEnd/>
            </a:ln>
          </p:spPr>
          <p:txBody>
            <a:bodyPr wrap="none" anchor="ctr"/>
            <a:lstStyle/>
            <a:p>
              <a:pPr algn="r"/>
              <a:endParaRPr lang="en-US" sz="4400" u="sng" dirty="0">
                <a:solidFill>
                  <a:srgbClr val="0000FF"/>
                </a:solidFill>
                <a:latin typeface="Arial" panose="020B0604020202020204" pitchFamily="34" charset="0"/>
                <a:cs typeface="Arial" panose="020B0604020202020204" pitchFamily="34" charset="0"/>
              </a:endParaRPr>
            </a:p>
          </p:txBody>
        </p:sp>
        <p:sp>
          <p:nvSpPr>
            <p:cNvPr id="212004" name="Oval 29"/>
            <p:cNvSpPr>
              <a:spLocks noChangeArrowheads="1"/>
            </p:cNvSpPr>
            <p:nvPr/>
          </p:nvSpPr>
          <p:spPr bwMode="auto">
            <a:xfrm>
              <a:off x="3082" y="1503"/>
              <a:ext cx="71" cy="60"/>
            </a:xfrm>
            <a:prstGeom prst="ellipse">
              <a:avLst/>
            </a:prstGeom>
            <a:solidFill>
              <a:schemeClr val="folHlink"/>
            </a:solidFill>
            <a:ln w="19050">
              <a:solidFill>
                <a:schemeClr val="tx1"/>
              </a:solidFill>
              <a:round/>
              <a:headEnd/>
              <a:tailEnd/>
            </a:ln>
          </p:spPr>
          <p:txBody>
            <a:bodyPr wrap="none" anchor="ctr"/>
            <a:lstStyle/>
            <a:p>
              <a:endParaRPr lang="en-US" sz="2800" dirty="0">
                <a:solidFill>
                  <a:srgbClr val="0000FF"/>
                </a:solidFill>
                <a:latin typeface="Arial" panose="020B0604020202020204" pitchFamily="34" charset="0"/>
                <a:cs typeface="Arial" panose="020B0604020202020204" pitchFamily="34" charset="0"/>
              </a:endParaRPr>
            </a:p>
          </p:txBody>
        </p:sp>
      </p:grpSp>
      <p:sp>
        <p:nvSpPr>
          <p:cNvPr id="212005" name="Text Box 37"/>
          <p:cNvSpPr txBox="1">
            <a:spLocks noChangeArrowheads="1"/>
          </p:cNvSpPr>
          <p:nvPr/>
        </p:nvSpPr>
        <p:spPr bwMode="auto">
          <a:xfrm>
            <a:off x="395288" y="2222500"/>
            <a:ext cx="2290762" cy="523220"/>
          </a:xfrm>
          <a:prstGeom prst="rect">
            <a:avLst/>
          </a:prstGeom>
          <a:solidFill>
            <a:schemeClr val="bg1"/>
          </a:solidFill>
          <a:ln w="38100" algn="ctr">
            <a:solidFill>
              <a:schemeClr val="folHlink"/>
            </a:solidFill>
            <a:miter lim="800000"/>
            <a:headEnd/>
            <a:tailEnd/>
          </a:ln>
          <a:effectLst>
            <a:outerShdw dist="107763" dir="2700000" algn="ctr" rotWithShape="0">
              <a:schemeClr val="bg2">
                <a:alpha val="50000"/>
              </a:schemeClr>
            </a:outerShdw>
          </a:effectLst>
        </p:spPr>
        <p:txBody>
          <a:bodyPr>
            <a:spAutoFit/>
          </a:bodyPr>
          <a:lstStyle/>
          <a:p>
            <a:r>
              <a:rPr lang="en-US" sz="2800" dirty="0">
                <a:solidFill>
                  <a:schemeClr val="bg2"/>
                </a:solidFill>
                <a:latin typeface="Arial" panose="020B0604020202020204" pitchFamily="34" charset="0"/>
                <a:cs typeface="Arial" panose="020B0604020202020204" pitchFamily="34" charset="0"/>
              </a:rPr>
              <a:t>Lock source</a:t>
            </a:r>
            <a:endParaRPr lang="en-US" sz="2000" dirty="0">
              <a:solidFill>
                <a:schemeClr val="bg2"/>
              </a:solidFill>
              <a:latin typeface="Arial" panose="020B0604020202020204" pitchFamily="34" charset="0"/>
              <a:cs typeface="Arial" panose="020B0604020202020204" pitchFamily="34" charset="0"/>
            </a:endParaRPr>
          </a:p>
        </p:txBody>
      </p:sp>
      <p:sp>
        <p:nvSpPr>
          <p:cNvPr id="212011" name="Text Box 43"/>
          <p:cNvSpPr txBox="1">
            <a:spLocks noChangeArrowheads="1"/>
          </p:cNvSpPr>
          <p:nvPr/>
        </p:nvSpPr>
        <p:spPr bwMode="auto">
          <a:xfrm>
            <a:off x="488950" y="3594100"/>
            <a:ext cx="2290763" cy="523220"/>
          </a:xfrm>
          <a:prstGeom prst="rect">
            <a:avLst/>
          </a:prstGeom>
          <a:solidFill>
            <a:schemeClr val="bg1"/>
          </a:solidFill>
          <a:ln w="38100" algn="ctr">
            <a:solidFill>
              <a:schemeClr val="folHlink"/>
            </a:solidFill>
            <a:miter lim="800000"/>
            <a:headEnd/>
            <a:tailEnd/>
          </a:ln>
          <a:effectLst>
            <a:outerShdw dist="107763" dir="2700000" algn="ctr" rotWithShape="0">
              <a:schemeClr val="bg2">
                <a:alpha val="50000"/>
              </a:schemeClr>
            </a:outerShdw>
          </a:effectLst>
        </p:spPr>
        <p:txBody>
          <a:bodyPr>
            <a:spAutoFit/>
          </a:bodyPr>
          <a:lstStyle/>
          <a:p>
            <a:r>
              <a:rPr lang="en-US" sz="2800" dirty="0">
                <a:solidFill>
                  <a:schemeClr val="bg2"/>
                </a:solidFill>
                <a:latin typeface="Arial" panose="020B0604020202020204" pitchFamily="34" charset="0"/>
                <a:cs typeface="Arial" panose="020B0604020202020204" pitchFamily="34" charset="0"/>
              </a:rPr>
              <a:t>Lock target</a:t>
            </a:r>
            <a:endParaRPr lang="en-US" sz="2000" dirty="0">
              <a:solidFill>
                <a:schemeClr val="bg2"/>
              </a:solidFill>
              <a:latin typeface="Arial" panose="020B0604020202020204" pitchFamily="34" charset="0"/>
              <a:cs typeface="Arial" panose="020B0604020202020204" pitchFamily="34" charset="0"/>
            </a:endParaRPr>
          </a:p>
        </p:txBody>
      </p:sp>
      <p:sp>
        <p:nvSpPr>
          <p:cNvPr id="212017" name="Text Box 49"/>
          <p:cNvSpPr txBox="1">
            <a:spLocks noChangeArrowheads="1"/>
          </p:cNvSpPr>
          <p:nvPr/>
        </p:nvSpPr>
        <p:spPr bwMode="auto">
          <a:xfrm>
            <a:off x="866775" y="2693988"/>
            <a:ext cx="2857500" cy="984250"/>
          </a:xfrm>
          <a:prstGeom prst="rect">
            <a:avLst/>
          </a:prstGeom>
          <a:solidFill>
            <a:schemeClr val="bg1"/>
          </a:solidFill>
          <a:ln w="38100" algn="ctr">
            <a:solidFill>
              <a:schemeClr val="folHlink"/>
            </a:solidFill>
            <a:miter lim="800000"/>
            <a:headEnd/>
            <a:tailEnd/>
          </a:ln>
          <a:effectLst>
            <a:outerShdw dist="107763" dir="2700000" algn="ctr" rotWithShape="0">
              <a:schemeClr val="bg2">
                <a:alpha val="50000"/>
              </a:schemeClr>
            </a:outerShdw>
          </a:effectLst>
        </p:spPr>
        <p:txBody>
          <a:bodyPr>
            <a:spAutoFit/>
          </a:bodyPr>
          <a:lstStyle/>
          <a:p>
            <a:r>
              <a:rPr lang="en-US" sz="2800" dirty="0">
                <a:solidFill>
                  <a:schemeClr val="bg2"/>
                </a:solidFill>
                <a:latin typeface="Arial" panose="020B0604020202020204" pitchFamily="34" charset="0"/>
                <a:cs typeface="Arial" panose="020B0604020202020204" pitchFamily="34" charset="0"/>
              </a:rPr>
              <a:t>Unlock source &amp; target</a:t>
            </a:r>
            <a:endParaRPr lang="en-US" sz="2000" dirty="0">
              <a:solidFill>
                <a:schemeClr val="bg2"/>
              </a:solidFill>
              <a:latin typeface="Arial" panose="020B0604020202020204" pitchFamily="34" charset="0"/>
              <a:cs typeface="Arial" panose="020B0604020202020204" pitchFamily="34" charset="0"/>
            </a:endParaRPr>
          </a:p>
        </p:txBody>
      </p:sp>
      <p:sp>
        <p:nvSpPr>
          <p:cNvPr id="212020" name="Text Box 52"/>
          <p:cNvSpPr txBox="1">
            <a:spLocks noChangeArrowheads="1"/>
          </p:cNvSpPr>
          <p:nvPr/>
        </p:nvSpPr>
        <p:spPr bwMode="auto">
          <a:xfrm>
            <a:off x="1055688" y="2319338"/>
            <a:ext cx="4597400" cy="984250"/>
          </a:xfrm>
          <a:prstGeom prst="rect">
            <a:avLst/>
          </a:prstGeom>
          <a:solidFill>
            <a:schemeClr val="bg1"/>
          </a:solidFill>
          <a:ln w="76200" algn="ctr">
            <a:solidFill>
              <a:srgbClr val="FF0000"/>
            </a:solidFill>
            <a:miter lim="800000"/>
            <a:headEnd/>
            <a:tailEnd/>
          </a:ln>
          <a:effectLst>
            <a:outerShdw dist="107763" dir="2700000" algn="ctr" rotWithShape="0">
              <a:schemeClr val="bg2">
                <a:alpha val="50000"/>
              </a:schemeClr>
            </a:outerShdw>
          </a:effectLst>
        </p:spPr>
        <p:txBody>
          <a:bodyPr>
            <a:spAutoFit/>
          </a:bodyPr>
          <a:lstStyle/>
          <a:p>
            <a:r>
              <a:rPr lang="en-US" sz="2800" dirty="0">
                <a:solidFill>
                  <a:srgbClr val="FFFF00"/>
                </a:solidFill>
                <a:latin typeface="Arial" panose="020B0604020202020204" pitchFamily="34" charset="0"/>
                <a:cs typeface="Arial" panose="020B0604020202020204" pitchFamily="34" charset="0"/>
              </a:rPr>
              <a:t>Methods cannot provide internal synchronization</a:t>
            </a:r>
            <a:endParaRPr lang="en-US" sz="2000" dirty="0">
              <a:solidFill>
                <a:srgbClr val="FFFF00"/>
              </a:solidFill>
              <a:latin typeface="Arial" panose="020B0604020202020204" pitchFamily="34" charset="0"/>
              <a:cs typeface="Arial" panose="020B0604020202020204" pitchFamily="34" charset="0"/>
            </a:endParaRPr>
          </a:p>
        </p:txBody>
      </p:sp>
      <p:sp>
        <p:nvSpPr>
          <p:cNvPr id="212019" name="Text Box 51"/>
          <p:cNvSpPr txBox="1">
            <a:spLocks noChangeArrowheads="1"/>
          </p:cNvSpPr>
          <p:nvPr/>
        </p:nvSpPr>
        <p:spPr bwMode="auto">
          <a:xfrm>
            <a:off x="2071688" y="3119438"/>
            <a:ext cx="4597400" cy="984250"/>
          </a:xfrm>
          <a:prstGeom prst="rect">
            <a:avLst/>
          </a:prstGeom>
          <a:solidFill>
            <a:schemeClr val="bg1"/>
          </a:solidFill>
          <a:ln w="76200" algn="ctr">
            <a:solidFill>
              <a:srgbClr val="00B0F0"/>
            </a:solidFill>
            <a:miter lim="800000"/>
            <a:headEnd/>
            <a:tailEnd/>
          </a:ln>
          <a:effectLst>
            <a:outerShdw dist="107763" dir="2700000" algn="ctr" rotWithShape="0">
              <a:schemeClr val="bg2">
                <a:alpha val="50000"/>
              </a:schemeClr>
            </a:outerShdw>
          </a:effectLst>
        </p:spPr>
        <p:txBody>
          <a:bodyPr>
            <a:spAutoFit/>
          </a:bodyPr>
          <a:lstStyle/>
          <a:p>
            <a:r>
              <a:rPr lang="en-US" sz="2800" dirty="0">
                <a:solidFill>
                  <a:srgbClr val="FFFF00"/>
                </a:solidFill>
                <a:latin typeface="Arial" panose="020B0604020202020204" pitchFamily="34" charset="0"/>
                <a:cs typeface="Arial" panose="020B0604020202020204" pitchFamily="34" charset="0"/>
              </a:rPr>
              <a:t>Objects must expose locking protocols to clients</a:t>
            </a:r>
            <a:endParaRPr lang="en-US" sz="2000" dirty="0">
              <a:solidFill>
                <a:srgbClr val="FFFF00"/>
              </a:solidFill>
              <a:latin typeface="Arial" panose="020B0604020202020204" pitchFamily="34" charset="0"/>
              <a:cs typeface="Arial" panose="020B0604020202020204" pitchFamily="34" charset="0"/>
            </a:endParaRPr>
          </a:p>
        </p:txBody>
      </p:sp>
      <p:sp>
        <p:nvSpPr>
          <p:cNvPr id="212021" name="Text Box 53"/>
          <p:cNvSpPr txBox="1">
            <a:spLocks noChangeArrowheads="1"/>
          </p:cNvSpPr>
          <p:nvPr/>
        </p:nvSpPr>
        <p:spPr bwMode="auto">
          <a:xfrm>
            <a:off x="2851150" y="3997325"/>
            <a:ext cx="4597400" cy="984250"/>
          </a:xfrm>
          <a:prstGeom prst="rect">
            <a:avLst/>
          </a:prstGeom>
          <a:solidFill>
            <a:schemeClr val="bg1"/>
          </a:solidFill>
          <a:ln w="76200" algn="ctr">
            <a:solidFill>
              <a:srgbClr val="FF9900"/>
            </a:solidFill>
            <a:miter lim="800000"/>
            <a:headEnd/>
            <a:tailEnd/>
          </a:ln>
          <a:effectLst>
            <a:outerShdw dist="107763" dir="2700000" algn="ctr" rotWithShape="0">
              <a:schemeClr val="bg2">
                <a:alpha val="50000"/>
              </a:schemeClr>
            </a:outerShdw>
          </a:effectLst>
        </p:spPr>
        <p:txBody>
          <a:bodyPr>
            <a:spAutoFit/>
          </a:bodyPr>
          <a:lstStyle/>
          <a:p>
            <a:r>
              <a:rPr lang="en-US" sz="2800" dirty="0">
                <a:solidFill>
                  <a:srgbClr val="FFFF00"/>
                </a:solidFill>
                <a:latin typeface="Arial" panose="020B0604020202020204" pitchFamily="34" charset="0"/>
                <a:cs typeface="Arial" panose="020B0604020202020204" pitchFamily="34" charset="0"/>
              </a:rPr>
              <a:t>Clients must devise and follow protocols</a:t>
            </a:r>
            <a:endParaRPr lang="en-US" sz="2000" dirty="0">
              <a:solidFill>
                <a:srgbClr val="FFFF00"/>
              </a:solidFill>
              <a:latin typeface="Arial" panose="020B0604020202020204" pitchFamily="34" charset="0"/>
              <a:cs typeface="Arial" panose="020B0604020202020204" pitchFamily="34" charset="0"/>
            </a:endParaRPr>
          </a:p>
        </p:txBody>
      </p:sp>
      <p:sp>
        <p:nvSpPr>
          <p:cNvPr id="212022" name="Text Box 54"/>
          <p:cNvSpPr txBox="1">
            <a:spLocks noChangeArrowheads="1"/>
          </p:cNvSpPr>
          <p:nvPr/>
        </p:nvSpPr>
        <p:spPr bwMode="auto">
          <a:xfrm>
            <a:off x="3611563" y="4802188"/>
            <a:ext cx="4597400" cy="523220"/>
          </a:xfrm>
          <a:prstGeom prst="rect">
            <a:avLst/>
          </a:prstGeom>
          <a:solidFill>
            <a:schemeClr val="bg1"/>
          </a:solidFill>
          <a:ln w="76200" algn="ctr">
            <a:solidFill>
              <a:srgbClr val="92D050"/>
            </a:solidFill>
            <a:miter lim="800000"/>
            <a:headEnd/>
            <a:tailEnd/>
          </a:ln>
          <a:effectLst>
            <a:outerShdw dist="107763" dir="2700000" algn="ctr" rotWithShape="0">
              <a:schemeClr val="bg2">
                <a:alpha val="50000"/>
              </a:schemeClr>
            </a:outerShdw>
          </a:effectLst>
        </p:spPr>
        <p:txBody>
          <a:bodyPr>
            <a:spAutoFit/>
          </a:bodyPr>
          <a:lstStyle/>
          <a:p>
            <a:r>
              <a:rPr lang="en-US" sz="2800" dirty="0">
                <a:solidFill>
                  <a:srgbClr val="FFFF00"/>
                </a:solidFill>
                <a:latin typeface="Arial" panose="020B0604020202020204" pitchFamily="34" charset="0"/>
                <a:cs typeface="Arial" panose="020B0604020202020204" pitchFamily="34" charset="0"/>
              </a:rPr>
              <a:t>Abstraction broken!</a:t>
            </a:r>
            <a:endParaRPr lang="en-US" sz="2000" dirty="0">
              <a:solidFill>
                <a:srgbClr val="FFFF00"/>
              </a:solidFill>
              <a:latin typeface="Arial" panose="020B0604020202020204" pitchFamily="34" charset="0"/>
              <a:cs typeface="Arial" panose="020B0604020202020204" pitchFamily="34" charset="0"/>
            </a:endParaRPr>
          </a:p>
        </p:txBody>
      </p:sp>
      <p:sp>
        <p:nvSpPr>
          <p:cNvPr id="44" name="TextBox 43">
            <a:extLst>
              <a:ext uri="{FF2B5EF4-FFF2-40B4-BE49-F238E27FC236}">
                <a16:creationId xmlns:a16="http://schemas.microsoft.com/office/drawing/2014/main" id="{44791E93-802C-46D8-806F-50E7CC9CFA2D}"/>
              </a:ext>
            </a:extLst>
          </p:cNvPr>
          <p:cNvSpPr txBox="1"/>
          <p:nvPr/>
        </p:nvSpPr>
        <p:spPr bwMode="auto">
          <a:xfrm>
            <a:off x="368981" y="312546"/>
            <a:ext cx="3783408" cy="523220"/>
          </a:xfrm>
          <a:prstGeom prst="rect">
            <a:avLst/>
          </a:prstGeom>
          <a:solidFill>
            <a:schemeClr val="bg1"/>
          </a:solidFill>
          <a:ln w="76200">
            <a:solidFill>
              <a:schemeClr val="tx1">
                <a:lumMod val="85000"/>
              </a:schemeClr>
            </a:solid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2800" dirty="0">
                <a:solidFill>
                  <a:srgbClr val="FFFF00"/>
                </a:solidFill>
                <a:latin typeface="Arial" panose="020B0604020202020204" pitchFamily="34" charset="0"/>
                <a:cs typeface="Arial" panose="020B0604020202020204" pitchFamily="34" charset="0"/>
              </a:rPr>
              <a:t>Locks do not compose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12019"/>
                                        </p:tgtEl>
                                        <p:attrNameLst>
                                          <p:attrName>style.visibility</p:attrName>
                                        </p:attrNameLst>
                                      </p:cBhvr>
                                      <p:to>
                                        <p:strVal val="visible"/>
                                      </p:to>
                                    </p:set>
                                    <p:animEffect transition="in" filter="blinds(horizontal)">
                                      <p:cBhvr>
                                        <p:cTn id="7" dur="500"/>
                                        <p:tgtEl>
                                          <p:spTgt spid="212019"/>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12021"/>
                                        </p:tgtEl>
                                        <p:attrNameLst>
                                          <p:attrName>style.visibility</p:attrName>
                                        </p:attrNameLst>
                                      </p:cBhvr>
                                      <p:to>
                                        <p:strVal val="visible"/>
                                      </p:to>
                                    </p:set>
                                    <p:animEffect transition="in" filter="blinds(horizontal)">
                                      <p:cBhvr>
                                        <p:cTn id="12" dur="500"/>
                                        <p:tgtEl>
                                          <p:spTgt spid="212021"/>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212022"/>
                                        </p:tgtEl>
                                        <p:attrNameLst>
                                          <p:attrName>style.visibility</p:attrName>
                                        </p:attrNameLst>
                                      </p:cBhvr>
                                      <p:to>
                                        <p:strVal val="visible"/>
                                      </p:to>
                                    </p:set>
                                    <p:animEffect transition="in" filter="blinds(horizontal)">
                                      <p:cBhvr>
                                        <p:cTn id="17" dur="500"/>
                                        <p:tgtEl>
                                          <p:spTgt spid="2120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2019" grpId="0" animBg="1"/>
      <p:bldP spid="212021" grpId="0" animBg="1"/>
      <p:bldP spid="212022"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3" name="Slide Number Placeholder 4"/>
          <p:cNvSpPr txBox="1">
            <a:spLocks noGrp="1"/>
          </p:cNvSpPr>
          <p:nvPr/>
        </p:nvSpPr>
        <p:spPr bwMode="auto">
          <a:xfrm>
            <a:off x="6553200" y="6248400"/>
            <a:ext cx="1905000" cy="457200"/>
          </a:xfrm>
          <a:prstGeom prst="rect">
            <a:avLst/>
          </a:prstGeom>
          <a:noFill/>
          <a:ln w="9525">
            <a:noFill/>
            <a:miter lim="800000"/>
            <a:headEnd/>
            <a:tailEnd/>
          </a:ln>
        </p:spPr>
        <p:txBody>
          <a:bodyPr/>
          <a:lstStyle/>
          <a:p>
            <a:pPr algn="r"/>
            <a:fld id="{11DFC2D3-215A-40CB-A7D7-20F5CA530112}" type="slidenum">
              <a:rPr lang="ar-SA" sz="1400">
                <a:solidFill>
                  <a:schemeClr val="tx1"/>
                </a:solidFill>
                <a:latin typeface="Arial" panose="020B0604020202020204" pitchFamily="34" charset="0"/>
                <a:cs typeface="Arial" panose="020B0604020202020204" pitchFamily="34" charset="0"/>
              </a:rPr>
              <a:pPr algn="r"/>
              <a:t>35</a:t>
            </a:fld>
            <a:endParaRPr lang="en-US" sz="1400" dirty="0">
              <a:solidFill>
                <a:schemeClr val="tx1"/>
              </a:solidFill>
              <a:latin typeface="Arial" panose="020B0604020202020204" pitchFamily="34" charset="0"/>
              <a:cs typeface="Arial" panose="020B0604020202020204" pitchFamily="34" charset="0"/>
            </a:endParaRPr>
          </a:p>
        </p:txBody>
      </p:sp>
      <p:sp>
        <p:nvSpPr>
          <p:cNvPr id="199684" name="Freeform 2"/>
          <p:cNvSpPr>
            <a:spLocks/>
          </p:cNvSpPr>
          <p:nvPr/>
        </p:nvSpPr>
        <p:spPr bwMode="auto">
          <a:xfrm flipH="1">
            <a:off x="2911475" y="4857750"/>
            <a:ext cx="228600" cy="533400"/>
          </a:xfrm>
          <a:custGeom>
            <a:avLst/>
            <a:gdLst>
              <a:gd name="T0" fmla="*/ 0 w 144"/>
              <a:gd name="T1" fmla="*/ 2147483647 h 336"/>
              <a:gd name="T2" fmla="*/ 2147483647 w 144"/>
              <a:gd name="T3" fmla="*/ 0 h 336"/>
              <a:gd name="T4" fmla="*/ 2147483647 w 144"/>
              <a:gd name="T5" fmla="*/ 2147483647 h 336"/>
              <a:gd name="T6" fmla="*/ 2147483647 w 144"/>
              <a:gd name="T7" fmla="*/ 2147483647 h 336"/>
              <a:gd name="T8" fmla="*/ 2147483647 w 144"/>
              <a:gd name="T9" fmla="*/ 2147483647 h 336"/>
              <a:gd name="T10" fmla="*/ 2147483647 w 144"/>
              <a:gd name="T11" fmla="*/ 2147483647 h 336"/>
              <a:gd name="T12" fmla="*/ 0 w 144"/>
              <a:gd name="T13" fmla="*/ 2147483647 h 336"/>
              <a:gd name="T14" fmla="*/ 0 w 144"/>
              <a:gd name="T15" fmla="*/ 2147483647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38100">
            <a:solidFill>
              <a:schemeClr val="tx1"/>
            </a:solidFill>
            <a:round/>
            <a:headEnd/>
            <a:tailEnd/>
          </a:ln>
        </p:spPr>
        <p:txBody>
          <a:bodyPr wrap="none" anchor="ctr"/>
          <a:lstStyle/>
          <a:p>
            <a:endParaRPr lang="en-US" dirty="0">
              <a:latin typeface="Arial" panose="020B0604020202020204" pitchFamily="34" charset="0"/>
            </a:endParaRPr>
          </a:p>
        </p:txBody>
      </p:sp>
      <p:sp>
        <p:nvSpPr>
          <p:cNvPr id="199686" name="Freeform 4"/>
          <p:cNvSpPr>
            <a:spLocks/>
          </p:cNvSpPr>
          <p:nvPr/>
        </p:nvSpPr>
        <p:spPr bwMode="auto">
          <a:xfrm flipH="1">
            <a:off x="2362200" y="5257800"/>
            <a:ext cx="228600" cy="533400"/>
          </a:xfrm>
          <a:custGeom>
            <a:avLst/>
            <a:gdLst>
              <a:gd name="T0" fmla="*/ 0 w 144"/>
              <a:gd name="T1" fmla="*/ 2147483647 h 336"/>
              <a:gd name="T2" fmla="*/ 2147483647 w 144"/>
              <a:gd name="T3" fmla="*/ 0 h 336"/>
              <a:gd name="T4" fmla="*/ 2147483647 w 144"/>
              <a:gd name="T5" fmla="*/ 2147483647 h 336"/>
              <a:gd name="T6" fmla="*/ 2147483647 w 144"/>
              <a:gd name="T7" fmla="*/ 2147483647 h 336"/>
              <a:gd name="T8" fmla="*/ 2147483647 w 144"/>
              <a:gd name="T9" fmla="*/ 2147483647 h 336"/>
              <a:gd name="T10" fmla="*/ 2147483647 w 144"/>
              <a:gd name="T11" fmla="*/ 2147483647 h 336"/>
              <a:gd name="T12" fmla="*/ 0 w 144"/>
              <a:gd name="T13" fmla="*/ 2147483647 h 336"/>
              <a:gd name="T14" fmla="*/ 0 w 144"/>
              <a:gd name="T15" fmla="*/ 2147483647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38100">
            <a:solidFill>
              <a:schemeClr val="tx1"/>
            </a:solidFill>
            <a:round/>
            <a:headEnd/>
            <a:tailEnd/>
          </a:ln>
        </p:spPr>
        <p:txBody>
          <a:bodyPr wrap="none" anchor="ctr"/>
          <a:lstStyle/>
          <a:p>
            <a:endParaRPr lang="en-US" dirty="0">
              <a:latin typeface="Arial" panose="020B0604020202020204" pitchFamily="34" charset="0"/>
            </a:endParaRPr>
          </a:p>
        </p:txBody>
      </p:sp>
      <p:sp>
        <p:nvSpPr>
          <p:cNvPr id="199687" name="Freeform 5"/>
          <p:cNvSpPr>
            <a:spLocks/>
          </p:cNvSpPr>
          <p:nvPr/>
        </p:nvSpPr>
        <p:spPr bwMode="auto">
          <a:xfrm flipH="1">
            <a:off x="2692400" y="5029200"/>
            <a:ext cx="228600" cy="533400"/>
          </a:xfrm>
          <a:custGeom>
            <a:avLst/>
            <a:gdLst>
              <a:gd name="T0" fmla="*/ 0 w 144"/>
              <a:gd name="T1" fmla="*/ 2147483647 h 336"/>
              <a:gd name="T2" fmla="*/ 2147483647 w 144"/>
              <a:gd name="T3" fmla="*/ 0 h 336"/>
              <a:gd name="T4" fmla="*/ 2147483647 w 144"/>
              <a:gd name="T5" fmla="*/ 2147483647 h 336"/>
              <a:gd name="T6" fmla="*/ 2147483647 w 144"/>
              <a:gd name="T7" fmla="*/ 2147483647 h 336"/>
              <a:gd name="T8" fmla="*/ 2147483647 w 144"/>
              <a:gd name="T9" fmla="*/ 2147483647 h 336"/>
              <a:gd name="T10" fmla="*/ 2147483647 w 144"/>
              <a:gd name="T11" fmla="*/ 2147483647 h 336"/>
              <a:gd name="T12" fmla="*/ 0 w 144"/>
              <a:gd name="T13" fmla="*/ 2147483647 h 336"/>
              <a:gd name="T14" fmla="*/ 0 w 144"/>
              <a:gd name="T15" fmla="*/ 2147483647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38100">
            <a:solidFill>
              <a:schemeClr val="tx1"/>
            </a:solidFill>
            <a:round/>
            <a:headEnd/>
            <a:tailEnd/>
          </a:ln>
        </p:spPr>
        <p:txBody>
          <a:bodyPr wrap="none" anchor="ctr"/>
          <a:lstStyle/>
          <a:p>
            <a:endParaRPr lang="en-US" dirty="0">
              <a:latin typeface="Arial" panose="020B0604020202020204" pitchFamily="34" charset="0"/>
            </a:endParaRPr>
          </a:p>
        </p:txBody>
      </p:sp>
      <p:sp>
        <p:nvSpPr>
          <p:cNvPr id="199688" name="Freeform 6"/>
          <p:cNvSpPr>
            <a:spLocks/>
          </p:cNvSpPr>
          <p:nvPr/>
        </p:nvSpPr>
        <p:spPr bwMode="auto">
          <a:xfrm flipH="1">
            <a:off x="2438400" y="4876800"/>
            <a:ext cx="1252538" cy="849313"/>
          </a:xfrm>
          <a:custGeom>
            <a:avLst/>
            <a:gdLst>
              <a:gd name="T0" fmla="*/ 2147483647 w 789"/>
              <a:gd name="T1" fmla="*/ 0 h 535"/>
              <a:gd name="T2" fmla="*/ 2147483647 w 789"/>
              <a:gd name="T3" fmla="*/ 2147483647 h 535"/>
              <a:gd name="T4" fmla="*/ 2147483647 w 789"/>
              <a:gd name="T5" fmla="*/ 2147483647 h 535"/>
              <a:gd name="T6" fmla="*/ 0 w 789"/>
              <a:gd name="T7" fmla="*/ 2147483647 h 535"/>
              <a:gd name="T8" fmla="*/ 2147483647 w 789"/>
              <a:gd name="T9" fmla="*/ 0 h 535"/>
              <a:gd name="T10" fmla="*/ 0 60000 65536"/>
              <a:gd name="T11" fmla="*/ 0 60000 65536"/>
              <a:gd name="T12" fmla="*/ 0 60000 65536"/>
              <a:gd name="T13" fmla="*/ 0 60000 65536"/>
              <a:gd name="T14" fmla="*/ 0 60000 65536"/>
              <a:gd name="T15" fmla="*/ 0 w 789"/>
              <a:gd name="T16" fmla="*/ 0 h 535"/>
              <a:gd name="T17" fmla="*/ 789 w 789"/>
              <a:gd name="T18" fmla="*/ 535 h 535"/>
            </a:gdLst>
            <a:ahLst/>
            <a:cxnLst>
              <a:cxn ang="T10">
                <a:pos x="T0" y="T1"/>
              </a:cxn>
              <a:cxn ang="T11">
                <a:pos x="T2" y="T3"/>
              </a:cxn>
              <a:cxn ang="T12">
                <a:pos x="T4" y="T5"/>
              </a:cxn>
              <a:cxn ang="T13">
                <a:pos x="T6" y="T7"/>
              </a:cxn>
              <a:cxn ang="T14">
                <a:pos x="T8" y="T9"/>
              </a:cxn>
            </a:cxnLst>
            <a:rect l="T15" t="T16" r="T17" b="T18"/>
            <a:pathLst>
              <a:path w="789" h="535">
                <a:moveTo>
                  <a:pt x="261" y="0"/>
                </a:moveTo>
                <a:lnTo>
                  <a:pt x="789" y="336"/>
                </a:lnTo>
                <a:lnTo>
                  <a:pt x="494" y="535"/>
                </a:lnTo>
                <a:lnTo>
                  <a:pt x="0" y="96"/>
                </a:lnTo>
                <a:lnTo>
                  <a:pt x="261" y="0"/>
                </a:lnTo>
                <a:close/>
              </a:path>
            </a:pathLst>
          </a:custGeom>
          <a:solidFill>
            <a:srgbClr val="0000FF"/>
          </a:solidFill>
          <a:ln w="38100">
            <a:solidFill>
              <a:schemeClr val="tx1"/>
            </a:solidFill>
            <a:round/>
            <a:headEnd/>
            <a:tailEnd/>
          </a:ln>
        </p:spPr>
        <p:txBody>
          <a:bodyPr wrap="none" anchor="ctr"/>
          <a:lstStyle/>
          <a:p>
            <a:endParaRPr lang="en-US" dirty="0">
              <a:latin typeface="Arial" panose="020B0604020202020204" pitchFamily="34" charset="0"/>
            </a:endParaRPr>
          </a:p>
        </p:txBody>
      </p:sp>
      <p:sp>
        <p:nvSpPr>
          <p:cNvPr id="199689" name="Freeform 7"/>
          <p:cNvSpPr>
            <a:spLocks/>
          </p:cNvSpPr>
          <p:nvPr/>
        </p:nvSpPr>
        <p:spPr bwMode="auto">
          <a:xfrm flipH="1">
            <a:off x="2895600" y="5029200"/>
            <a:ext cx="779463" cy="900113"/>
          </a:xfrm>
          <a:custGeom>
            <a:avLst/>
            <a:gdLst>
              <a:gd name="T0" fmla="*/ 2147483647 w 491"/>
              <a:gd name="T1" fmla="*/ 0 h 567"/>
              <a:gd name="T2" fmla="*/ 2147483647 w 491"/>
              <a:gd name="T3" fmla="*/ 2147483647 h 567"/>
              <a:gd name="T4" fmla="*/ 2147483647 w 491"/>
              <a:gd name="T5" fmla="*/ 2147483647 h 567"/>
              <a:gd name="T6" fmla="*/ 0 w 491"/>
              <a:gd name="T7" fmla="*/ 2147483647 h 567"/>
              <a:gd name="T8" fmla="*/ 2147483647 w 491"/>
              <a:gd name="T9" fmla="*/ 0 h 567"/>
              <a:gd name="T10" fmla="*/ 0 60000 65536"/>
              <a:gd name="T11" fmla="*/ 0 60000 65536"/>
              <a:gd name="T12" fmla="*/ 0 60000 65536"/>
              <a:gd name="T13" fmla="*/ 0 60000 65536"/>
              <a:gd name="T14" fmla="*/ 0 60000 65536"/>
              <a:gd name="T15" fmla="*/ 0 w 491"/>
              <a:gd name="T16" fmla="*/ 0 h 567"/>
              <a:gd name="T17" fmla="*/ 491 w 491"/>
              <a:gd name="T18" fmla="*/ 567 h 567"/>
            </a:gdLst>
            <a:ahLst/>
            <a:cxnLst>
              <a:cxn ang="T10">
                <a:pos x="T0" y="T1"/>
              </a:cxn>
              <a:cxn ang="T11">
                <a:pos x="T2" y="T3"/>
              </a:cxn>
              <a:cxn ang="T12">
                <a:pos x="T4" y="T5"/>
              </a:cxn>
              <a:cxn ang="T13">
                <a:pos x="T6" y="T7"/>
              </a:cxn>
              <a:cxn ang="T14">
                <a:pos x="T8" y="T9"/>
              </a:cxn>
            </a:cxnLst>
            <a:rect l="T15" t="T16" r="T17" b="T18"/>
            <a:pathLst>
              <a:path w="491" h="567">
                <a:moveTo>
                  <a:pt x="11" y="0"/>
                </a:moveTo>
                <a:lnTo>
                  <a:pt x="491" y="432"/>
                </a:lnTo>
                <a:lnTo>
                  <a:pt x="484" y="567"/>
                </a:lnTo>
                <a:lnTo>
                  <a:pt x="0" y="119"/>
                </a:lnTo>
                <a:lnTo>
                  <a:pt x="11" y="0"/>
                </a:lnTo>
                <a:close/>
              </a:path>
            </a:pathLst>
          </a:custGeom>
          <a:solidFill>
            <a:srgbClr val="0000FF"/>
          </a:solidFill>
          <a:ln w="38100">
            <a:solidFill>
              <a:schemeClr val="tx1"/>
            </a:solidFill>
            <a:round/>
            <a:headEnd/>
            <a:tailEnd/>
          </a:ln>
        </p:spPr>
        <p:txBody>
          <a:bodyPr wrap="none" anchor="ctr"/>
          <a:lstStyle/>
          <a:p>
            <a:endParaRPr lang="en-US" dirty="0">
              <a:latin typeface="Arial" panose="020B0604020202020204" pitchFamily="34" charset="0"/>
            </a:endParaRPr>
          </a:p>
        </p:txBody>
      </p:sp>
      <p:sp>
        <p:nvSpPr>
          <p:cNvPr id="199690" name="Freeform 8"/>
          <p:cNvSpPr>
            <a:spLocks/>
          </p:cNvSpPr>
          <p:nvPr/>
        </p:nvSpPr>
        <p:spPr bwMode="auto">
          <a:xfrm flipH="1">
            <a:off x="2438400" y="5410200"/>
            <a:ext cx="482600" cy="519113"/>
          </a:xfrm>
          <a:custGeom>
            <a:avLst/>
            <a:gdLst>
              <a:gd name="T0" fmla="*/ 2147483647 w 304"/>
              <a:gd name="T1" fmla="*/ 0 h 327"/>
              <a:gd name="T2" fmla="*/ 2147483647 w 304"/>
              <a:gd name="T3" fmla="*/ 2147483647 h 327"/>
              <a:gd name="T4" fmla="*/ 0 w 304"/>
              <a:gd name="T5" fmla="*/ 2147483647 h 327"/>
              <a:gd name="T6" fmla="*/ 2147483647 w 304"/>
              <a:gd name="T7" fmla="*/ 2147483647 h 327"/>
              <a:gd name="T8" fmla="*/ 2147483647 w 304"/>
              <a:gd name="T9" fmla="*/ 0 h 327"/>
              <a:gd name="T10" fmla="*/ 0 60000 65536"/>
              <a:gd name="T11" fmla="*/ 0 60000 65536"/>
              <a:gd name="T12" fmla="*/ 0 60000 65536"/>
              <a:gd name="T13" fmla="*/ 0 60000 65536"/>
              <a:gd name="T14" fmla="*/ 0 60000 65536"/>
              <a:gd name="T15" fmla="*/ 0 w 304"/>
              <a:gd name="T16" fmla="*/ 0 h 327"/>
              <a:gd name="T17" fmla="*/ 304 w 304"/>
              <a:gd name="T18" fmla="*/ 327 h 327"/>
            </a:gdLst>
            <a:ahLst/>
            <a:cxnLst>
              <a:cxn ang="T10">
                <a:pos x="T0" y="T1"/>
              </a:cxn>
              <a:cxn ang="T11">
                <a:pos x="T2" y="T3"/>
              </a:cxn>
              <a:cxn ang="T12">
                <a:pos x="T4" y="T5"/>
              </a:cxn>
              <a:cxn ang="T13">
                <a:pos x="T6" y="T7"/>
              </a:cxn>
              <a:cxn ang="T14">
                <a:pos x="T8" y="T9"/>
              </a:cxn>
            </a:cxnLst>
            <a:rect l="T15" t="T16" r="T17" b="T18"/>
            <a:pathLst>
              <a:path w="304" h="327">
                <a:moveTo>
                  <a:pt x="304" y="0"/>
                </a:moveTo>
                <a:lnTo>
                  <a:pt x="304" y="96"/>
                </a:lnTo>
                <a:lnTo>
                  <a:pt x="0" y="327"/>
                </a:lnTo>
                <a:lnTo>
                  <a:pt x="18" y="181"/>
                </a:lnTo>
                <a:lnTo>
                  <a:pt x="304" y="0"/>
                </a:lnTo>
                <a:close/>
              </a:path>
            </a:pathLst>
          </a:custGeom>
          <a:solidFill>
            <a:srgbClr val="0000FF"/>
          </a:solidFill>
          <a:ln w="38100">
            <a:solidFill>
              <a:schemeClr val="tx1"/>
            </a:solidFill>
            <a:round/>
            <a:headEnd/>
            <a:tailEnd/>
          </a:ln>
        </p:spPr>
        <p:txBody>
          <a:bodyPr wrap="none" anchor="ctr"/>
          <a:lstStyle/>
          <a:p>
            <a:endParaRPr lang="en-US" dirty="0">
              <a:latin typeface="Arial" panose="020B0604020202020204" pitchFamily="34" charset="0"/>
            </a:endParaRPr>
          </a:p>
        </p:txBody>
      </p:sp>
      <p:sp>
        <p:nvSpPr>
          <p:cNvPr id="199691" name="Freeform 9"/>
          <p:cNvSpPr>
            <a:spLocks/>
          </p:cNvSpPr>
          <p:nvPr/>
        </p:nvSpPr>
        <p:spPr bwMode="auto">
          <a:xfrm flipH="1">
            <a:off x="2895600" y="5638800"/>
            <a:ext cx="381000" cy="533400"/>
          </a:xfrm>
          <a:custGeom>
            <a:avLst/>
            <a:gdLst>
              <a:gd name="T0" fmla="*/ 2147483647 w 336"/>
              <a:gd name="T1" fmla="*/ 0 h 432"/>
              <a:gd name="T2" fmla="*/ 2147483647 w 336"/>
              <a:gd name="T3" fmla="*/ 2147483647 h 432"/>
              <a:gd name="T4" fmla="*/ 2147483647 w 336"/>
              <a:gd name="T5" fmla="*/ 2147483647 h 432"/>
              <a:gd name="T6" fmla="*/ 2147483647 w 336"/>
              <a:gd name="T7" fmla="*/ 2147483647 h 432"/>
              <a:gd name="T8" fmla="*/ 0 w 336"/>
              <a:gd name="T9" fmla="*/ 2147483647 h 432"/>
              <a:gd name="T10" fmla="*/ 0 w 336"/>
              <a:gd name="T11" fmla="*/ 2147483647 h 432"/>
              <a:gd name="T12" fmla="*/ 2147483647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38100">
            <a:solidFill>
              <a:schemeClr val="tx1"/>
            </a:solidFill>
            <a:round/>
            <a:headEnd/>
            <a:tailEnd/>
          </a:ln>
        </p:spPr>
        <p:txBody>
          <a:bodyPr wrap="none" anchor="ctr"/>
          <a:lstStyle/>
          <a:p>
            <a:endParaRPr lang="en-US" dirty="0">
              <a:latin typeface="Arial" panose="020B0604020202020204" pitchFamily="34" charset="0"/>
            </a:endParaRPr>
          </a:p>
        </p:txBody>
      </p:sp>
      <p:sp>
        <p:nvSpPr>
          <p:cNvPr id="199692" name="Freeform 10"/>
          <p:cNvSpPr>
            <a:spLocks/>
          </p:cNvSpPr>
          <p:nvPr/>
        </p:nvSpPr>
        <p:spPr bwMode="auto">
          <a:xfrm flipH="1">
            <a:off x="3200400" y="5410200"/>
            <a:ext cx="381000" cy="457200"/>
          </a:xfrm>
          <a:custGeom>
            <a:avLst/>
            <a:gdLst>
              <a:gd name="T0" fmla="*/ 2147483647 w 336"/>
              <a:gd name="T1" fmla="*/ 0 h 432"/>
              <a:gd name="T2" fmla="*/ 2147483647 w 336"/>
              <a:gd name="T3" fmla="*/ 2147483647 h 432"/>
              <a:gd name="T4" fmla="*/ 2147483647 w 336"/>
              <a:gd name="T5" fmla="*/ 2147483647 h 432"/>
              <a:gd name="T6" fmla="*/ 2147483647 w 336"/>
              <a:gd name="T7" fmla="*/ 2147483647 h 432"/>
              <a:gd name="T8" fmla="*/ 0 w 336"/>
              <a:gd name="T9" fmla="*/ 2147483647 h 432"/>
              <a:gd name="T10" fmla="*/ 0 w 336"/>
              <a:gd name="T11" fmla="*/ 2147483647 h 432"/>
              <a:gd name="T12" fmla="*/ 2147483647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38100">
            <a:solidFill>
              <a:schemeClr val="tx1"/>
            </a:solidFill>
            <a:round/>
            <a:headEnd/>
            <a:tailEnd/>
          </a:ln>
        </p:spPr>
        <p:txBody>
          <a:bodyPr wrap="none" anchor="ctr"/>
          <a:lstStyle/>
          <a:p>
            <a:endParaRPr lang="en-US" dirty="0">
              <a:latin typeface="Arial" panose="020B0604020202020204" pitchFamily="34" charset="0"/>
            </a:endParaRPr>
          </a:p>
        </p:txBody>
      </p:sp>
      <p:sp>
        <p:nvSpPr>
          <p:cNvPr id="199693" name="Freeform 11"/>
          <p:cNvSpPr>
            <a:spLocks/>
          </p:cNvSpPr>
          <p:nvPr/>
        </p:nvSpPr>
        <p:spPr bwMode="auto">
          <a:xfrm>
            <a:off x="3465513" y="3089275"/>
            <a:ext cx="2655887" cy="707886"/>
          </a:xfrm>
          <a:custGeom>
            <a:avLst/>
            <a:gdLst>
              <a:gd name="T0" fmla="*/ 0 w 1673"/>
              <a:gd name="T1" fmla="*/ 2147483647 h 740"/>
              <a:gd name="T2" fmla="*/ 2147483647 w 1673"/>
              <a:gd name="T3" fmla="*/ 2147483647 h 740"/>
              <a:gd name="T4" fmla="*/ 2147483647 w 1673"/>
              <a:gd name="T5" fmla="*/ 2147483647 h 740"/>
              <a:gd name="T6" fmla="*/ 2147483647 w 1673"/>
              <a:gd name="T7" fmla="*/ 0 h 740"/>
              <a:gd name="T8" fmla="*/ 0 w 1673"/>
              <a:gd name="T9" fmla="*/ 2147483647 h 740"/>
              <a:gd name="T10" fmla="*/ 0 60000 65536"/>
              <a:gd name="T11" fmla="*/ 0 60000 65536"/>
              <a:gd name="T12" fmla="*/ 0 60000 65536"/>
              <a:gd name="T13" fmla="*/ 0 60000 65536"/>
              <a:gd name="T14" fmla="*/ 0 60000 65536"/>
              <a:gd name="T15" fmla="*/ 0 w 1673"/>
              <a:gd name="T16" fmla="*/ 0 h 740"/>
              <a:gd name="T17" fmla="*/ 1673 w 1673"/>
              <a:gd name="T18" fmla="*/ 740 h 740"/>
            </a:gdLst>
            <a:ahLst/>
            <a:cxnLst>
              <a:cxn ang="T10">
                <a:pos x="T0" y="T1"/>
              </a:cxn>
              <a:cxn ang="T11">
                <a:pos x="T2" y="T3"/>
              </a:cxn>
              <a:cxn ang="T12">
                <a:pos x="T4" y="T5"/>
              </a:cxn>
              <a:cxn ang="T13">
                <a:pos x="T6" y="T7"/>
              </a:cxn>
              <a:cxn ang="T14">
                <a:pos x="T8" y="T9"/>
              </a:cxn>
            </a:cxnLst>
            <a:rect l="T15" t="T16" r="T17" b="T18"/>
            <a:pathLst>
              <a:path w="1673" h="740">
                <a:moveTo>
                  <a:pt x="0" y="249"/>
                </a:moveTo>
                <a:lnTo>
                  <a:pt x="1425" y="740"/>
                </a:lnTo>
                <a:lnTo>
                  <a:pt x="1673" y="267"/>
                </a:lnTo>
                <a:lnTo>
                  <a:pt x="612" y="0"/>
                </a:lnTo>
                <a:lnTo>
                  <a:pt x="0" y="249"/>
                </a:lnTo>
                <a:close/>
              </a:path>
            </a:pathLst>
          </a:custGeom>
          <a:noFill/>
          <a:ln w="38100">
            <a:solidFill>
              <a:schemeClr val="tx1"/>
            </a:solidFill>
            <a:round/>
            <a:headEnd/>
            <a:tailEnd/>
          </a:ln>
        </p:spPr>
        <p:txBody>
          <a:bodyPr>
            <a:spAutoFit/>
          </a:bodyPr>
          <a:lstStyle/>
          <a:p>
            <a:endParaRPr lang="en-US" dirty="0">
              <a:latin typeface="Arial" panose="020B0604020202020204" pitchFamily="34" charset="0"/>
            </a:endParaRPr>
          </a:p>
        </p:txBody>
      </p:sp>
      <p:sp>
        <p:nvSpPr>
          <p:cNvPr id="199694" name="Line 12"/>
          <p:cNvSpPr>
            <a:spLocks noChangeShapeType="1"/>
          </p:cNvSpPr>
          <p:nvPr/>
        </p:nvSpPr>
        <p:spPr bwMode="auto">
          <a:xfrm flipV="1">
            <a:off x="4514850" y="3195637"/>
            <a:ext cx="450850" cy="376237"/>
          </a:xfrm>
          <a:prstGeom prst="line">
            <a:avLst/>
          </a:prstGeom>
          <a:noFill/>
          <a:ln w="38100">
            <a:solidFill>
              <a:schemeClr val="tx1"/>
            </a:solidFill>
            <a:round/>
            <a:headEnd/>
            <a:tailEnd/>
          </a:ln>
        </p:spPr>
        <p:txBody>
          <a:bodyPr wrap="square">
            <a:spAutoFit/>
          </a:bodyPr>
          <a:lstStyle/>
          <a:p>
            <a:endParaRPr lang="en-US" dirty="0">
              <a:latin typeface="Arial" panose="020B0604020202020204" pitchFamily="34" charset="0"/>
            </a:endParaRPr>
          </a:p>
        </p:txBody>
      </p:sp>
      <p:sp>
        <p:nvSpPr>
          <p:cNvPr id="199695" name="Line 13"/>
          <p:cNvSpPr>
            <a:spLocks noChangeShapeType="1"/>
          </p:cNvSpPr>
          <p:nvPr/>
        </p:nvSpPr>
        <p:spPr bwMode="auto">
          <a:xfrm flipV="1">
            <a:off x="5200649" y="3306763"/>
            <a:ext cx="347663" cy="393700"/>
          </a:xfrm>
          <a:prstGeom prst="line">
            <a:avLst/>
          </a:prstGeom>
          <a:noFill/>
          <a:ln w="38100">
            <a:solidFill>
              <a:schemeClr val="tx1"/>
            </a:solidFill>
            <a:round/>
            <a:headEnd/>
            <a:tailEnd/>
          </a:ln>
        </p:spPr>
        <p:txBody>
          <a:bodyPr wrap="square">
            <a:spAutoFit/>
          </a:bodyPr>
          <a:lstStyle/>
          <a:p>
            <a:endParaRPr lang="en-US" dirty="0">
              <a:latin typeface="Arial" panose="020B0604020202020204" pitchFamily="34" charset="0"/>
            </a:endParaRPr>
          </a:p>
        </p:txBody>
      </p:sp>
      <p:sp>
        <p:nvSpPr>
          <p:cNvPr id="743438" name="AutoShape 14"/>
          <p:cNvSpPr>
            <a:spLocks noChangeArrowheads="1"/>
          </p:cNvSpPr>
          <p:nvPr/>
        </p:nvSpPr>
        <p:spPr bwMode="auto">
          <a:xfrm>
            <a:off x="2020888" y="3455988"/>
            <a:ext cx="1193800" cy="895350"/>
          </a:xfrm>
          <a:prstGeom prst="cloudCallout">
            <a:avLst>
              <a:gd name="adj1" fmla="val 23139"/>
              <a:gd name="adj2" fmla="val 89361"/>
            </a:avLst>
          </a:prstGeom>
          <a:noFill/>
          <a:ln w="38100">
            <a:solidFill>
              <a:schemeClr val="tx1"/>
            </a:solidFill>
            <a:round/>
            <a:headEnd/>
            <a:tailEnd/>
          </a:ln>
        </p:spPr>
        <p:txBody>
          <a:bodyPr/>
          <a:lstStyle/>
          <a:p>
            <a:r>
              <a:rPr lang="en-US" sz="2800" dirty="0" err="1">
                <a:solidFill>
                  <a:srgbClr val="FFFF00"/>
                </a:solidFill>
                <a:latin typeface="Arial" panose="020B0604020202020204" pitchFamily="34" charset="0"/>
                <a:cs typeface="Arial" panose="020B0604020202020204" pitchFamily="34" charset="0"/>
              </a:rPr>
              <a:t>zzz</a:t>
            </a:r>
            <a:endParaRPr lang="en-US" sz="2800" dirty="0">
              <a:solidFill>
                <a:srgbClr val="FFFF00"/>
              </a:solidFill>
              <a:latin typeface="Arial" panose="020B0604020202020204" pitchFamily="34" charset="0"/>
              <a:cs typeface="Arial" panose="020B0604020202020204" pitchFamily="34" charset="0"/>
            </a:endParaRPr>
          </a:p>
        </p:txBody>
      </p:sp>
      <p:sp>
        <p:nvSpPr>
          <p:cNvPr id="743440" name="Text Box 16"/>
          <p:cNvSpPr txBox="1">
            <a:spLocks noChangeArrowheads="1"/>
          </p:cNvSpPr>
          <p:nvPr/>
        </p:nvSpPr>
        <p:spPr bwMode="auto">
          <a:xfrm>
            <a:off x="6448889" y="2819400"/>
            <a:ext cx="1374775" cy="579438"/>
          </a:xfrm>
          <a:prstGeom prst="rect">
            <a:avLst/>
          </a:prstGeom>
          <a:noFill/>
          <a:ln w="57150" algn="ctr">
            <a:noFill/>
            <a:miter lim="800000"/>
            <a:headEnd/>
            <a:tailEnd/>
          </a:ln>
        </p:spPr>
        <p:txBody>
          <a:bodyPr wrap="none">
            <a:spAutoFit/>
          </a:bodyPr>
          <a:lstStyle/>
          <a:p>
            <a:r>
              <a:rPr lang="en-US" sz="3200" dirty="0">
                <a:solidFill>
                  <a:srgbClr val="FFFF00"/>
                </a:solidFill>
                <a:latin typeface="Arial" panose="020B0604020202020204" pitchFamily="34" charset="0"/>
                <a:cs typeface="Arial" panose="020B0604020202020204" pitchFamily="34" charset="0"/>
              </a:rPr>
              <a:t>Empty</a:t>
            </a:r>
          </a:p>
        </p:txBody>
      </p:sp>
      <p:sp>
        <p:nvSpPr>
          <p:cNvPr id="199699" name="Freeform 17"/>
          <p:cNvSpPr>
            <a:spLocks/>
          </p:cNvSpPr>
          <p:nvPr/>
        </p:nvSpPr>
        <p:spPr bwMode="auto">
          <a:xfrm flipH="1">
            <a:off x="3440113" y="5186363"/>
            <a:ext cx="381000" cy="457200"/>
          </a:xfrm>
          <a:custGeom>
            <a:avLst/>
            <a:gdLst>
              <a:gd name="T0" fmla="*/ 2147483647 w 336"/>
              <a:gd name="T1" fmla="*/ 0 h 432"/>
              <a:gd name="T2" fmla="*/ 2147483647 w 336"/>
              <a:gd name="T3" fmla="*/ 2147483647 h 432"/>
              <a:gd name="T4" fmla="*/ 2147483647 w 336"/>
              <a:gd name="T5" fmla="*/ 2147483647 h 432"/>
              <a:gd name="T6" fmla="*/ 2147483647 w 336"/>
              <a:gd name="T7" fmla="*/ 2147483647 h 432"/>
              <a:gd name="T8" fmla="*/ 0 w 336"/>
              <a:gd name="T9" fmla="*/ 2147483647 h 432"/>
              <a:gd name="T10" fmla="*/ 0 w 336"/>
              <a:gd name="T11" fmla="*/ 2147483647 h 432"/>
              <a:gd name="T12" fmla="*/ 2147483647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38100">
            <a:solidFill>
              <a:schemeClr val="tx1"/>
            </a:solidFill>
            <a:round/>
            <a:headEnd/>
            <a:tailEnd/>
          </a:ln>
        </p:spPr>
        <p:txBody>
          <a:bodyPr wrap="none" anchor="ctr"/>
          <a:lstStyle/>
          <a:p>
            <a:endParaRPr lang="en-US" dirty="0">
              <a:latin typeface="Arial" panose="020B0604020202020204" pitchFamily="34" charset="0"/>
            </a:endParaRPr>
          </a:p>
        </p:txBody>
      </p:sp>
      <p:grpSp>
        <p:nvGrpSpPr>
          <p:cNvPr id="2" name="Group 22"/>
          <p:cNvGrpSpPr>
            <a:grpSpLocks/>
          </p:cNvGrpSpPr>
          <p:nvPr/>
        </p:nvGrpSpPr>
        <p:grpSpPr bwMode="auto">
          <a:xfrm>
            <a:off x="3965575" y="2946400"/>
            <a:ext cx="509588" cy="509588"/>
            <a:chOff x="2498" y="1856"/>
            <a:chExt cx="321" cy="321"/>
          </a:xfrm>
        </p:grpSpPr>
        <p:sp>
          <p:nvSpPr>
            <p:cNvPr id="199701" name="Oval 18"/>
            <p:cNvSpPr>
              <a:spLocks noChangeArrowheads="1"/>
            </p:cNvSpPr>
            <p:nvPr/>
          </p:nvSpPr>
          <p:spPr bwMode="auto">
            <a:xfrm>
              <a:off x="2498" y="1856"/>
              <a:ext cx="321" cy="321"/>
            </a:xfrm>
            <a:prstGeom prst="ellipse">
              <a:avLst/>
            </a:prstGeom>
            <a:solidFill>
              <a:srgbClr val="0000FF"/>
            </a:solidFill>
            <a:ln w="38100" algn="ctr">
              <a:solidFill>
                <a:schemeClr val="tx1"/>
              </a:solidFill>
              <a:round/>
              <a:headEnd/>
              <a:tailEnd/>
            </a:ln>
          </p:spPr>
          <p:txBody>
            <a:bodyPr wrap="none" anchor="ctr"/>
            <a:lstStyle/>
            <a:p>
              <a:endParaRPr lang="en-US" dirty="0">
                <a:latin typeface="Arial" panose="020B0604020202020204" pitchFamily="34" charset="0"/>
              </a:endParaRPr>
            </a:p>
          </p:txBody>
        </p:sp>
        <p:sp>
          <p:nvSpPr>
            <p:cNvPr id="199702" name="Oval 19"/>
            <p:cNvSpPr>
              <a:spLocks noChangeArrowheads="1"/>
            </p:cNvSpPr>
            <p:nvPr/>
          </p:nvSpPr>
          <p:spPr bwMode="auto">
            <a:xfrm>
              <a:off x="2691" y="1941"/>
              <a:ext cx="56" cy="87"/>
            </a:xfrm>
            <a:prstGeom prst="ellipse">
              <a:avLst/>
            </a:prstGeom>
            <a:solidFill>
              <a:schemeClr val="bg1"/>
            </a:solidFill>
            <a:ln w="38100" algn="ctr">
              <a:noFill/>
              <a:round/>
              <a:headEnd/>
              <a:tailEnd/>
            </a:ln>
          </p:spPr>
          <p:txBody>
            <a:bodyPr wrap="none" anchor="ctr"/>
            <a:lstStyle/>
            <a:p>
              <a:endParaRPr lang="en-US" dirty="0">
                <a:latin typeface="Arial" panose="020B0604020202020204" pitchFamily="34" charset="0"/>
              </a:endParaRPr>
            </a:p>
          </p:txBody>
        </p:sp>
      </p:grpSp>
      <p:sp>
        <p:nvSpPr>
          <p:cNvPr id="199703" name="Text Box 21"/>
          <p:cNvSpPr txBox="1">
            <a:spLocks noChangeArrowheads="1"/>
          </p:cNvSpPr>
          <p:nvPr/>
        </p:nvSpPr>
        <p:spPr bwMode="auto">
          <a:xfrm>
            <a:off x="6488894" y="3511550"/>
            <a:ext cx="1223988" cy="584775"/>
          </a:xfrm>
          <a:prstGeom prst="rect">
            <a:avLst/>
          </a:prstGeom>
          <a:noFill/>
          <a:ln w="57150" algn="ctr">
            <a:noFill/>
            <a:miter lim="800000"/>
            <a:headEnd/>
            <a:tailEnd/>
          </a:ln>
        </p:spPr>
        <p:txBody>
          <a:bodyPr wrap="none">
            <a:spAutoFit/>
          </a:bodyPr>
          <a:lstStyle/>
          <a:p>
            <a:r>
              <a:rPr lang="en-US" sz="3200" dirty="0">
                <a:solidFill>
                  <a:srgbClr val="FFFF00"/>
                </a:solidFill>
                <a:latin typeface="Arial" panose="020B0604020202020204" pitchFamily="34" charset="0"/>
                <a:cs typeface="Arial" panose="020B0604020202020204" pitchFamily="34" charset="0"/>
              </a:rPr>
              <a:t>buffer</a:t>
            </a:r>
          </a:p>
        </p:txBody>
      </p:sp>
      <p:sp>
        <p:nvSpPr>
          <p:cNvPr id="743447" name="AutoShape 23"/>
          <p:cNvSpPr>
            <a:spLocks noChangeArrowheads="1"/>
          </p:cNvSpPr>
          <p:nvPr/>
        </p:nvSpPr>
        <p:spPr bwMode="auto">
          <a:xfrm>
            <a:off x="1912938" y="3608388"/>
            <a:ext cx="1454150" cy="895350"/>
          </a:xfrm>
          <a:prstGeom prst="cloudCallout">
            <a:avLst>
              <a:gd name="adj1" fmla="val 27949"/>
              <a:gd name="adj2" fmla="val 89361"/>
            </a:avLst>
          </a:prstGeom>
          <a:noFill/>
          <a:ln w="38100">
            <a:solidFill>
              <a:schemeClr val="tx1"/>
            </a:solidFill>
            <a:round/>
            <a:headEnd/>
            <a:tailEnd/>
          </a:ln>
        </p:spPr>
        <p:txBody>
          <a:bodyPr/>
          <a:lstStyle/>
          <a:p>
            <a:r>
              <a:rPr lang="en-US" sz="2800" dirty="0">
                <a:solidFill>
                  <a:srgbClr val="FFFF00"/>
                </a:solidFill>
                <a:latin typeface="Arial" panose="020B0604020202020204" pitchFamily="34" charset="0"/>
                <a:cs typeface="Arial" panose="020B0604020202020204" pitchFamily="34" charset="0"/>
              </a:rPr>
              <a:t>Yes!</a:t>
            </a:r>
          </a:p>
        </p:txBody>
      </p:sp>
      <p:sp>
        <p:nvSpPr>
          <p:cNvPr id="199706" name="Text Box 26"/>
          <p:cNvSpPr txBox="1">
            <a:spLocks noChangeArrowheads="1"/>
          </p:cNvSpPr>
          <p:nvPr/>
        </p:nvSpPr>
        <p:spPr bwMode="auto">
          <a:xfrm>
            <a:off x="4113676" y="4757738"/>
            <a:ext cx="4597400" cy="984250"/>
          </a:xfrm>
          <a:prstGeom prst="rect">
            <a:avLst/>
          </a:prstGeom>
          <a:solidFill>
            <a:schemeClr val="bg1"/>
          </a:solidFill>
          <a:ln w="38100" algn="ctr">
            <a:solidFill>
              <a:srgbClr val="FF0000"/>
            </a:solidFill>
            <a:miter lim="800000"/>
            <a:headEnd/>
            <a:tailEnd/>
          </a:ln>
          <a:effectLst>
            <a:outerShdw dist="107763" dir="2700000" algn="ctr" rotWithShape="0">
              <a:schemeClr val="bg2">
                <a:alpha val="50000"/>
              </a:schemeClr>
            </a:outerShdw>
          </a:effectLst>
        </p:spPr>
        <p:txBody>
          <a:bodyPr>
            <a:spAutoFit/>
          </a:bodyPr>
          <a:lstStyle/>
          <a:p>
            <a:r>
              <a:rPr lang="en-US" sz="2800" dirty="0">
                <a:solidFill>
                  <a:srgbClr val="FFFF00"/>
                </a:solidFill>
                <a:latin typeface="Arial" pitchFamily="34" charset="0"/>
                <a:cs typeface="Arial" pitchFamily="34" charset="0"/>
              </a:rPr>
              <a:t>If buffer is empty,</a:t>
            </a:r>
          </a:p>
          <a:p>
            <a:r>
              <a:rPr lang="en-US" sz="2800" dirty="0">
                <a:solidFill>
                  <a:srgbClr val="FFFF00"/>
                </a:solidFill>
                <a:latin typeface="Arial" pitchFamily="34" charset="0"/>
                <a:cs typeface="Arial" pitchFamily="34" charset="0"/>
              </a:rPr>
              <a:t>  wait for item to show up</a:t>
            </a:r>
          </a:p>
        </p:txBody>
      </p:sp>
      <p:sp>
        <p:nvSpPr>
          <p:cNvPr id="25" name="TextBox 24">
            <a:extLst>
              <a:ext uri="{FF2B5EF4-FFF2-40B4-BE49-F238E27FC236}">
                <a16:creationId xmlns:a16="http://schemas.microsoft.com/office/drawing/2014/main" id="{16D925A1-BD1C-41DD-A0C2-A5FC6EEA5136}"/>
              </a:ext>
            </a:extLst>
          </p:cNvPr>
          <p:cNvSpPr txBox="1"/>
          <p:nvPr/>
        </p:nvSpPr>
        <p:spPr bwMode="auto">
          <a:xfrm>
            <a:off x="368981" y="312546"/>
            <a:ext cx="3989682" cy="523220"/>
          </a:xfrm>
          <a:prstGeom prst="rect">
            <a:avLst/>
          </a:prstGeom>
          <a:solidFill>
            <a:schemeClr val="bg1"/>
          </a:solidFill>
          <a:ln w="76200">
            <a:solidFill>
              <a:schemeClr val="tx1">
                <a:lumMod val="85000"/>
              </a:schemeClr>
            </a:solid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2800" dirty="0">
                <a:solidFill>
                  <a:srgbClr val="FFFF00"/>
                </a:solidFill>
                <a:latin typeface="Arial" panose="020B0604020202020204" pitchFamily="34" charset="0"/>
                <a:cs typeface="Arial" panose="020B0604020202020204" pitchFamily="34" charset="0"/>
              </a:rPr>
              <a:t>Monitor Wait and Signal</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1" nodeType="clickEffect">
                                  <p:stCondLst>
                                    <p:cond delay="0"/>
                                  </p:stCondLst>
                                  <p:childTnLst>
                                    <p:set>
                                      <p:cBhvr>
                                        <p:cTn id="6" dur="1" fill="hold">
                                          <p:stCondLst>
                                            <p:cond delay="0"/>
                                          </p:stCondLst>
                                        </p:cTn>
                                        <p:tgtEl>
                                          <p:spTgt spid="743438"/>
                                        </p:tgtEl>
                                        <p:attrNameLst>
                                          <p:attrName>style.visibility</p:attrName>
                                        </p:attrNameLst>
                                      </p:cBhvr>
                                      <p:to>
                                        <p:strVal val="visible"/>
                                      </p:to>
                                    </p:set>
                                    <p:animEffect transition="in" filter="blinds(horizontal)">
                                      <p:cBhvr>
                                        <p:cTn id="7" dur="500"/>
                                        <p:tgtEl>
                                          <p:spTgt spid="74343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xit" presetSubtype="10" fill="hold" grpId="0" nodeType="clickEffect">
                                  <p:stCondLst>
                                    <p:cond delay="0"/>
                                  </p:stCondLst>
                                  <p:childTnLst>
                                    <p:animEffect transition="out" filter="blinds(horizontal)">
                                      <p:cBhvr>
                                        <p:cTn id="11" dur="500"/>
                                        <p:tgtEl>
                                          <p:spTgt spid="743440"/>
                                        </p:tgtEl>
                                      </p:cBhvr>
                                    </p:animEffect>
                                    <p:set>
                                      <p:cBhvr>
                                        <p:cTn id="12" dur="1" fill="hold">
                                          <p:stCondLst>
                                            <p:cond delay="499"/>
                                          </p:stCondLst>
                                        </p:cTn>
                                        <p:tgtEl>
                                          <p:spTgt spid="743440"/>
                                        </p:tgtEl>
                                        <p:attrNameLst>
                                          <p:attrName>style.visibility</p:attrName>
                                        </p:attrNameLst>
                                      </p:cBhvr>
                                      <p:to>
                                        <p:strVal val="hidden"/>
                                      </p:to>
                                    </p:set>
                                  </p:childTnLst>
                                </p:cTn>
                              </p:par>
                            </p:childTnLst>
                          </p:cTn>
                        </p:par>
                        <p:par>
                          <p:cTn id="13" fill="hold">
                            <p:stCondLst>
                              <p:cond delay="500"/>
                            </p:stCondLst>
                            <p:childTnLst>
                              <p:par>
                                <p:cTn id="14" presetID="3" presetClass="entr" presetSubtype="10" fill="hold" nodeType="after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blinds(horizontal)">
                                      <p:cBhvr>
                                        <p:cTn id="16" dur="500"/>
                                        <p:tgtEl>
                                          <p:spTgt spid="2"/>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xit" presetSubtype="10" fill="hold" grpId="0" nodeType="clickEffect">
                                  <p:stCondLst>
                                    <p:cond delay="0"/>
                                  </p:stCondLst>
                                  <p:childTnLst>
                                    <p:animEffect transition="out" filter="blinds(horizontal)">
                                      <p:cBhvr>
                                        <p:cTn id="20" dur="500"/>
                                        <p:tgtEl>
                                          <p:spTgt spid="743438"/>
                                        </p:tgtEl>
                                      </p:cBhvr>
                                    </p:animEffect>
                                    <p:set>
                                      <p:cBhvr>
                                        <p:cTn id="21" dur="1" fill="hold">
                                          <p:stCondLst>
                                            <p:cond delay="499"/>
                                          </p:stCondLst>
                                        </p:cTn>
                                        <p:tgtEl>
                                          <p:spTgt spid="743438"/>
                                        </p:tgtEl>
                                        <p:attrNameLst>
                                          <p:attrName>style.visibility</p:attrName>
                                        </p:attrNameLst>
                                      </p:cBhvr>
                                      <p:to>
                                        <p:strVal val="hidden"/>
                                      </p:to>
                                    </p:set>
                                  </p:childTnLst>
                                </p:cTn>
                              </p:par>
                            </p:childTnLst>
                          </p:cTn>
                        </p:par>
                        <p:par>
                          <p:cTn id="22" fill="hold">
                            <p:stCondLst>
                              <p:cond delay="500"/>
                            </p:stCondLst>
                            <p:childTnLst>
                              <p:par>
                                <p:cTn id="23" presetID="0" presetClass="path" presetSubtype="0" accel="50000" decel="50000" fill="hold" nodeType="afterEffect">
                                  <p:stCondLst>
                                    <p:cond delay="0"/>
                                  </p:stCondLst>
                                  <p:childTnLst>
                                    <p:animMotion origin="layout" path="M 5.55556E-7 5.6211E-7 C -0.0257 0.05159 -0.05122 0.10317 -0.06111 0.13625 C -0.07101 0.16933 -0.06511 0.18413 -0.05903 0.19917 " pathEditMode="relative" ptsTypes="aaA">
                                      <p:cBhvr>
                                        <p:cTn id="24" dur="2000" fill="hold"/>
                                        <p:tgtEl>
                                          <p:spTgt spid="2"/>
                                        </p:tgtEl>
                                        <p:attrNameLst>
                                          <p:attrName>ppt_x</p:attrName>
                                          <p:attrName>ppt_y</p:attrName>
                                        </p:attrNameLst>
                                      </p:cBhvr>
                                    </p:animMotion>
                                  </p:childTnLst>
                                </p:cTn>
                              </p:par>
                            </p:childTnLst>
                          </p:cTn>
                        </p:par>
                        <p:par>
                          <p:cTn id="25" fill="hold">
                            <p:stCondLst>
                              <p:cond delay="2500"/>
                            </p:stCondLst>
                            <p:childTnLst>
                              <p:par>
                                <p:cTn id="26" presetID="3" presetClass="entr" presetSubtype="10" fill="hold" grpId="0" nodeType="afterEffect">
                                  <p:stCondLst>
                                    <p:cond delay="0"/>
                                  </p:stCondLst>
                                  <p:childTnLst>
                                    <p:set>
                                      <p:cBhvr>
                                        <p:cTn id="27" dur="1" fill="hold">
                                          <p:stCondLst>
                                            <p:cond delay="0"/>
                                          </p:stCondLst>
                                        </p:cTn>
                                        <p:tgtEl>
                                          <p:spTgt spid="743447"/>
                                        </p:tgtEl>
                                        <p:attrNameLst>
                                          <p:attrName>style.visibility</p:attrName>
                                        </p:attrNameLst>
                                      </p:cBhvr>
                                      <p:to>
                                        <p:strVal val="visible"/>
                                      </p:to>
                                    </p:set>
                                    <p:animEffect transition="in" filter="blinds(horizontal)">
                                      <p:cBhvr>
                                        <p:cTn id="28" dur="500"/>
                                        <p:tgtEl>
                                          <p:spTgt spid="743447"/>
                                        </p:tgtEl>
                                      </p:cBhvr>
                                    </p:animEffect>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grpId="0" nodeType="clickEffect">
                                  <p:stCondLst>
                                    <p:cond delay="0"/>
                                  </p:stCondLst>
                                  <p:childTnLst>
                                    <p:set>
                                      <p:cBhvr>
                                        <p:cTn id="32" dur="1" fill="hold">
                                          <p:stCondLst>
                                            <p:cond delay="0"/>
                                          </p:stCondLst>
                                        </p:cTn>
                                        <p:tgtEl>
                                          <p:spTgt spid="199706"/>
                                        </p:tgtEl>
                                        <p:attrNameLst>
                                          <p:attrName>style.visibility</p:attrName>
                                        </p:attrNameLst>
                                      </p:cBhvr>
                                      <p:to>
                                        <p:strVal val="visible"/>
                                      </p:to>
                                    </p:set>
                                    <p:animEffect transition="in" filter="blinds(horizontal)">
                                      <p:cBhvr>
                                        <p:cTn id="33" dur="500"/>
                                        <p:tgtEl>
                                          <p:spTgt spid="1997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3438" grpId="0" animBg="1"/>
      <p:bldP spid="743438" grpId="1" animBg="1"/>
      <p:bldP spid="743440" grpId="0"/>
      <p:bldP spid="743447" grpId="0" animBg="1"/>
      <p:bldP spid="199706"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1" name="Slide Number Placeholder 4"/>
          <p:cNvSpPr txBox="1">
            <a:spLocks noGrp="1"/>
          </p:cNvSpPr>
          <p:nvPr/>
        </p:nvSpPr>
        <p:spPr bwMode="auto">
          <a:xfrm>
            <a:off x="6553200" y="6248400"/>
            <a:ext cx="1905000" cy="457200"/>
          </a:xfrm>
          <a:prstGeom prst="rect">
            <a:avLst/>
          </a:prstGeom>
          <a:noFill/>
          <a:ln w="9525">
            <a:noFill/>
            <a:miter lim="800000"/>
            <a:headEnd/>
            <a:tailEnd/>
          </a:ln>
        </p:spPr>
        <p:txBody>
          <a:bodyPr/>
          <a:lstStyle/>
          <a:p>
            <a:pPr algn="r"/>
            <a:fld id="{B6D7B447-6655-4022-B62F-4356E0E85B53}" type="slidenum">
              <a:rPr lang="ar-SA" sz="1400">
                <a:solidFill>
                  <a:schemeClr val="tx1"/>
                </a:solidFill>
                <a:latin typeface="Arial" panose="020B0604020202020204" pitchFamily="34" charset="0"/>
                <a:cs typeface="Arial" panose="020B0604020202020204" pitchFamily="34" charset="0"/>
              </a:rPr>
              <a:pPr algn="r"/>
              <a:t>36</a:t>
            </a:fld>
            <a:endParaRPr lang="en-US" sz="1400" dirty="0">
              <a:solidFill>
                <a:schemeClr val="tx1"/>
              </a:solidFill>
              <a:latin typeface="Arial" panose="020B0604020202020204" pitchFamily="34" charset="0"/>
              <a:cs typeface="Arial" panose="020B0604020202020204" pitchFamily="34" charset="0"/>
            </a:endParaRPr>
          </a:p>
        </p:txBody>
      </p:sp>
      <p:sp>
        <p:nvSpPr>
          <p:cNvPr id="201732" name="Freeform 2"/>
          <p:cNvSpPr>
            <a:spLocks/>
          </p:cNvSpPr>
          <p:nvPr/>
        </p:nvSpPr>
        <p:spPr bwMode="auto">
          <a:xfrm flipH="1">
            <a:off x="2911475" y="4857750"/>
            <a:ext cx="228600" cy="533400"/>
          </a:xfrm>
          <a:custGeom>
            <a:avLst/>
            <a:gdLst>
              <a:gd name="T0" fmla="*/ 0 w 144"/>
              <a:gd name="T1" fmla="*/ 2147483647 h 336"/>
              <a:gd name="T2" fmla="*/ 2147483647 w 144"/>
              <a:gd name="T3" fmla="*/ 0 h 336"/>
              <a:gd name="T4" fmla="*/ 2147483647 w 144"/>
              <a:gd name="T5" fmla="*/ 2147483647 h 336"/>
              <a:gd name="T6" fmla="*/ 2147483647 w 144"/>
              <a:gd name="T7" fmla="*/ 2147483647 h 336"/>
              <a:gd name="T8" fmla="*/ 2147483647 w 144"/>
              <a:gd name="T9" fmla="*/ 2147483647 h 336"/>
              <a:gd name="T10" fmla="*/ 2147483647 w 144"/>
              <a:gd name="T11" fmla="*/ 2147483647 h 336"/>
              <a:gd name="T12" fmla="*/ 0 w 144"/>
              <a:gd name="T13" fmla="*/ 2147483647 h 336"/>
              <a:gd name="T14" fmla="*/ 0 w 144"/>
              <a:gd name="T15" fmla="*/ 2147483647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38100">
            <a:solidFill>
              <a:schemeClr val="tx1"/>
            </a:solidFill>
            <a:round/>
            <a:headEnd/>
            <a:tailEnd/>
          </a:ln>
        </p:spPr>
        <p:txBody>
          <a:bodyPr wrap="none" anchor="ctr"/>
          <a:lstStyle/>
          <a:p>
            <a:endParaRPr lang="en-US" dirty="0">
              <a:solidFill>
                <a:srgbClr val="FFFF00"/>
              </a:solidFill>
              <a:latin typeface="Arial" panose="020B0604020202020204" pitchFamily="34" charset="0"/>
              <a:cs typeface="Arial" panose="020B0604020202020204" pitchFamily="34" charset="0"/>
            </a:endParaRPr>
          </a:p>
        </p:txBody>
      </p:sp>
      <p:sp>
        <p:nvSpPr>
          <p:cNvPr id="201734" name="Freeform 4"/>
          <p:cNvSpPr>
            <a:spLocks/>
          </p:cNvSpPr>
          <p:nvPr/>
        </p:nvSpPr>
        <p:spPr bwMode="auto">
          <a:xfrm flipH="1">
            <a:off x="2362200" y="5257800"/>
            <a:ext cx="228600" cy="533400"/>
          </a:xfrm>
          <a:custGeom>
            <a:avLst/>
            <a:gdLst>
              <a:gd name="T0" fmla="*/ 0 w 144"/>
              <a:gd name="T1" fmla="*/ 2147483647 h 336"/>
              <a:gd name="T2" fmla="*/ 2147483647 w 144"/>
              <a:gd name="T3" fmla="*/ 0 h 336"/>
              <a:gd name="T4" fmla="*/ 2147483647 w 144"/>
              <a:gd name="T5" fmla="*/ 2147483647 h 336"/>
              <a:gd name="T6" fmla="*/ 2147483647 w 144"/>
              <a:gd name="T7" fmla="*/ 2147483647 h 336"/>
              <a:gd name="T8" fmla="*/ 2147483647 w 144"/>
              <a:gd name="T9" fmla="*/ 2147483647 h 336"/>
              <a:gd name="T10" fmla="*/ 2147483647 w 144"/>
              <a:gd name="T11" fmla="*/ 2147483647 h 336"/>
              <a:gd name="T12" fmla="*/ 0 w 144"/>
              <a:gd name="T13" fmla="*/ 2147483647 h 336"/>
              <a:gd name="T14" fmla="*/ 0 w 144"/>
              <a:gd name="T15" fmla="*/ 2147483647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38100">
            <a:solidFill>
              <a:schemeClr val="tx1"/>
            </a:solidFill>
            <a:round/>
            <a:headEnd/>
            <a:tailEnd/>
          </a:ln>
        </p:spPr>
        <p:txBody>
          <a:bodyPr wrap="none" anchor="ctr"/>
          <a:lstStyle/>
          <a:p>
            <a:endParaRPr lang="en-US" dirty="0">
              <a:solidFill>
                <a:srgbClr val="FFFF00"/>
              </a:solidFill>
              <a:latin typeface="Arial" panose="020B0604020202020204" pitchFamily="34" charset="0"/>
              <a:cs typeface="Arial" panose="020B0604020202020204" pitchFamily="34" charset="0"/>
            </a:endParaRPr>
          </a:p>
        </p:txBody>
      </p:sp>
      <p:sp>
        <p:nvSpPr>
          <p:cNvPr id="201735" name="Freeform 5"/>
          <p:cNvSpPr>
            <a:spLocks/>
          </p:cNvSpPr>
          <p:nvPr/>
        </p:nvSpPr>
        <p:spPr bwMode="auto">
          <a:xfrm flipH="1">
            <a:off x="2692400" y="5029200"/>
            <a:ext cx="228600" cy="533400"/>
          </a:xfrm>
          <a:custGeom>
            <a:avLst/>
            <a:gdLst>
              <a:gd name="T0" fmla="*/ 0 w 144"/>
              <a:gd name="T1" fmla="*/ 2147483647 h 336"/>
              <a:gd name="T2" fmla="*/ 2147483647 w 144"/>
              <a:gd name="T3" fmla="*/ 0 h 336"/>
              <a:gd name="T4" fmla="*/ 2147483647 w 144"/>
              <a:gd name="T5" fmla="*/ 2147483647 h 336"/>
              <a:gd name="T6" fmla="*/ 2147483647 w 144"/>
              <a:gd name="T7" fmla="*/ 2147483647 h 336"/>
              <a:gd name="T8" fmla="*/ 2147483647 w 144"/>
              <a:gd name="T9" fmla="*/ 2147483647 h 336"/>
              <a:gd name="T10" fmla="*/ 2147483647 w 144"/>
              <a:gd name="T11" fmla="*/ 2147483647 h 336"/>
              <a:gd name="T12" fmla="*/ 0 w 144"/>
              <a:gd name="T13" fmla="*/ 2147483647 h 336"/>
              <a:gd name="T14" fmla="*/ 0 w 144"/>
              <a:gd name="T15" fmla="*/ 2147483647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38100">
            <a:solidFill>
              <a:schemeClr val="tx1"/>
            </a:solidFill>
            <a:round/>
            <a:headEnd/>
            <a:tailEnd/>
          </a:ln>
        </p:spPr>
        <p:txBody>
          <a:bodyPr wrap="none" anchor="ctr"/>
          <a:lstStyle/>
          <a:p>
            <a:endParaRPr lang="en-US" dirty="0">
              <a:solidFill>
                <a:srgbClr val="FFFF00"/>
              </a:solidFill>
              <a:latin typeface="Arial" panose="020B0604020202020204" pitchFamily="34" charset="0"/>
              <a:cs typeface="Arial" panose="020B0604020202020204" pitchFamily="34" charset="0"/>
            </a:endParaRPr>
          </a:p>
        </p:txBody>
      </p:sp>
      <p:sp>
        <p:nvSpPr>
          <p:cNvPr id="201736" name="Freeform 6"/>
          <p:cNvSpPr>
            <a:spLocks/>
          </p:cNvSpPr>
          <p:nvPr/>
        </p:nvSpPr>
        <p:spPr bwMode="auto">
          <a:xfrm flipH="1">
            <a:off x="2415353" y="4881562"/>
            <a:ext cx="1252538" cy="849313"/>
          </a:xfrm>
          <a:custGeom>
            <a:avLst/>
            <a:gdLst>
              <a:gd name="T0" fmla="*/ 2147483647 w 789"/>
              <a:gd name="T1" fmla="*/ 0 h 535"/>
              <a:gd name="T2" fmla="*/ 2147483647 w 789"/>
              <a:gd name="T3" fmla="*/ 2147483647 h 535"/>
              <a:gd name="T4" fmla="*/ 2147483647 w 789"/>
              <a:gd name="T5" fmla="*/ 2147483647 h 535"/>
              <a:gd name="T6" fmla="*/ 0 w 789"/>
              <a:gd name="T7" fmla="*/ 2147483647 h 535"/>
              <a:gd name="T8" fmla="*/ 2147483647 w 789"/>
              <a:gd name="T9" fmla="*/ 0 h 535"/>
              <a:gd name="T10" fmla="*/ 0 60000 65536"/>
              <a:gd name="T11" fmla="*/ 0 60000 65536"/>
              <a:gd name="T12" fmla="*/ 0 60000 65536"/>
              <a:gd name="T13" fmla="*/ 0 60000 65536"/>
              <a:gd name="T14" fmla="*/ 0 60000 65536"/>
              <a:gd name="T15" fmla="*/ 0 w 789"/>
              <a:gd name="T16" fmla="*/ 0 h 535"/>
              <a:gd name="T17" fmla="*/ 789 w 789"/>
              <a:gd name="T18" fmla="*/ 535 h 535"/>
            </a:gdLst>
            <a:ahLst/>
            <a:cxnLst>
              <a:cxn ang="T10">
                <a:pos x="T0" y="T1"/>
              </a:cxn>
              <a:cxn ang="T11">
                <a:pos x="T2" y="T3"/>
              </a:cxn>
              <a:cxn ang="T12">
                <a:pos x="T4" y="T5"/>
              </a:cxn>
              <a:cxn ang="T13">
                <a:pos x="T6" y="T7"/>
              </a:cxn>
              <a:cxn ang="T14">
                <a:pos x="T8" y="T9"/>
              </a:cxn>
            </a:cxnLst>
            <a:rect l="T15" t="T16" r="T17" b="T18"/>
            <a:pathLst>
              <a:path w="789" h="535">
                <a:moveTo>
                  <a:pt x="261" y="0"/>
                </a:moveTo>
                <a:lnTo>
                  <a:pt x="789" y="336"/>
                </a:lnTo>
                <a:lnTo>
                  <a:pt x="494" y="535"/>
                </a:lnTo>
                <a:lnTo>
                  <a:pt x="0" y="96"/>
                </a:lnTo>
                <a:lnTo>
                  <a:pt x="261" y="0"/>
                </a:lnTo>
                <a:close/>
              </a:path>
            </a:pathLst>
          </a:custGeom>
          <a:solidFill>
            <a:srgbClr val="99CCFF"/>
          </a:solidFill>
          <a:ln w="38100">
            <a:solidFill>
              <a:schemeClr val="tx1"/>
            </a:solidFill>
            <a:round/>
            <a:headEnd/>
            <a:tailEnd/>
          </a:ln>
        </p:spPr>
        <p:txBody>
          <a:bodyPr wrap="none" anchor="ctr"/>
          <a:lstStyle/>
          <a:p>
            <a:endParaRPr lang="en-US" dirty="0">
              <a:solidFill>
                <a:srgbClr val="FFFF00"/>
              </a:solidFill>
              <a:latin typeface="Arial" panose="020B0604020202020204" pitchFamily="34" charset="0"/>
              <a:cs typeface="Arial" panose="020B0604020202020204" pitchFamily="34" charset="0"/>
            </a:endParaRPr>
          </a:p>
        </p:txBody>
      </p:sp>
      <p:sp>
        <p:nvSpPr>
          <p:cNvPr id="201737" name="Freeform 7"/>
          <p:cNvSpPr>
            <a:spLocks/>
          </p:cNvSpPr>
          <p:nvPr/>
        </p:nvSpPr>
        <p:spPr bwMode="auto">
          <a:xfrm flipH="1">
            <a:off x="2895600" y="5029200"/>
            <a:ext cx="779463" cy="900113"/>
          </a:xfrm>
          <a:custGeom>
            <a:avLst/>
            <a:gdLst>
              <a:gd name="T0" fmla="*/ 2147483647 w 491"/>
              <a:gd name="T1" fmla="*/ 0 h 567"/>
              <a:gd name="T2" fmla="*/ 2147483647 w 491"/>
              <a:gd name="T3" fmla="*/ 2147483647 h 567"/>
              <a:gd name="T4" fmla="*/ 2147483647 w 491"/>
              <a:gd name="T5" fmla="*/ 2147483647 h 567"/>
              <a:gd name="T6" fmla="*/ 0 w 491"/>
              <a:gd name="T7" fmla="*/ 2147483647 h 567"/>
              <a:gd name="T8" fmla="*/ 2147483647 w 491"/>
              <a:gd name="T9" fmla="*/ 0 h 567"/>
              <a:gd name="T10" fmla="*/ 0 60000 65536"/>
              <a:gd name="T11" fmla="*/ 0 60000 65536"/>
              <a:gd name="T12" fmla="*/ 0 60000 65536"/>
              <a:gd name="T13" fmla="*/ 0 60000 65536"/>
              <a:gd name="T14" fmla="*/ 0 60000 65536"/>
              <a:gd name="T15" fmla="*/ 0 w 491"/>
              <a:gd name="T16" fmla="*/ 0 h 567"/>
              <a:gd name="T17" fmla="*/ 491 w 491"/>
              <a:gd name="T18" fmla="*/ 567 h 567"/>
            </a:gdLst>
            <a:ahLst/>
            <a:cxnLst>
              <a:cxn ang="T10">
                <a:pos x="T0" y="T1"/>
              </a:cxn>
              <a:cxn ang="T11">
                <a:pos x="T2" y="T3"/>
              </a:cxn>
              <a:cxn ang="T12">
                <a:pos x="T4" y="T5"/>
              </a:cxn>
              <a:cxn ang="T13">
                <a:pos x="T6" y="T7"/>
              </a:cxn>
              <a:cxn ang="T14">
                <a:pos x="T8" y="T9"/>
              </a:cxn>
            </a:cxnLst>
            <a:rect l="T15" t="T16" r="T17" b="T18"/>
            <a:pathLst>
              <a:path w="491" h="567">
                <a:moveTo>
                  <a:pt x="11" y="0"/>
                </a:moveTo>
                <a:lnTo>
                  <a:pt x="491" y="432"/>
                </a:lnTo>
                <a:lnTo>
                  <a:pt x="484" y="567"/>
                </a:lnTo>
                <a:lnTo>
                  <a:pt x="0" y="119"/>
                </a:lnTo>
                <a:lnTo>
                  <a:pt x="11" y="0"/>
                </a:lnTo>
                <a:close/>
              </a:path>
            </a:pathLst>
          </a:custGeom>
          <a:solidFill>
            <a:srgbClr val="0000FF"/>
          </a:solidFill>
          <a:ln w="38100">
            <a:solidFill>
              <a:srgbClr val="99CCFF"/>
            </a:solidFill>
            <a:round/>
            <a:headEnd/>
            <a:tailEnd/>
          </a:ln>
        </p:spPr>
        <p:txBody>
          <a:bodyPr wrap="none" anchor="ctr"/>
          <a:lstStyle/>
          <a:p>
            <a:endParaRPr lang="en-US" dirty="0">
              <a:solidFill>
                <a:srgbClr val="FFFF00"/>
              </a:solidFill>
              <a:latin typeface="Arial" panose="020B0604020202020204" pitchFamily="34" charset="0"/>
              <a:cs typeface="Arial" panose="020B0604020202020204" pitchFamily="34" charset="0"/>
            </a:endParaRPr>
          </a:p>
        </p:txBody>
      </p:sp>
      <p:sp>
        <p:nvSpPr>
          <p:cNvPr id="201738" name="Freeform 8"/>
          <p:cNvSpPr>
            <a:spLocks/>
          </p:cNvSpPr>
          <p:nvPr/>
        </p:nvSpPr>
        <p:spPr bwMode="auto">
          <a:xfrm flipH="1">
            <a:off x="2438400" y="5410200"/>
            <a:ext cx="482600" cy="519113"/>
          </a:xfrm>
          <a:custGeom>
            <a:avLst/>
            <a:gdLst>
              <a:gd name="T0" fmla="*/ 2147483647 w 304"/>
              <a:gd name="T1" fmla="*/ 0 h 327"/>
              <a:gd name="T2" fmla="*/ 2147483647 w 304"/>
              <a:gd name="T3" fmla="*/ 2147483647 h 327"/>
              <a:gd name="T4" fmla="*/ 0 w 304"/>
              <a:gd name="T5" fmla="*/ 2147483647 h 327"/>
              <a:gd name="T6" fmla="*/ 2147483647 w 304"/>
              <a:gd name="T7" fmla="*/ 2147483647 h 327"/>
              <a:gd name="T8" fmla="*/ 2147483647 w 304"/>
              <a:gd name="T9" fmla="*/ 0 h 327"/>
              <a:gd name="T10" fmla="*/ 0 60000 65536"/>
              <a:gd name="T11" fmla="*/ 0 60000 65536"/>
              <a:gd name="T12" fmla="*/ 0 60000 65536"/>
              <a:gd name="T13" fmla="*/ 0 60000 65536"/>
              <a:gd name="T14" fmla="*/ 0 60000 65536"/>
              <a:gd name="T15" fmla="*/ 0 w 304"/>
              <a:gd name="T16" fmla="*/ 0 h 327"/>
              <a:gd name="T17" fmla="*/ 304 w 304"/>
              <a:gd name="T18" fmla="*/ 327 h 327"/>
            </a:gdLst>
            <a:ahLst/>
            <a:cxnLst>
              <a:cxn ang="T10">
                <a:pos x="T0" y="T1"/>
              </a:cxn>
              <a:cxn ang="T11">
                <a:pos x="T2" y="T3"/>
              </a:cxn>
              <a:cxn ang="T12">
                <a:pos x="T4" y="T5"/>
              </a:cxn>
              <a:cxn ang="T13">
                <a:pos x="T6" y="T7"/>
              </a:cxn>
              <a:cxn ang="T14">
                <a:pos x="T8" y="T9"/>
              </a:cxn>
            </a:cxnLst>
            <a:rect l="T15" t="T16" r="T17" b="T18"/>
            <a:pathLst>
              <a:path w="304" h="327">
                <a:moveTo>
                  <a:pt x="304" y="0"/>
                </a:moveTo>
                <a:lnTo>
                  <a:pt x="304" y="96"/>
                </a:lnTo>
                <a:lnTo>
                  <a:pt x="0" y="327"/>
                </a:lnTo>
                <a:lnTo>
                  <a:pt x="18" y="181"/>
                </a:lnTo>
                <a:lnTo>
                  <a:pt x="304" y="0"/>
                </a:lnTo>
                <a:close/>
              </a:path>
            </a:pathLst>
          </a:custGeom>
          <a:solidFill>
            <a:srgbClr val="99CCFF"/>
          </a:solidFill>
          <a:ln w="38100">
            <a:solidFill>
              <a:schemeClr val="tx1"/>
            </a:solidFill>
            <a:round/>
            <a:headEnd/>
            <a:tailEnd/>
          </a:ln>
        </p:spPr>
        <p:txBody>
          <a:bodyPr wrap="none" anchor="ctr"/>
          <a:lstStyle/>
          <a:p>
            <a:endParaRPr lang="en-US" dirty="0">
              <a:solidFill>
                <a:srgbClr val="FFFF00"/>
              </a:solidFill>
              <a:latin typeface="Arial" panose="020B0604020202020204" pitchFamily="34" charset="0"/>
              <a:cs typeface="Arial" panose="020B0604020202020204" pitchFamily="34" charset="0"/>
            </a:endParaRPr>
          </a:p>
        </p:txBody>
      </p:sp>
      <p:sp>
        <p:nvSpPr>
          <p:cNvPr id="201739" name="Freeform 9"/>
          <p:cNvSpPr>
            <a:spLocks/>
          </p:cNvSpPr>
          <p:nvPr/>
        </p:nvSpPr>
        <p:spPr bwMode="auto">
          <a:xfrm flipH="1">
            <a:off x="2895600" y="5638800"/>
            <a:ext cx="381000" cy="533400"/>
          </a:xfrm>
          <a:custGeom>
            <a:avLst/>
            <a:gdLst>
              <a:gd name="T0" fmla="*/ 2147483647 w 336"/>
              <a:gd name="T1" fmla="*/ 0 h 432"/>
              <a:gd name="T2" fmla="*/ 2147483647 w 336"/>
              <a:gd name="T3" fmla="*/ 2147483647 h 432"/>
              <a:gd name="T4" fmla="*/ 2147483647 w 336"/>
              <a:gd name="T5" fmla="*/ 2147483647 h 432"/>
              <a:gd name="T6" fmla="*/ 2147483647 w 336"/>
              <a:gd name="T7" fmla="*/ 2147483647 h 432"/>
              <a:gd name="T8" fmla="*/ 0 w 336"/>
              <a:gd name="T9" fmla="*/ 2147483647 h 432"/>
              <a:gd name="T10" fmla="*/ 0 w 336"/>
              <a:gd name="T11" fmla="*/ 2147483647 h 432"/>
              <a:gd name="T12" fmla="*/ 2147483647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38100">
            <a:solidFill>
              <a:schemeClr val="tx1"/>
            </a:solidFill>
            <a:round/>
            <a:headEnd/>
            <a:tailEnd/>
          </a:ln>
        </p:spPr>
        <p:txBody>
          <a:bodyPr wrap="none" anchor="ctr"/>
          <a:lstStyle/>
          <a:p>
            <a:endParaRPr lang="en-US" dirty="0">
              <a:solidFill>
                <a:srgbClr val="FFFF00"/>
              </a:solidFill>
              <a:latin typeface="Arial" panose="020B0604020202020204" pitchFamily="34" charset="0"/>
              <a:cs typeface="Arial" panose="020B0604020202020204" pitchFamily="34" charset="0"/>
            </a:endParaRPr>
          </a:p>
        </p:txBody>
      </p:sp>
      <p:sp>
        <p:nvSpPr>
          <p:cNvPr id="201740" name="Freeform 10"/>
          <p:cNvSpPr>
            <a:spLocks/>
          </p:cNvSpPr>
          <p:nvPr/>
        </p:nvSpPr>
        <p:spPr bwMode="auto">
          <a:xfrm flipH="1">
            <a:off x="3200400" y="5410200"/>
            <a:ext cx="381000" cy="457200"/>
          </a:xfrm>
          <a:custGeom>
            <a:avLst/>
            <a:gdLst>
              <a:gd name="T0" fmla="*/ 2147483647 w 336"/>
              <a:gd name="T1" fmla="*/ 0 h 432"/>
              <a:gd name="T2" fmla="*/ 2147483647 w 336"/>
              <a:gd name="T3" fmla="*/ 2147483647 h 432"/>
              <a:gd name="T4" fmla="*/ 2147483647 w 336"/>
              <a:gd name="T5" fmla="*/ 2147483647 h 432"/>
              <a:gd name="T6" fmla="*/ 2147483647 w 336"/>
              <a:gd name="T7" fmla="*/ 2147483647 h 432"/>
              <a:gd name="T8" fmla="*/ 0 w 336"/>
              <a:gd name="T9" fmla="*/ 2147483647 h 432"/>
              <a:gd name="T10" fmla="*/ 0 w 336"/>
              <a:gd name="T11" fmla="*/ 2147483647 h 432"/>
              <a:gd name="T12" fmla="*/ 2147483647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38100">
            <a:solidFill>
              <a:schemeClr val="tx1"/>
            </a:solidFill>
            <a:round/>
            <a:headEnd/>
            <a:tailEnd/>
          </a:ln>
        </p:spPr>
        <p:txBody>
          <a:bodyPr wrap="none" anchor="ctr"/>
          <a:lstStyle/>
          <a:p>
            <a:endParaRPr lang="en-US" dirty="0">
              <a:solidFill>
                <a:srgbClr val="FFFF00"/>
              </a:solidFill>
              <a:latin typeface="Arial" panose="020B0604020202020204" pitchFamily="34" charset="0"/>
              <a:cs typeface="Arial" panose="020B0604020202020204" pitchFamily="34" charset="0"/>
            </a:endParaRPr>
          </a:p>
        </p:txBody>
      </p:sp>
      <p:sp>
        <p:nvSpPr>
          <p:cNvPr id="745483" name="AutoShape 11"/>
          <p:cNvSpPr>
            <a:spLocks noChangeArrowheads="1"/>
          </p:cNvSpPr>
          <p:nvPr/>
        </p:nvSpPr>
        <p:spPr bwMode="auto">
          <a:xfrm>
            <a:off x="517525" y="3743325"/>
            <a:ext cx="1868488" cy="895350"/>
          </a:xfrm>
          <a:prstGeom prst="cloudCallout">
            <a:avLst>
              <a:gd name="adj1" fmla="val 54926"/>
              <a:gd name="adj2" fmla="val 66843"/>
            </a:avLst>
          </a:prstGeom>
          <a:noFill/>
          <a:ln w="38100">
            <a:solidFill>
              <a:schemeClr val="tx1"/>
            </a:solidFill>
            <a:round/>
            <a:headEnd/>
            <a:tailEnd/>
          </a:ln>
        </p:spPr>
        <p:txBody>
          <a:bodyPr/>
          <a:lstStyle/>
          <a:p>
            <a:r>
              <a:rPr lang="en-US" sz="2800" dirty="0">
                <a:solidFill>
                  <a:srgbClr val="FFFF00"/>
                </a:solidFill>
                <a:latin typeface="Arial" panose="020B0604020202020204" pitchFamily="34" charset="0"/>
                <a:cs typeface="Arial" panose="020B0604020202020204" pitchFamily="34" charset="0"/>
              </a:rPr>
              <a:t>empty</a:t>
            </a:r>
          </a:p>
        </p:txBody>
      </p:sp>
      <p:sp>
        <p:nvSpPr>
          <p:cNvPr id="201742" name="Freeform 13"/>
          <p:cNvSpPr>
            <a:spLocks/>
          </p:cNvSpPr>
          <p:nvPr/>
        </p:nvSpPr>
        <p:spPr bwMode="auto">
          <a:xfrm flipH="1">
            <a:off x="3440113" y="5186363"/>
            <a:ext cx="381000" cy="457200"/>
          </a:xfrm>
          <a:custGeom>
            <a:avLst/>
            <a:gdLst>
              <a:gd name="T0" fmla="*/ 2147483647 w 336"/>
              <a:gd name="T1" fmla="*/ 0 h 432"/>
              <a:gd name="T2" fmla="*/ 2147483647 w 336"/>
              <a:gd name="T3" fmla="*/ 2147483647 h 432"/>
              <a:gd name="T4" fmla="*/ 2147483647 w 336"/>
              <a:gd name="T5" fmla="*/ 2147483647 h 432"/>
              <a:gd name="T6" fmla="*/ 2147483647 w 336"/>
              <a:gd name="T7" fmla="*/ 2147483647 h 432"/>
              <a:gd name="T8" fmla="*/ 0 w 336"/>
              <a:gd name="T9" fmla="*/ 2147483647 h 432"/>
              <a:gd name="T10" fmla="*/ 0 w 336"/>
              <a:gd name="T11" fmla="*/ 2147483647 h 432"/>
              <a:gd name="T12" fmla="*/ 2147483647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38100">
            <a:solidFill>
              <a:schemeClr val="tx1"/>
            </a:solidFill>
            <a:round/>
            <a:headEnd/>
            <a:tailEnd/>
          </a:ln>
        </p:spPr>
        <p:txBody>
          <a:bodyPr wrap="none" anchor="ctr"/>
          <a:lstStyle/>
          <a:p>
            <a:endParaRPr lang="en-US" dirty="0">
              <a:solidFill>
                <a:srgbClr val="FFFF00"/>
              </a:solidFill>
              <a:latin typeface="Arial" panose="020B0604020202020204" pitchFamily="34" charset="0"/>
              <a:cs typeface="Arial" panose="020B0604020202020204" pitchFamily="34" charset="0"/>
            </a:endParaRPr>
          </a:p>
        </p:txBody>
      </p:sp>
      <p:sp>
        <p:nvSpPr>
          <p:cNvPr id="201743" name="Freeform 15"/>
          <p:cNvSpPr>
            <a:spLocks/>
          </p:cNvSpPr>
          <p:nvPr/>
        </p:nvSpPr>
        <p:spPr bwMode="auto">
          <a:xfrm>
            <a:off x="2435225" y="2532063"/>
            <a:ext cx="2155825" cy="981075"/>
          </a:xfrm>
          <a:custGeom>
            <a:avLst/>
            <a:gdLst>
              <a:gd name="T0" fmla="*/ 0 w 1358"/>
              <a:gd name="T1" fmla="*/ 2147483647 h 618"/>
              <a:gd name="T2" fmla="*/ 2147483647 w 1358"/>
              <a:gd name="T3" fmla="*/ 0 h 618"/>
              <a:gd name="T4" fmla="*/ 2147483647 w 1358"/>
              <a:gd name="T5" fmla="*/ 2147483647 h 618"/>
              <a:gd name="T6" fmla="*/ 2147483647 w 1358"/>
              <a:gd name="T7" fmla="*/ 2147483647 h 618"/>
              <a:gd name="T8" fmla="*/ 0 w 1358"/>
              <a:gd name="T9" fmla="*/ 2147483647 h 618"/>
              <a:gd name="T10" fmla="*/ 0 60000 65536"/>
              <a:gd name="T11" fmla="*/ 0 60000 65536"/>
              <a:gd name="T12" fmla="*/ 0 60000 65536"/>
              <a:gd name="T13" fmla="*/ 0 60000 65536"/>
              <a:gd name="T14" fmla="*/ 0 60000 65536"/>
              <a:gd name="T15" fmla="*/ 0 w 1358"/>
              <a:gd name="T16" fmla="*/ 0 h 618"/>
              <a:gd name="T17" fmla="*/ 1358 w 1358"/>
              <a:gd name="T18" fmla="*/ 618 h 618"/>
            </a:gdLst>
            <a:ahLst/>
            <a:cxnLst>
              <a:cxn ang="T10">
                <a:pos x="T0" y="T1"/>
              </a:cxn>
              <a:cxn ang="T11">
                <a:pos x="T2" y="T3"/>
              </a:cxn>
              <a:cxn ang="T12">
                <a:pos x="T4" y="T5"/>
              </a:cxn>
              <a:cxn ang="T13">
                <a:pos x="T6" y="T7"/>
              </a:cxn>
              <a:cxn ang="T14">
                <a:pos x="T8" y="T9"/>
              </a:cxn>
            </a:cxnLst>
            <a:rect l="T15" t="T16" r="T17" b="T18"/>
            <a:pathLst>
              <a:path w="1358" h="618">
                <a:moveTo>
                  <a:pt x="0" y="242"/>
                </a:moveTo>
                <a:lnTo>
                  <a:pt x="588" y="0"/>
                </a:lnTo>
                <a:lnTo>
                  <a:pt x="1358" y="279"/>
                </a:lnTo>
                <a:lnTo>
                  <a:pt x="873" y="618"/>
                </a:lnTo>
                <a:lnTo>
                  <a:pt x="0" y="242"/>
                </a:lnTo>
                <a:close/>
              </a:path>
            </a:pathLst>
          </a:custGeom>
          <a:noFill/>
          <a:ln w="38100">
            <a:solidFill>
              <a:schemeClr val="tx1"/>
            </a:solidFill>
            <a:round/>
            <a:headEnd/>
            <a:tailEnd/>
          </a:ln>
        </p:spPr>
        <p:txBody>
          <a:bodyPr anchor="ctr"/>
          <a:lstStyle/>
          <a:p>
            <a:endParaRPr lang="en-US" dirty="0">
              <a:solidFill>
                <a:srgbClr val="FFFF00"/>
              </a:solidFill>
              <a:latin typeface="Arial" panose="020B0604020202020204" pitchFamily="34" charset="0"/>
              <a:cs typeface="Arial" panose="020B0604020202020204" pitchFamily="34" charset="0"/>
            </a:endParaRPr>
          </a:p>
        </p:txBody>
      </p:sp>
      <p:sp>
        <p:nvSpPr>
          <p:cNvPr id="201744" name="Freeform 16"/>
          <p:cNvSpPr>
            <a:spLocks/>
          </p:cNvSpPr>
          <p:nvPr/>
        </p:nvSpPr>
        <p:spPr bwMode="auto">
          <a:xfrm>
            <a:off x="4581525" y="3233738"/>
            <a:ext cx="1906588" cy="1250950"/>
          </a:xfrm>
          <a:custGeom>
            <a:avLst/>
            <a:gdLst>
              <a:gd name="T0" fmla="*/ 2147483647 w 1201"/>
              <a:gd name="T1" fmla="*/ 2147483647 h 788"/>
              <a:gd name="T2" fmla="*/ 0 w 1201"/>
              <a:gd name="T3" fmla="*/ 2147483647 h 788"/>
              <a:gd name="T4" fmla="*/ 2147483647 w 1201"/>
              <a:gd name="T5" fmla="*/ 2147483647 h 788"/>
              <a:gd name="T6" fmla="*/ 2147483647 w 1201"/>
              <a:gd name="T7" fmla="*/ 2147483647 h 788"/>
              <a:gd name="T8" fmla="*/ 2147483647 w 1201"/>
              <a:gd name="T9" fmla="*/ 0 h 788"/>
              <a:gd name="T10" fmla="*/ 0 60000 65536"/>
              <a:gd name="T11" fmla="*/ 0 60000 65536"/>
              <a:gd name="T12" fmla="*/ 0 60000 65536"/>
              <a:gd name="T13" fmla="*/ 0 60000 65536"/>
              <a:gd name="T14" fmla="*/ 0 60000 65536"/>
              <a:gd name="T15" fmla="*/ 0 w 1201"/>
              <a:gd name="T16" fmla="*/ 0 h 788"/>
              <a:gd name="T17" fmla="*/ 1201 w 1201"/>
              <a:gd name="T18" fmla="*/ 788 h 788"/>
            </a:gdLst>
            <a:ahLst/>
            <a:cxnLst>
              <a:cxn ang="T10">
                <a:pos x="T0" y="T1"/>
              </a:cxn>
              <a:cxn ang="T11">
                <a:pos x="T2" y="T3"/>
              </a:cxn>
              <a:cxn ang="T12">
                <a:pos x="T4" y="T5"/>
              </a:cxn>
              <a:cxn ang="T13">
                <a:pos x="T6" y="T7"/>
              </a:cxn>
              <a:cxn ang="T14">
                <a:pos x="T8" y="T9"/>
              </a:cxn>
            </a:cxnLst>
            <a:rect l="T15" t="T16" r="T17" b="T18"/>
            <a:pathLst>
              <a:path w="1201" h="788">
                <a:moveTo>
                  <a:pt x="467" y="12"/>
                </a:moveTo>
                <a:lnTo>
                  <a:pt x="0" y="376"/>
                </a:lnTo>
                <a:lnTo>
                  <a:pt x="910" y="788"/>
                </a:lnTo>
                <a:lnTo>
                  <a:pt x="1201" y="255"/>
                </a:lnTo>
                <a:lnTo>
                  <a:pt x="467" y="0"/>
                </a:lnTo>
              </a:path>
            </a:pathLst>
          </a:custGeom>
          <a:noFill/>
          <a:ln w="38100">
            <a:solidFill>
              <a:schemeClr val="tx1"/>
            </a:solidFill>
            <a:round/>
            <a:headEnd/>
            <a:tailEnd/>
          </a:ln>
        </p:spPr>
        <p:txBody>
          <a:bodyPr anchor="ctr"/>
          <a:lstStyle/>
          <a:p>
            <a:endParaRPr lang="en-US" dirty="0">
              <a:solidFill>
                <a:srgbClr val="FFFF00"/>
              </a:solidFill>
              <a:latin typeface="Arial" panose="020B0604020202020204" pitchFamily="34" charset="0"/>
              <a:cs typeface="Arial" panose="020B0604020202020204" pitchFamily="34" charset="0"/>
            </a:endParaRPr>
          </a:p>
        </p:txBody>
      </p:sp>
      <p:sp>
        <p:nvSpPr>
          <p:cNvPr id="201745" name="Line 17"/>
          <p:cNvSpPr>
            <a:spLocks noChangeShapeType="1"/>
          </p:cNvSpPr>
          <p:nvPr/>
        </p:nvSpPr>
        <p:spPr bwMode="auto">
          <a:xfrm flipV="1">
            <a:off x="2994025" y="2695575"/>
            <a:ext cx="750888" cy="412750"/>
          </a:xfrm>
          <a:prstGeom prst="line">
            <a:avLst/>
          </a:prstGeom>
          <a:noFill/>
          <a:ln w="38100">
            <a:solidFill>
              <a:schemeClr val="tx1"/>
            </a:solidFill>
            <a:round/>
            <a:headEnd/>
            <a:tailEnd/>
          </a:ln>
        </p:spPr>
        <p:txBody>
          <a:bodyPr anchor="ctr"/>
          <a:lstStyle/>
          <a:p>
            <a:endParaRPr lang="en-US" dirty="0">
              <a:solidFill>
                <a:srgbClr val="FFFF00"/>
              </a:solidFill>
              <a:latin typeface="Arial" panose="020B0604020202020204" pitchFamily="34" charset="0"/>
              <a:cs typeface="Arial" panose="020B0604020202020204" pitchFamily="34" charset="0"/>
            </a:endParaRPr>
          </a:p>
        </p:txBody>
      </p:sp>
      <p:sp>
        <p:nvSpPr>
          <p:cNvPr id="201746" name="Line 18"/>
          <p:cNvSpPr>
            <a:spLocks noChangeShapeType="1"/>
          </p:cNvSpPr>
          <p:nvPr/>
        </p:nvSpPr>
        <p:spPr bwMode="auto">
          <a:xfrm flipV="1">
            <a:off x="3475038" y="2859088"/>
            <a:ext cx="663575" cy="423862"/>
          </a:xfrm>
          <a:prstGeom prst="line">
            <a:avLst/>
          </a:prstGeom>
          <a:noFill/>
          <a:ln w="38100">
            <a:solidFill>
              <a:schemeClr val="tx1"/>
            </a:solidFill>
            <a:round/>
            <a:headEnd/>
            <a:tailEnd/>
          </a:ln>
        </p:spPr>
        <p:txBody>
          <a:bodyPr anchor="ctr"/>
          <a:lstStyle/>
          <a:p>
            <a:endParaRPr lang="en-US" dirty="0">
              <a:solidFill>
                <a:srgbClr val="FFFF00"/>
              </a:solidFill>
              <a:latin typeface="Arial" panose="020B0604020202020204" pitchFamily="34" charset="0"/>
              <a:cs typeface="Arial" panose="020B0604020202020204" pitchFamily="34" charset="0"/>
            </a:endParaRPr>
          </a:p>
        </p:txBody>
      </p:sp>
      <p:sp>
        <p:nvSpPr>
          <p:cNvPr id="201747" name="Line 19"/>
          <p:cNvSpPr>
            <a:spLocks noChangeShapeType="1"/>
          </p:cNvSpPr>
          <p:nvPr/>
        </p:nvSpPr>
        <p:spPr bwMode="auto">
          <a:xfrm flipV="1">
            <a:off x="5062538" y="3357563"/>
            <a:ext cx="642937" cy="693737"/>
          </a:xfrm>
          <a:prstGeom prst="line">
            <a:avLst/>
          </a:prstGeom>
          <a:noFill/>
          <a:ln w="38100">
            <a:solidFill>
              <a:schemeClr val="tx1"/>
            </a:solidFill>
            <a:round/>
            <a:headEnd/>
            <a:tailEnd/>
          </a:ln>
        </p:spPr>
        <p:txBody>
          <a:bodyPr anchor="ctr"/>
          <a:lstStyle/>
          <a:p>
            <a:endParaRPr lang="en-US" dirty="0">
              <a:solidFill>
                <a:srgbClr val="FFFF00"/>
              </a:solidFill>
              <a:latin typeface="Arial" panose="020B0604020202020204" pitchFamily="34" charset="0"/>
              <a:cs typeface="Arial" panose="020B0604020202020204" pitchFamily="34" charset="0"/>
            </a:endParaRPr>
          </a:p>
        </p:txBody>
      </p:sp>
      <p:sp>
        <p:nvSpPr>
          <p:cNvPr id="201748" name="Line 20"/>
          <p:cNvSpPr>
            <a:spLocks noChangeShapeType="1"/>
          </p:cNvSpPr>
          <p:nvPr/>
        </p:nvSpPr>
        <p:spPr bwMode="auto">
          <a:xfrm flipV="1">
            <a:off x="5611813" y="3560763"/>
            <a:ext cx="500062" cy="731837"/>
          </a:xfrm>
          <a:prstGeom prst="line">
            <a:avLst/>
          </a:prstGeom>
          <a:noFill/>
          <a:ln w="38100">
            <a:solidFill>
              <a:schemeClr val="tx1"/>
            </a:solidFill>
            <a:round/>
            <a:headEnd/>
            <a:tailEnd/>
          </a:ln>
        </p:spPr>
        <p:txBody>
          <a:bodyPr anchor="ctr"/>
          <a:lstStyle/>
          <a:p>
            <a:endParaRPr lang="en-US" dirty="0">
              <a:solidFill>
                <a:srgbClr val="FFFF00"/>
              </a:solidFill>
              <a:latin typeface="Arial" panose="020B0604020202020204" pitchFamily="34" charset="0"/>
              <a:cs typeface="Arial" panose="020B0604020202020204" pitchFamily="34" charset="0"/>
            </a:endParaRPr>
          </a:p>
        </p:txBody>
      </p:sp>
      <p:sp>
        <p:nvSpPr>
          <p:cNvPr id="745495" name="AutoShape 23"/>
          <p:cNvSpPr>
            <a:spLocks noChangeArrowheads="1"/>
          </p:cNvSpPr>
          <p:nvPr/>
        </p:nvSpPr>
        <p:spPr bwMode="auto">
          <a:xfrm>
            <a:off x="2387600" y="2146300"/>
            <a:ext cx="2309813" cy="1665288"/>
          </a:xfrm>
          <a:prstGeom prst="wedgeRoundRectCallout">
            <a:avLst>
              <a:gd name="adj1" fmla="val -5806"/>
              <a:gd name="adj2" fmla="val 108245"/>
              <a:gd name="adj3" fmla="val 16667"/>
            </a:avLst>
          </a:prstGeom>
          <a:noFill/>
          <a:ln w="38100" algn="ctr">
            <a:solidFill>
              <a:srgbClr val="99CCFF"/>
            </a:solidFill>
            <a:miter lim="800000"/>
            <a:headEnd/>
            <a:tailEnd/>
          </a:ln>
        </p:spPr>
        <p:txBody>
          <a:bodyPr anchor="ctr"/>
          <a:lstStyle/>
          <a:p>
            <a:endParaRPr lang="en-US" dirty="0">
              <a:solidFill>
                <a:srgbClr val="FFFF00"/>
              </a:solidFill>
              <a:latin typeface="Arial" panose="020B0604020202020204" pitchFamily="34" charset="0"/>
              <a:cs typeface="Arial" panose="020B0604020202020204" pitchFamily="34" charset="0"/>
            </a:endParaRPr>
          </a:p>
        </p:txBody>
      </p:sp>
      <p:sp>
        <p:nvSpPr>
          <p:cNvPr id="745496" name="AutoShape 24"/>
          <p:cNvSpPr>
            <a:spLocks noChangeArrowheads="1"/>
          </p:cNvSpPr>
          <p:nvPr/>
        </p:nvSpPr>
        <p:spPr bwMode="auto">
          <a:xfrm>
            <a:off x="4722813" y="5059363"/>
            <a:ext cx="1868487" cy="895350"/>
          </a:xfrm>
          <a:prstGeom prst="cloudCallout">
            <a:avLst>
              <a:gd name="adj1" fmla="val -77019"/>
              <a:gd name="adj2" fmla="val -12588"/>
            </a:avLst>
          </a:prstGeom>
          <a:noFill/>
          <a:ln w="38100">
            <a:solidFill>
              <a:schemeClr val="tx1"/>
            </a:solidFill>
            <a:round/>
            <a:headEnd/>
            <a:tailEnd/>
          </a:ln>
        </p:spPr>
        <p:txBody>
          <a:bodyPr/>
          <a:lstStyle/>
          <a:p>
            <a:r>
              <a:rPr lang="en-US" sz="2800" dirty="0">
                <a:solidFill>
                  <a:srgbClr val="FFFF00"/>
                </a:solidFill>
                <a:latin typeface="Arial" panose="020B0604020202020204" pitchFamily="34" charset="0"/>
                <a:cs typeface="Arial" panose="020B0604020202020204" pitchFamily="34" charset="0"/>
              </a:rPr>
              <a:t>empty</a:t>
            </a:r>
          </a:p>
        </p:txBody>
      </p:sp>
      <p:sp>
        <p:nvSpPr>
          <p:cNvPr id="745497" name="AutoShape 25"/>
          <p:cNvSpPr>
            <a:spLocks noChangeArrowheads="1"/>
          </p:cNvSpPr>
          <p:nvPr/>
        </p:nvSpPr>
        <p:spPr bwMode="auto">
          <a:xfrm>
            <a:off x="4368800" y="3097213"/>
            <a:ext cx="2309813" cy="1665287"/>
          </a:xfrm>
          <a:prstGeom prst="wedgeRoundRectCallout">
            <a:avLst>
              <a:gd name="adj1" fmla="val -88694"/>
              <a:gd name="adj2" fmla="val 54481"/>
              <a:gd name="adj3" fmla="val 16667"/>
            </a:avLst>
          </a:prstGeom>
          <a:noFill/>
          <a:ln w="38100" algn="ctr">
            <a:solidFill>
              <a:srgbClr val="99CCFF"/>
            </a:solidFill>
            <a:miter lim="800000"/>
            <a:headEnd/>
            <a:tailEnd/>
          </a:ln>
        </p:spPr>
        <p:txBody>
          <a:bodyPr anchor="ctr"/>
          <a:lstStyle/>
          <a:p>
            <a:endParaRPr lang="en-US" dirty="0">
              <a:solidFill>
                <a:srgbClr val="FFFF00"/>
              </a:solidFill>
              <a:latin typeface="Arial" panose="020B0604020202020204" pitchFamily="34" charset="0"/>
              <a:cs typeface="Arial" panose="020B0604020202020204" pitchFamily="34" charset="0"/>
            </a:endParaRPr>
          </a:p>
        </p:txBody>
      </p:sp>
      <p:sp>
        <p:nvSpPr>
          <p:cNvPr id="745498" name="AutoShape 26"/>
          <p:cNvSpPr>
            <a:spLocks noChangeArrowheads="1"/>
          </p:cNvSpPr>
          <p:nvPr/>
        </p:nvSpPr>
        <p:spPr bwMode="auto">
          <a:xfrm>
            <a:off x="4875213" y="5211763"/>
            <a:ext cx="1868487" cy="895350"/>
          </a:xfrm>
          <a:prstGeom prst="cloudCallout">
            <a:avLst>
              <a:gd name="adj1" fmla="val -77019"/>
              <a:gd name="adj2" fmla="val -12588"/>
            </a:avLst>
          </a:prstGeom>
          <a:noFill/>
          <a:ln w="38100">
            <a:solidFill>
              <a:schemeClr val="tx1"/>
            </a:solidFill>
            <a:round/>
            <a:headEnd/>
            <a:tailEnd/>
          </a:ln>
        </p:spPr>
        <p:txBody>
          <a:bodyPr/>
          <a:lstStyle/>
          <a:p>
            <a:r>
              <a:rPr lang="en-US" sz="2800" dirty="0" err="1">
                <a:solidFill>
                  <a:srgbClr val="FFFF00"/>
                </a:solidFill>
                <a:latin typeface="Arial" panose="020B0604020202020204" pitchFamily="34" charset="0"/>
                <a:cs typeface="Arial" panose="020B0604020202020204" pitchFamily="34" charset="0"/>
              </a:rPr>
              <a:t>zzz</a:t>
            </a:r>
            <a:r>
              <a:rPr lang="en-US" sz="2800" dirty="0">
                <a:solidFill>
                  <a:srgbClr val="FFFF00"/>
                </a:solidFill>
                <a:latin typeface="Arial" panose="020B0604020202020204" pitchFamily="34" charset="0"/>
                <a:cs typeface="Arial" panose="020B0604020202020204" pitchFamily="34" charset="0"/>
              </a:rPr>
              <a:t>…</a:t>
            </a:r>
          </a:p>
        </p:txBody>
      </p:sp>
      <p:sp>
        <p:nvSpPr>
          <p:cNvPr id="201755" name="Text Box 27"/>
          <p:cNvSpPr txBox="1">
            <a:spLocks noChangeArrowheads="1"/>
          </p:cNvSpPr>
          <p:nvPr/>
        </p:nvSpPr>
        <p:spPr bwMode="auto">
          <a:xfrm>
            <a:off x="5764390" y="5453063"/>
            <a:ext cx="2609497" cy="523220"/>
          </a:xfrm>
          <a:prstGeom prst="rect">
            <a:avLst/>
          </a:prstGeom>
          <a:solidFill>
            <a:schemeClr val="bg1"/>
          </a:solidFill>
          <a:ln w="38100" algn="ctr">
            <a:solidFill>
              <a:srgbClr val="FF0000"/>
            </a:solidFill>
            <a:miter lim="800000"/>
            <a:headEnd/>
            <a:tailEnd/>
          </a:ln>
          <a:effectLst>
            <a:outerShdw dist="107763" dir="2700000" algn="ctr" rotWithShape="0">
              <a:schemeClr val="bg2">
                <a:alpha val="50000"/>
              </a:schemeClr>
            </a:outerShdw>
          </a:effectLst>
        </p:spPr>
        <p:txBody>
          <a:bodyPr wrap="none">
            <a:spAutoFit/>
          </a:bodyPr>
          <a:lstStyle/>
          <a:p>
            <a:r>
              <a:rPr lang="en-US" sz="2800" dirty="0">
                <a:solidFill>
                  <a:srgbClr val="FFFF00"/>
                </a:solidFill>
                <a:latin typeface="Arial" panose="020B0604020202020204" pitchFamily="34" charset="0"/>
                <a:cs typeface="Arial" panose="020B0604020202020204" pitchFamily="34" charset="0"/>
              </a:rPr>
              <a:t>Wait for either?</a:t>
            </a:r>
          </a:p>
        </p:txBody>
      </p:sp>
      <p:sp>
        <p:nvSpPr>
          <p:cNvPr id="26" name="TextBox 25">
            <a:extLst>
              <a:ext uri="{FF2B5EF4-FFF2-40B4-BE49-F238E27FC236}">
                <a16:creationId xmlns:a16="http://schemas.microsoft.com/office/drawing/2014/main" id="{F970BB3E-E557-4D96-94ED-8BE4F30BF1BA}"/>
              </a:ext>
            </a:extLst>
          </p:cNvPr>
          <p:cNvSpPr txBox="1"/>
          <p:nvPr/>
        </p:nvSpPr>
        <p:spPr bwMode="auto">
          <a:xfrm>
            <a:off x="368981" y="312546"/>
            <a:ext cx="6788525" cy="523220"/>
          </a:xfrm>
          <a:prstGeom prst="rect">
            <a:avLst/>
          </a:prstGeom>
          <a:solidFill>
            <a:schemeClr val="bg1"/>
          </a:solidFill>
          <a:ln w="76200">
            <a:solidFill>
              <a:schemeClr val="tx1">
                <a:lumMod val="85000"/>
              </a:schemeClr>
            </a:solid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2800" dirty="0">
                <a:solidFill>
                  <a:srgbClr val="FFFF00"/>
                </a:solidFill>
                <a:latin typeface="Arial" panose="020B0604020202020204" pitchFamily="34" charset="0"/>
                <a:cs typeface="Arial" panose="020B0604020202020204" pitchFamily="34" charset="0"/>
              </a:rPr>
              <a:t>Monitor Wait and Signal Do Not Compose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45495"/>
                                        </p:tgtEl>
                                        <p:attrNameLst>
                                          <p:attrName>style.visibility</p:attrName>
                                        </p:attrNameLst>
                                      </p:cBhvr>
                                      <p:to>
                                        <p:strVal val="visible"/>
                                      </p:to>
                                    </p:set>
                                    <p:animEffect transition="in" filter="blinds(horizontal)">
                                      <p:cBhvr>
                                        <p:cTn id="7" dur="500"/>
                                        <p:tgtEl>
                                          <p:spTgt spid="745495"/>
                                        </p:tgtEl>
                                      </p:cBhvr>
                                    </p:animEffect>
                                  </p:childTnLst>
                                </p:cTn>
                              </p:par>
                            </p:childTnLst>
                          </p:cTn>
                        </p:par>
                        <p:par>
                          <p:cTn id="8" fill="hold">
                            <p:stCondLst>
                              <p:cond delay="500"/>
                            </p:stCondLst>
                            <p:childTnLst>
                              <p:par>
                                <p:cTn id="9" presetID="3" presetClass="entr" presetSubtype="10" fill="hold" grpId="0" nodeType="afterEffect">
                                  <p:stCondLst>
                                    <p:cond delay="0"/>
                                  </p:stCondLst>
                                  <p:childTnLst>
                                    <p:set>
                                      <p:cBhvr>
                                        <p:cTn id="10" dur="1" fill="hold">
                                          <p:stCondLst>
                                            <p:cond delay="0"/>
                                          </p:stCondLst>
                                        </p:cTn>
                                        <p:tgtEl>
                                          <p:spTgt spid="745483"/>
                                        </p:tgtEl>
                                        <p:attrNameLst>
                                          <p:attrName>style.visibility</p:attrName>
                                        </p:attrNameLst>
                                      </p:cBhvr>
                                      <p:to>
                                        <p:strVal val="visible"/>
                                      </p:to>
                                    </p:set>
                                    <p:animEffect transition="in" filter="blinds(horizontal)">
                                      <p:cBhvr>
                                        <p:cTn id="11" dur="500"/>
                                        <p:tgtEl>
                                          <p:spTgt spid="745483"/>
                                        </p:tgtEl>
                                      </p:cBhvr>
                                    </p:animEffect>
                                  </p:childTnLst>
                                </p:cTn>
                              </p:par>
                            </p:childTnLst>
                          </p:cTn>
                        </p:par>
                      </p:childTnLst>
                    </p:cTn>
                  </p:par>
                  <p:par>
                    <p:cTn id="12" fill="hold">
                      <p:stCondLst>
                        <p:cond delay="indefinite"/>
                      </p:stCondLst>
                      <p:childTnLst>
                        <p:par>
                          <p:cTn id="13" fill="hold">
                            <p:stCondLst>
                              <p:cond delay="0"/>
                            </p:stCondLst>
                            <p:childTnLst>
                              <p:par>
                                <p:cTn id="14" presetID="3" presetClass="exit" presetSubtype="10" fill="hold" grpId="1" nodeType="clickEffect">
                                  <p:stCondLst>
                                    <p:cond delay="0"/>
                                  </p:stCondLst>
                                  <p:childTnLst>
                                    <p:animEffect transition="out" filter="blinds(horizontal)">
                                      <p:cBhvr>
                                        <p:cTn id="15" dur="500"/>
                                        <p:tgtEl>
                                          <p:spTgt spid="745495"/>
                                        </p:tgtEl>
                                      </p:cBhvr>
                                    </p:animEffect>
                                    <p:set>
                                      <p:cBhvr>
                                        <p:cTn id="16" dur="1" fill="hold">
                                          <p:stCondLst>
                                            <p:cond delay="499"/>
                                          </p:stCondLst>
                                        </p:cTn>
                                        <p:tgtEl>
                                          <p:spTgt spid="745495"/>
                                        </p:tgtEl>
                                        <p:attrNameLst>
                                          <p:attrName>style.visibility</p:attrName>
                                        </p:attrNameLst>
                                      </p:cBhvr>
                                      <p:to>
                                        <p:strVal val="hidden"/>
                                      </p:to>
                                    </p:set>
                                  </p:childTnLst>
                                </p:cTn>
                              </p:par>
                              <p:par>
                                <p:cTn id="17" presetID="3" presetClass="exit" presetSubtype="10" fill="hold" grpId="1" nodeType="withEffect">
                                  <p:stCondLst>
                                    <p:cond delay="0"/>
                                  </p:stCondLst>
                                  <p:childTnLst>
                                    <p:animEffect transition="out" filter="blinds(horizontal)">
                                      <p:cBhvr>
                                        <p:cTn id="18" dur="500"/>
                                        <p:tgtEl>
                                          <p:spTgt spid="745483"/>
                                        </p:tgtEl>
                                      </p:cBhvr>
                                    </p:animEffect>
                                    <p:set>
                                      <p:cBhvr>
                                        <p:cTn id="19" dur="1" fill="hold">
                                          <p:stCondLst>
                                            <p:cond delay="499"/>
                                          </p:stCondLst>
                                        </p:cTn>
                                        <p:tgtEl>
                                          <p:spTgt spid="745483"/>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grpId="0" nodeType="clickEffect">
                                  <p:stCondLst>
                                    <p:cond delay="0"/>
                                  </p:stCondLst>
                                  <p:childTnLst>
                                    <p:set>
                                      <p:cBhvr>
                                        <p:cTn id="23" dur="1" fill="hold">
                                          <p:stCondLst>
                                            <p:cond delay="0"/>
                                          </p:stCondLst>
                                        </p:cTn>
                                        <p:tgtEl>
                                          <p:spTgt spid="745497"/>
                                        </p:tgtEl>
                                        <p:attrNameLst>
                                          <p:attrName>style.visibility</p:attrName>
                                        </p:attrNameLst>
                                      </p:cBhvr>
                                      <p:to>
                                        <p:strVal val="visible"/>
                                      </p:to>
                                    </p:set>
                                    <p:animEffect transition="in" filter="blinds(horizontal)">
                                      <p:cBhvr>
                                        <p:cTn id="24" dur="500"/>
                                        <p:tgtEl>
                                          <p:spTgt spid="745497"/>
                                        </p:tgtEl>
                                      </p:cBhvr>
                                    </p:animEffect>
                                  </p:childTnLst>
                                </p:cTn>
                              </p:par>
                            </p:childTnLst>
                          </p:cTn>
                        </p:par>
                        <p:par>
                          <p:cTn id="25" fill="hold">
                            <p:stCondLst>
                              <p:cond delay="500"/>
                            </p:stCondLst>
                            <p:childTnLst>
                              <p:par>
                                <p:cTn id="26" presetID="3" presetClass="entr" presetSubtype="10" fill="hold" grpId="0" nodeType="afterEffect">
                                  <p:stCondLst>
                                    <p:cond delay="0"/>
                                  </p:stCondLst>
                                  <p:childTnLst>
                                    <p:set>
                                      <p:cBhvr>
                                        <p:cTn id="27" dur="1" fill="hold">
                                          <p:stCondLst>
                                            <p:cond delay="0"/>
                                          </p:stCondLst>
                                        </p:cTn>
                                        <p:tgtEl>
                                          <p:spTgt spid="745496"/>
                                        </p:tgtEl>
                                        <p:attrNameLst>
                                          <p:attrName>style.visibility</p:attrName>
                                        </p:attrNameLst>
                                      </p:cBhvr>
                                      <p:to>
                                        <p:strVal val="visible"/>
                                      </p:to>
                                    </p:set>
                                    <p:animEffect transition="in" filter="blinds(horizontal)">
                                      <p:cBhvr>
                                        <p:cTn id="28" dur="500"/>
                                        <p:tgtEl>
                                          <p:spTgt spid="745496"/>
                                        </p:tgtEl>
                                      </p:cBhvr>
                                    </p:animEffect>
                                  </p:childTnLst>
                                </p:cTn>
                              </p:par>
                            </p:childTnLst>
                          </p:cTn>
                        </p:par>
                      </p:childTnLst>
                    </p:cTn>
                  </p:par>
                  <p:par>
                    <p:cTn id="29" fill="hold">
                      <p:stCondLst>
                        <p:cond delay="indefinite"/>
                      </p:stCondLst>
                      <p:childTnLst>
                        <p:par>
                          <p:cTn id="30" fill="hold">
                            <p:stCondLst>
                              <p:cond delay="0"/>
                            </p:stCondLst>
                            <p:childTnLst>
                              <p:par>
                                <p:cTn id="31" presetID="3" presetClass="exit" presetSubtype="10" fill="hold" grpId="1" nodeType="clickEffect">
                                  <p:stCondLst>
                                    <p:cond delay="0"/>
                                  </p:stCondLst>
                                  <p:childTnLst>
                                    <p:animEffect transition="out" filter="blinds(horizontal)">
                                      <p:cBhvr>
                                        <p:cTn id="32" dur="500"/>
                                        <p:tgtEl>
                                          <p:spTgt spid="745497"/>
                                        </p:tgtEl>
                                      </p:cBhvr>
                                    </p:animEffect>
                                    <p:set>
                                      <p:cBhvr>
                                        <p:cTn id="33" dur="1" fill="hold">
                                          <p:stCondLst>
                                            <p:cond delay="499"/>
                                          </p:stCondLst>
                                        </p:cTn>
                                        <p:tgtEl>
                                          <p:spTgt spid="745497"/>
                                        </p:tgtEl>
                                        <p:attrNameLst>
                                          <p:attrName>style.visibility</p:attrName>
                                        </p:attrNameLst>
                                      </p:cBhvr>
                                      <p:to>
                                        <p:strVal val="hidden"/>
                                      </p:to>
                                    </p:set>
                                  </p:childTnLst>
                                </p:cTn>
                              </p:par>
                              <p:par>
                                <p:cTn id="34" presetID="3" presetClass="exit" presetSubtype="10" fill="hold" grpId="1" nodeType="withEffect">
                                  <p:stCondLst>
                                    <p:cond delay="0"/>
                                  </p:stCondLst>
                                  <p:childTnLst>
                                    <p:animEffect transition="out" filter="blinds(horizontal)">
                                      <p:cBhvr>
                                        <p:cTn id="35" dur="500"/>
                                        <p:tgtEl>
                                          <p:spTgt spid="745496"/>
                                        </p:tgtEl>
                                      </p:cBhvr>
                                    </p:animEffect>
                                    <p:set>
                                      <p:cBhvr>
                                        <p:cTn id="36" dur="1" fill="hold">
                                          <p:stCondLst>
                                            <p:cond delay="499"/>
                                          </p:stCondLst>
                                        </p:cTn>
                                        <p:tgtEl>
                                          <p:spTgt spid="745496"/>
                                        </p:tgtEl>
                                        <p:attrNameLst>
                                          <p:attrName>style.visibility</p:attrName>
                                        </p:attrNameLst>
                                      </p:cBhvr>
                                      <p:to>
                                        <p:strVal val="hidden"/>
                                      </p:to>
                                    </p:set>
                                  </p:childTnLst>
                                </p:cTn>
                              </p:par>
                            </p:childTnLst>
                          </p:cTn>
                        </p:par>
                        <p:par>
                          <p:cTn id="37" fill="hold">
                            <p:stCondLst>
                              <p:cond delay="500"/>
                            </p:stCondLst>
                            <p:childTnLst>
                              <p:par>
                                <p:cTn id="38" presetID="3" presetClass="entr" presetSubtype="10" fill="hold" grpId="0" nodeType="afterEffect">
                                  <p:stCondLst>
                                    <p:cond delay="0"/>
                                  </p:stCondLst>
                                  <p:childTnLst>
                                    <p:set>
                                      <p:cBhvr>
                                        <p:cTn id="39" dur="1" fill="hold">
                                          <p:stCondLst>
                                            <p:cond delay="0"/>
                                          </p:stCondLst>
                                        </p:cTn>
                                        <p:tgtEl>
                                          <p:spTgt spid="745498"/>
                                        </p:tgtEl>
                                        <p:attrNameLst>
                                          <p:attrName>style.visibility</p:attrName>
                                        </p:attrNameLst>
                                      </p:cBhvr>
                                      <p:to>
                                        <p:strVal val="visible"/>
                                      </p:to>
                                    </p:set>
                                    <p:animEffect transition="in" filter="blinds(horizontal)">
                                      <p:cBhvr>
                                        <p:cTn id="40" dur="500"/>
                                        <p:tgtEl>
                                          <p:spTgt spid="745498"/>
                                        </p:tgtEl>
                                      </p:cBhvr>
                                    </p:animEffect>
                                  </p:childTnLst>
                                </p:cTn>
                              </p:par>
                            </p:childTnLst>
                          </p:cTn>
                        </p:par>
                      </p:childTnLst>
                    </p:cTn>
                  </p:par>
                  <p:par>
                    <p:cTn id="41" fill="hold">
                      <p:stCondLst>
                        <p:cond delay="indefinite"/>
                      </p:stCondLst>
                      <p:childTnLst>
                        <p:par>
                          <p:cTn id="42" fill="hold">
                            <p:stCondLst>
                              <p:cond delay="0"/>
                            </p:stCondLst>
                            <p:childTnLst>
                              <p:par>
                                <p:cTn id="43" presetID="3" presetClass="entr" presetSubtype="10" fill="hold" grpId="0" nodeType="clickEffect">
                                  <p:stCondLst>
                                    <p:cond delay="0"/>
                                  </p:stCondLst>
                                  <p:childTnLst>
                                    <p:set>
                                      <p:cBhvr>
                                        <p:cTn id="44" dur="1" fill="hold">
                                          <p:stCondLst>
                                            <p:cond delay="0"/>
                                          </p:stCondLst>
                                        </p:cTn>
                                        <p:tgtEl>
                                          <p:spTgt spid="201755"/>
                                        </p:tgtEl>
                                        <p:attrNameLst>
                                          <p:attrName>style.visibility</p:attrName>
                                        </p:attrNameLst>
                                      </p:cBhvr>
                                      <p:to>
                                        <p:strVal val="visible"/>
                                      </p:to>
                                    </p:set>
                                    <p:animEffect transition="in" filter="blinds(horizontal)">
                                      <p:cBhvr>
                                        <p:cTn id="45" dur="500"/>
                                        <p:tgtEl>
                                          <p:spTgt spid="2017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5483" grpId="0" animBg="1"/>
      <p:bldP spid="745483" grpId="1" animBg="1"/>
      <p:bldP spid="745495" grpId="0" animBg="1"/>
      <p:bldP spid="745495" grpId="1" animBg="1"/>
      <p:bldP spid="745496" grpId="0" animBg="1"/>
      <p:bldP spid="745496" grpId="1" animBg="1"/>
      <p:bldP spid="745497" grpId="0" animBg="1"/>
      <p:bldP spid="745497" grpId="1" animBg="1"/>
      <p:bldP spid="745498" grpId="0" animBg="1"/>
      <p:bldP spid="201755"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6"/>
          <p:cNvSpPr>
            <a:spLocks noGrp="1" noChangeArrowheads="1"/>
          </p:cNvSpPr>
          <p:nvPr>
            <p:ph type="sldNum" sz="quarter" idx="10"/>
          </p:nvPr>
        </p:nvSpPr>
        <p:spPr>
          <a:noFill/>
        </p:spPr>
        <p:txBody>
          <a:bodyPr/>
          <a:lstStyle/>
          <a:p>
            <a:fld id="{BAE45E14-EC80-4999-84B7-EC6BEFC4832D}" type="slidenum">
              <a:rPr lang="ar-SA" smtClean="0"/>
              <a:pPr/>
              <a:t>37</a:t>
            </a:fld>
            <a:endParaRPr lang="en-US" dirty="0"/>
          </a:p>
        </p:txBody>
      </p:sp>
      <p:sp>
        <p:nvSpPr>
          <p:cNvPr id="18436" name="Slide Number Placeholder 4"/>
          <p:cNvSpPr txBox="1">
            <a:spLocks noGrp="1"/>
          </p:cNvSpPr>
          <p:nvPr/>
        </p:nvSpPr>
        <p:spPr bwMode="auto">
          <a:xfrm>
            <a:off x="6553200" y="6248400"/>
            <a:ext cx="1905000" cy="457200"/>
          </a:xfrm>
          <a:prstGeom prst="rect">
            <a:avLst/>
          </a:prstGeom>
          <a:noFill/>
          <a:ln w="9525">
            <a:noFill/>
            <a:miter lim="800000"/>
            <a:headEnd/>
            <a:tailEnd/>
          </a:ln>
        </p:spPr>
        <p:txBody>
          <a:bodyPr/>
          <a:lstStyle/>
          <a:p>
            <a:pPr algn="r"/>
            <a:fld id="{898BC3F0-4979-4B56-8BCE-9B87CB0EB579}" type="slidenum">
              <a:rPr lang="ar-SA" sz="1400">
                <a:solidFill>
                  <a:schemeClr val="tx1"/>
                </a:solidFill>
                <a:latin typeface="Arial" panose="020B0604020202020204" pitchFamily="34" charset="0"/>
                <a:cs typeface="Arial" panose="020B0604020202020204" pitchFamily="34" charset="0"/>
              </a:rPr>
              <a:pPr algn="r"/>
              <a:t>37</a:t>
            </a:fld>
            <a:endParaRPr lang="en-US" sz="1400" dirty="0">
              <a:solidFill>
                <a:schemeClr val="tx1"/>
              </a:solidFill>
              <a:latin typeface="Arial" panose="020B0604020202020204" pitchFamily="34" charset="0"/>
              <a:cs typeface="Arial" panose="020B0604020202020204" pitchFamily="34" charset="0"/>
            </a:endParaRPr>
          </a:p>
        </p:txBody>
      </p:sp>
      <p:pic>
        <p:nvPicPr>
          <p:cNvPr id="1026" name="Picture 2" descr="Image result for militant symbol fist"/>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67550" y="1753552"/>
            <a:ext cx="1390650" cy="1800783"/>
          </a:xfrm>
          <a:prstGeom prst="rect">
            <a:avLst/>
          </a:prstGeom>
          <a:noFill/>
          <a:extLst>
            <a:ext uri="{909E8E84-426E-40DD-AFC4-6F175D3DCCD1}">
              <a14:hiddenFill xmlns:a14="http://schemas.microsoft.com/office/drawing/2010/main">
                <a:solidFill>
                  <a:srgbClr val="FFFFFF"/>
                </a:solidFill>
              </a14:hiddenFill>
            </a:ext>
          </a:extLst>
        </p:spPr>
      </p:pic>
      <p:sp>
        <p:nvSpPr>
          <p:cNvPr id="9" name="Text Box 7"/>
          <p:cNvSpPr txBox="1">
            <a:spLocks noChangeArrowheads="1"/>
          </p:cNvSpPr>
          <p:nvPr/>
        </p:nvSpPr>
        <p:spPr bwMode="auto">
          <a:xfrm>
            <a:off x="981178" y="2010332"/>
            <a:ext cx="6086372" cy="954107"/>
          </a:xfrm>
          <a:prstGeom prst="rect">
            <a:avLst/>
          </a:prstGeom>
          <a:solidFill>
            <a:schemeClr val="bg1"/>
          </a:solidFill>
          <a:ln w="38100" algn="ctr">
            <a:solidFill>
              <a:schemeClr val="accent1"/>
            </a:solidFill>
            <a:miter lim="800000"/>
            <a:headEnd/>
            <a:tailEnd/>
          </a:ln>
          <a:effectLst>
            <a:outerShdw dist="107763" dir="2700000" algn="ctr" rotWithShape="0">
              <a:schemeClr val="bg2">
                <a:alpha val="50000"/>
              </a:schemeClr>
            </a:outerShdw>
          </a:effectLst>
        </p:spPr>
        <p:txBody>
          <a:bodyPr wrap="square">
            <a:spAutoFit/>
          </a:bodyPr>
          <a:lstStyle/>
          <a:p>
            <a:pPr algn="l"/>
            <a:r>
              <a:rPr lang="en-US" sz="2800" dirty="0">
                <a:solidFill>
                  <a:srgbClr val="FFFF00"/>
                </a:solidFill>
                <a:latin typeface="Arial" panose="020B0604020202020204" pitchFamily="34" charset="0"/>
              </a:rPr>
              <a:t>Much modern programming practice </a:t>
            </a:r>
            <a:r>
              <a:rPr lang="en-US" sz="2800" i="1" dirty="0">
                <a:solidFill>
                  <a:srgbClr val="FFC000"/>
                </a:solidFill>
                <a:latin typeface="Arial" panose="020B0604020202020204" pitchFamily="34" charset="0"/>
              </a:rPr>
              <a:t>inadequate</a:t>
            </a:r>
            <a:r>
              <a:rPr lang="en-US" sz="2800" dirty="0">
                <a:solidFill>
                  <a:srgbClr val="FFFF00"/>
                </a:solidFill>
                <a:latin typeface="Arial" panose="020B0604020202020204" pitchFamily="34" charset="0"/>
              </a:rPr>
              <a:t> for multicore world</a:t>
            </a:r>
          </a:p>
        </p:txBody>
      </p:sp>
      <p:sp>
        <p:nvSpPr>
          <p:cNvPr id="10" name="Text Box 7"/>
          <p:cNvSpPr txBox="1">
            <a:spLocks noChangeArrowheads="1"/>
          </p:cNvSpPr>
          <p:nvPr/>
        </p:nvSpPr>
        <p:spPr bwMode="auto">
          <a:xfrm>
            <a:off x="981178" y="3256746"/>
            <a:ext cx="1425390" cy="523220"/>
          </a:xfrm>
          <a:prstGeom prst="rect">
            <a:avLst/>
          </a:prstGeom>
          <a:solidFill>
            <a:schemeClr val="bg1"/>
          </a:solidFill>
          <a:ln w="38100" algn="ctr">
            <a:solidFill>
              <a:srgbClr val="FF0000"/>
            </a:solidFill>
            <a:miter lim="800000"/>
            <a:headEnd/>
            <a:tailEnd/>
          </a:ln>
          <a:effectLst>
            <a:outerShdw dist="107763" dir="2700000" algn="ctr" rotWithShape="0">
              <a:schemeClr val="bg2">
                <a:alpha val="50000"/>
              </a:schemeClr>
            </a:outerShdw>
          </a:effectLst>
        </p:spPr>
        <p:txBody>
          <a:bodyPr wrap="none">
            <a:spAutoFit/>
          </a:bodyPr>
          <a:lstStyle/>
          <a:p>
            <a:pPr algn="l"/>
            <a:r>
              <a:rPr lang="en-US" sz="2800" dirty="0">
                <a:solidFill>
                  <a:srgbClr val="FFFF00"/>
                </a:solidFill>
                <a:latin typeface="Arial" panose="020B0604020202020204" pitchFamily="34" charset="0"/>
              </a:rPr>
              <a:t>Agenda</a:t>
            </a:r>
          </a:p>
        </p:txBody>
      </p:sp>
      <p:sp>
        <p:nvSpPr>
          <p:cNvPr id="12" name="Text Box 7"/>
          <p:cNvSpPr txBox="1">
            <a:spLocks noChangeArrowheads="1"/>
          </p:cNvSpPr>
          <p:nvPr/>
        </p:nvSpPr>
        <p:spPr bwMode="auto">
          <a:xfrm>
            <a:off x="1242436" y="4096863"/>
            <a:ext cx="7477021" cy="523220"/>
          </a:xfrm>
          <a:prstGeom prst="rect">
            <a:avLst/>
          </a:prstGeom>
          <a:solidFill>
            <a:schemeClr val="bg1"/>
          </a:solidFill>
          <a:ln w="38100" algn="ctr">
            <a:solidFill>
              <a:schemeClr val="accent1"/>
            </a:solidFill>
            <a:miter lim="800000"/>
            <a:headEnd/>
            <a:tailEnd/>
          </a:ln>
          <a:effectLst>
            <a:outerShdw dist="107763" dir="2700000" algn="ctr" rotWithShape="0">
              <a:schemeClr val="bg2">
                <a:alpha val="50000"/>
              </a:schemeClr>
            </a:outerShdw>
          </a:effectLst>
        </p:spPr>
        <p:txBody>
          <a:bodyPr wrap="square">
            <a:spAutoFit/>
          </a:bodyPr>
          <a:lstStyle/>
          <a:p>
            <a:pPr lvl="1" algn="l"/>
            <a:r>
              <a:rPr lang="en-US" sz="2800" dirty="0">
                <a:solidFill>
                  <a:srgbClr val="FFFF00"/>
                </a:solidFill>
                <a:latin typeface="Arial" panose="020B0604020202020204" pitchFamily="34" charset="0"/>
                <a:cs typeface="Arial" panose="020B0604020202020204" pitchFamily="34" charset="0"/>
              </a:rPr>
              <a:t>Replace </a:t>
            </a:r>
            <a:r>
              <a:rPr lang="en-US" sz="2800" i="1" dirty="0">
                <a:solidFill>
                  <a:srgbClr val="FFC000"/>
                </a:solidFill>
                <a:latin typeface="Arial" panose="020B0604020202020204" pitchFamily="34" charset="0"/>
                <a:cs typeface="Arial" panose="020B0604020202020204" pitchFamily="34" charset="0"/>
              </a:rPr>
              <a:t>locking</a:t>
            </a:r>
            <a:r>
              <a:rPr lang="en-US" sz="2800" dirty="0">
                <a:solidFill>
                  <a:srgbClr val="FFFF00"/>
                </a:solidFill>
                <a:latin typeface="Arial" panose="020B0604020202020204" pitchFamily="34" charset="0"/>
                <a:cs typeface="Arial" panose="020B0604020202020204" pitchFamily="34" charset="0"/>
              </a:rPr>
              <a:t> with a </a:t>
            </a:r>
            <a:r>
              <a:rPr lang="en-US" sz="2800" i="1" dirty="0">
                <a:solidFill>
                  <a:srgbClr val="FFC000"/>
                </a:solidFill>
                <a:latin typeface="Arial" panose="020B0604020202020204" pitchFamily="34" charset="0"/>
                <a:cs typeface="Arial" panose="020B0604020202020204" pitchFamily="34" charset="0"/>
              </a:rPr>
              <a:t>transactional</a:t>
            </a:r>
            <a:r>
              <a:rPr lang="en-US" sz="2800" dirty="0">
                <a:solidFill>
                  <a:srgbClr val="FFFF00"/>
                </a:solidFill>
                <a:latin typeface="Arial" panose="020B0604020202020204" pitchFamily="34" charset="0"/>
                <a:cs typeface="Arial" panose="020B0604020202020204" pitchFamily="34" charset="0"/>
              </a:rPr>
              <a:t> API </a:t>
            </a:r>
          </a:p>
        </p:txBody>
      </p:sp>
      <p:sp>
        <p:nvSpPr>
          <p:cNvPr id="13" name="Text Box 7"/>
          <p:cNvSpPr txBox="1">
            <a:spLocks noChangeArrowheads="1"/>
          </p:cNvSpPr>
          <p:nvPr/>
        </p:nvSpPr>
        <p:spPr bwMode="auto">
          <a:xfrm>
            <a:off x="1242436" y="4934436"/>
            <a:ext cx="5806063" cy="523220"/>
          </a:xfrm>
          <a:prstGeom prst="rect">
            <a:avLst/>
          </a:prstGeom>
          <a:solidFill>
            <a:schemeClr val="bg1"/>
          </a:solidFill>
          <a:ln w="38100" algn="ctr">
            <a:solidFill>
              <a:srgbClr val="C00000"/>
            </a:solidFill>
            <a:miter lim="800000"/>
            <a:headEnd/>
            <a:tailEnd/>
          </a:ln>
          <a:effectLst>
            <a:outerShdw dist="107763" dir="2700000" algn="ctr" rotWithShape="0">
              <a:schemeClr val="bg2">
                <a:alpha val="50000"/>
              </a:schemeClr>
            </a:outerShdw>
          </a:effectLst>
        </p:spPr>
        <p:txBody>
          <a:bodyPr wrap="square">
            <a:spAutoFit/>
          </a:bodyPr>
          <a:lstStyle/>
          <a:p>
            <a:pPr lvl="1" algn="l"/>
            <a:r>
              <a:rPr lang="en-US" sz="2800" dirty="0">
                <a:solidFill>
                  <a:srgbClr val="FFFF00"/>
                </a:solidFill>
                <a:latin typeface="Arial" panose="020B0604020202020204" pitchFamily="34" charset="0"/>
                <a:cs typeface="Arial" panose="020B0604020202020204" pitchFamily="34" charset="0"/>
              </a:rPr>
              <a:t>Design </a:t>
            </a:r>
            <a:r>
              <a:rPr lang="en-US" sz="2800" b="1" i="1" dirty="0">
                <a:solidFill>
                  <a:srgbClr val="FFC000"/>
                </a:solidFill>
                <a:latin typeface="Arial" panose="020B0604020202020204" pitchFamily="34" charset="0"/>
                <a:cs typeface="Arial" panose="020B0604020202020204" pitchFamily="34" charset="0"/>
              </a:rPr>
              <a:t>languages</a:t>
            </a:r>
            <a:r>
              <a:rPr lang="en-US" sz="2800" b="1" dirty="0">
                <a:solidFill>
                  <a:srgbClr val="FFFF00"/>
                </a:solidFill>
                <a:latin typeface="Arial" panose="020B0604020202020204" pitchFamily="34" charset="0"/>
                <a:cs typeface="Arial" panose="020B0604020202020204" pitchFamily="34" charset="0"/>
              </a:rPr>
              <a:t> </a:t>
            </a:r>
            <a:r>
              <a:rPr lang="en-US" sz="2800" dirty="0">
                <a:solidFill>
                  <a:srgbClr val="FFFF00"/>
                </a:solidFill>
                <a:latin typeface="Arial" panose="020B0604020202020204" pitchFamily="34" charset="0"/>
                <a:cs typeface="Arial" panose="020B0604020202020204" pitchFamily="34" charset="0"/>
              </a:rPr>
              <a:t>and </a:t>
            </a:r>
            <a:r>
              <a:rPr lang="en-US" sz="2800" b="1" i="1" dirty="0">
                <a:solidFill>
                  <a:srgbClr val="FFC000"/>
                </a:solidFill>
                <a:latin typeface="Arial" panose="020B0604020202020204" pitchFamily="34" charset="0"/>
                <a:cs typeface="Arial" panose="020B0604020202020204" pitchFamily="34" charset="0"/>
              </a:rPr>
              <a:t>libraries</a:t>
            </a:r>
          </a:p>
        </p:txBody>
      </p:sp>
      <p:sp>
        <p:nvSpPr>
          <p:cNvPr id="14" name="Text Box 7"/>
          <p:cNvSpPr txBox="1">
            <a:spLocks noChangeArrowheads="1"/>
          </p:cNvSpPr>
          <p:nvPr/>
        </p:nvSpPr>
        <p:spPr bwMode="auto">
          <a:xfrm>
            <a:off x="1242436" y="5772008"/>
            <a:ext cx="5806063" cy="523220"/>
          </a:xfrm>
          <a:prstGeom prst="rect">
            <a:avLst/>
          </a:prstGeom>
          <a:solidFill>
            <a:schemeClr val="bg1"/>
          </a:solidFill>
          <a:ln w="38100" algn="ctr">
            <a:solidFill>
              <a:srgbClr val="FFFF00"/>
            </a:solidFill>
            <a:miter lim="800000"/>
            <a:headEnd/>
            <a:tailEnd/>
          </a:ln>
          <a:effectLst>
            <a:outerShdw dist="107763" dir="2700000" algn="ctr" rotWithShape="0">
              <a:schemeClr val="bg2">
                <a:alpha val="50000"/>
              </a:schemeClr>
            </a:outerShdw>
          </a:effectLst>
        </p:spPr>
        <p:txBody>
          <a:bodyPr wrap="square">
            <a:spAutoFit/>
          </a:bodyPr>
          <a:lstStyle/>
          <a:p>
            <a:pPr lvl="1" algn="l"/>
            <a:r>
              <a:rPr lang="en-US" sz="2800" dirty="0">
                <a:solidFill>
                  <a:srgbClr val="FFFF00"/>
                </a:solidFill>
                <a:latin typeface="Arial" panose="020B0604020202020204" pitchFamily="34" charset="0"/>
                <a:cs typeface="Arial" panose="020B0604020202020204" pitchFamily="34" charset="0"/>
              </a:rPr>
              <a:t>Implement efficient </a:t>
            </a:r>
            <a:r>
              <a:rPr lang="en-US" sz="2800" i="1" dirty="0">
                <a:solidFill>
                  <a:srgbClr val="FFC000"/>
                </a:solidFill>
                <a:latin typeface="Arial" panose="020B0604020202020204" pitchFamily="34" charset="0"/>
                <a:cs typeface="Arial" panose="020B0604020202020204" pitchFamily="34" charset="0"/>
              </a:rPr>
              <a:t>run-times</a:t>
            </a:r>
          </a:p>
        </p:txBody>
      </p:sp>
      <p:sp>
        <p:nvSpPr>
          <p:cNvPr id="15" name="TextBox 14">
            <a:extLst>
              <a:ext uri="{FF2B5EF4-FFF2-40B4-BE49-F238E27FC236}">
                <a16:creationId xmlns:a16="http://schemas.microsoft.com/office/drawing/2014/main" id="{360326EE-4E26-46D0-8D65-28C76FFDF419}"/>
              </a:ext>
            </a:extLst>
          </p:cNvPr>
          <p:cNvSpPr txBox="1"/>
          <p:nvPr/>
        </p:nvSpPr>
        <p:spPr bwMode="auto">
          <a:xfrm>
            <a:off x="368981" y="312546"/>
            <a:ext cx="4704558" cy="523220"/>
          </a:xfrm>
          <a:prstGeom prst="rect">
            <a:avLst/>
          </a:prstGeom>
          <a:solidFill>
            <a:schemeClr val="bg1"/>
          </a:solidFill>
          <a:ln w="76200">
            <a:solidFill>
              <a:schemeClr val="tx1">
                <a:lumMod val="85000"/>
              </a:schemeClr>
            </a:solid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2800" dirty="0">
                <a:solidFill>
                  <a:srgbClr val="FFFF00"/>
                </a:solidFill>
                <a:latin typeface="Arial" panose="020B0604020202020204" pitchFamily="34" charset="0"/>
                <a:cs typeface="Arial" panose="020B0604020202020204" pitchFamily="34" charset="0"/>
              </a:rPr>
              <a:t>The Transactional Manifesto</a:t>
            </a:r>
          </a:p>
        </p:txBody>
      </p:sp>
    </p:spTree>
    <p:extLst>
      <p:ext uri="{BB962C8B-B14F-4D97-AF65-F5344CB8AC3E}">
        <p14:creationId xmlns:p14="http://schemas.microsoft.com/office/powerpoint/2010/main" val="2310425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blinds(horizontal)">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blinds(horizontal)">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blinds(horizontal)">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blinds(horizontal)">
                                      <p:cBhvr>
                                        <p:cTn id="2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2" grpId="0" animBg="1"/>
      <p:bldP spid="13" grpId="0" animBg="1"/>
      <p:bldP spid="14"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a:defRPr/>
            </a:pPr>
            <a:fld id="{EC676077-9BBE-4665-AFEC-9A25D283D224}" type="slidenum">
              <a:rPr lang="he-IL" smtClean="0"/>
              <a:pPr>
                <a:defRPr/>
              </a:pPr>
              <a:t>38</a:t>
            </a:fld>
            <a:endParaRPr lang="en-US" dirty="0"/>
          </a:p>
        </p:txBody>
      </p:sp>
      <p:sp>
        <p:nvSpPr>
          <p:cNvPr id="5" name="Text Box 7"/>
          <p:cNvSpPr txBox="1">
            <a:spLocks noChangeArrowheads="1"/>
          </p:cNvSpPr>
          <p:nvPr/>
        </p:nvSpPr>
        <p:spPr bwMode="auto">
          <a:xfrm>
            <a:off x="981178" y="2010332"/>
            <a:ext cx="3809307" cy="523220"/>
          </a:xfrm>
          <a:prstGeom prst="rect">
            <a:avLst/>
          </a:prstGeom>
          <a:solidFill>
            <a:schemeClr val="bg1"/>
          </a:solidFill>
          <a:ln w="76200" algn="ctr">
            <a:solidFill>
              <a:schemeClr val="accent1"/>
            </a:solidFill>
            <a:miter lim="800000"/>
            <a:headEnd/>
            <a:tailEnd/>
          </a:ln>
          <a:effectLst>
            <a:outerShdw dist="107763" dir="2700000" algn="ctr" rotWithShape="0">
              <a:schemeClr val="bg2">
                <a:alpha val="50000"/>
              </a:schemeClr>
            </a:outerShdw>
          </a:effectLst>
        </p:spPr>
        <p:txBody>
          <a:bodyPr wrap="square">
            <a:spAutoFit/>
          </a:bodyPr>
          <a:lstStyle/>
          <a:p>
            <a:pPr algn="l"/>
            <a:r>
              <a:rPr lang="en-US" sz="2800" dirty="0">
                <a:solidFill>
                  <a:srgbClr val="FFFF00"/>
                </a:solidFill>
                <a:latin typeface="Arial" panose="020B0604020202020204" pitchFamily="34" charset="0"/>
              </a:rPr>
              <a:t>Transactions vs Locks</a:t>
            </a:r>
          </a:p>
        </p:txBody>
      </p:sp>
      <p:sp>
        <p:nvSpPr>
          <p:cNvPr id="6" name="Text Box 7"/>
          <p:cNvSpPr txBox="1">
            <a:spLocks noChangeArrowheads="1"/>
          </p:cNvSpPr>
          <p:nvPr/>
        </p:nvSpPr>
        <p:spPr bwMode="auto">
          <a:xfrm>
            <a:off x="981178" y="2904624"/>
            <a:ext cx="5435951" cy="523220"/>
          </a:xfrm>
          <a:prstGeom prst="rect">
            <a:avLst/>
          </a:prstGeom>
          <a:solidFill>
            <a:schemeClr val="bg1"/>
          </a:solidFill>
          <a:ln w="76200" algn="ctr">
            <a:solidFill>
              <a:srgbClr val="C00000"/>
            </a:solidFill>
            <a:miter lim="800000"/>
            <a:headEnd/>
            <a:tailEnd/>
          </a:ln>
          <a:effectLst>
            <a:outerShdw dist="107763" dir="2700000" algn="ctr" rotWithShape="0">
              <a:schemeClr val="bg2">
                <a:alpha val="50000"/>
              </a:schemeClr>
            </a:outerShdw>
          </a:effectLst>
        </p:spPr>
        <p:txBody>
          <a:bodyPr wrap="square">
            <a:spAutoFit/>
          </a:bodyPr>
          <a:lstStyle/>
          <a:p>
            <a:pPr algn="l"/>
            <a:r>
              <a:rPr lang="en-US" sz="2800" dirty="0">
                <a:solidFill>
                  <a:srgbClr val="FFFF00"/>
                </a:solidFill>
                <a:latin typeface="Arial" panose="020B0604020202020204" pitchFamily="34" charset="0"/>
              </a:rPr>
              <a:t>Hardware Transactional Memory</a:t>
            </a:r>
          </a:p>
        </p:txBody>
      </p:sp>
      <p:sp>
        <p:nvSpPr>
          <p:cNvPr id="7" name="Text Box 7"/>
          <p:cNvSpPr txBox="1">
            <a:spLocks noChangeArrowheads="1"/>
          </p:cNvSpPr>
          <p:nvPr/>
        </p:nvSpPr>
        <p:spPr bwMode="auto">
          <a:xfrm>
            <a:off x="981178" y="3798916"/>
            <a:ext cx="5435951" cy="523220"/>
          </a:xfrm>
          <a:prstGeom prst="rect">
            <a:avLst/>
          </a:prstGeom>
          <a:solidFill>
            <a:schemeClr val="bg1"/>
          </a:solidFill>
          <a:ln w="76200" algn="ctr">
            <a:solidFill>
              <a:srgbClr val="FF0000"/>
            </a:solidFill>
            <a:miter lim="800000"/>
            <a:headEnd/>
            <a:tailEnd/>
          </a:ln>
          <a:effectLst>
            <a:outerShdw dist="107763" dir="2700000" algn="ctr" rotWithShape="0">
              <a:schemeClr val="bg2">
                <a:alpha val="50000"/>
              </a:schemeClr>
            </a:outerShdw>
          </a:effectLst>
        </p:spPr>
        <p:txBody>
          <a:bodyPr wrap="square">
            <a:spAutoFit/>
          </a:bodyPr>
          <a:lstStyle/>
          <a:p>
            <a:pPr algn="l"/>
            <a:r>
              <a:rPr lang="en-US" sz="2800" dirty="0">
                <a:solidFill>
                  <a:srgbClr val="FFFF00"/>
                </a:solidFill>
                <a:latin typeface="Arial" panose="020B0604020202020204" pitchFamily="34" charset="0"/>
              </a:rPr>
              <a:t>Using Transactional Memory</a:t>
            </a:r>
          </a:p>
        </p:txBody>
      </p:sp>
      <p:sp>
        <p:nvSpPr>
          <p:cNvPr id="8" name="Text Box 7"/>
          <p:cNvSpPr txBox="1">
            <a:spLocks noChangeArrowheads="1"/>
          </p:cNvSpPr>
          <p:nvPr/>
        </p:nvSpPr>
        <p:spPr bwMode="auto">
          <a:xfrm>
            <a:off x="981178" y="4693208"/>
            <a:ext cx="4262462" cy="523220"/>
          </a:xfrm>
          <a:prstGeom prst="rect">
            <a:avLst/>
          </a:prstGeom>
          <a:solidFill>
            <a:schemeClr val="bg1"/>
          </a:solidFill>
          <a:ln w="76200" algn="ctr">
            <a:solidFill>
              <a:srgbClr val="FFC000"/>
            </a:solidFill>
            <a:miter lim="800000"/>
            <a:headEnd/>
            <a:tailEnd/>
          </a:ln>
          <a:effectLst>
            <a:outerShdw dist="107763" dir="2700000" algn="ctr" rotWithShape="0">
              <a:schemeClr val="bg2">
                <a:alpha val="50000"/>
              </a:schemeClr>
            </a:outerShdw>
          </a:effectLst>
        </p:spPr>
        <p:txBody>
          <a:bodyPr wrap="square">
            <a:spAutoFit/>
          </a:bodyPr>
          <a:lstStyle/>
          <a:p>
            <a:pPr algn="l"/>
            <a:r>
              <a:rPr lang="en-US" sz="2800" dirty="0">
                <a:solidFill>
                  <a:srgbClr val="FFFF00"/>
                </a:solidFill>
                <a:latin typeface="Arial" panose="020B0604020202020204" pitchFamily="34" charset="0"/>
              </a:rPr>
              <a:t>Transactions with Locks?</a:t>
            </a:r>
          </a:p>
        </p:txBody>
      </p:sp>
      <p:sp>
        <p:nvSpPr>
          <p:cNvPr id="10" name="Text Box 7"/>
          <p:cNvSpPr txBox="1">
            <a:spLocks noChangeArrowheads="1"/>
          </p:cNvSpPr>
          <p:nvPr/>
        </p:nvSpPr>
        <p:spPr bwMode="auto">
          <a:xfrm>
            <a:off x="981175" y="5582233"/>
            <a:ext cx="3695755" cy="523220"/>
          </a:xfrm>
          <a:prstGeom prst="rect">
            <a:avLst/>
          </a:prstGeom>
          <a:solidFill>
            <a:schemeClr val="bg1"/>
          </a:solidFill>
          <a:ln w="76200" algn="ctr">
            <a:solidFill>
              <a:schemeClr val="tx1">
                <a:lumMod val="75000"/>
              </a:schemeClr>
            </a:solidFill>
            <a:miter lim="800000"/>
            <a:headEnd/>
            <a:tailEnd/>
          </a:ln>
          <a:effectLst>
            <a:outerShdw dist="107763" dir="2700000" algn="ctr" rotWithShape="0">
              <a:schemeClr val="bg2">
                <a:alpha val="50000"/>
              </a:schemeClr>
            </a:outerShdw>
          </a:effectLst>
        </p:spPr>
        <p:txBody>
          <a:bodyPr wrap="square">
            <a:spAutoFit/>
          </a:bodyPr>
          <a:lstStyle/>
          <a:p>
            <a:pPr algn="l"/>
            <a:r>
              <a:rPr lang="en-US" sz="2800" dirty="0">
                <a:solidFill>
                  <a:srgbClr val="FFFF00"/>
                </a:solidFill>
                <a:latin typeface="Arial" panose="020B0604020202020204" pitchFamily="34" charset="0"/>
              </a:rPr>
              <a:t>Research Questions</a:t>
            </a:r>
          </a:p>
        </p:txBody>
      </p:sp>
      <p:sp>
        <p:nvSpPr>
          <p:cNvPr id="9" name="TextBox 8">
            <a:extLst>
              <a:ext uri="{FF2B5EF4-FFF2-40B4-BE49-F238E27FC236}">
                <a16:creationId xmlns:a16="http://schemas.microsoft.com/office/drawing/2014/main" id="{2114772D-7D04-42B7-B284-E6CA85F3E2D5}"/>
              </a:ext>
            </a:extLst>
          </p:cNvPr>
          <p:cNvSpPr txBox="1"/>
          <p:nvPr/>
        </p:nvSpPr>
        <p:spPr bwMode="auto">
          <a:xfrm>
            <a:off x="368981" y="312546"/>
            <a:ext cx="1845377" cy="523220"/>
          </a:xfrm>
          <a:prstGeom prst="rect">
            <a:avLst/>
          </a:prstGeom>
          <a:solidFill>
            <a:schemeClr val="bg1"/>
          </a:solidFill>
          <a:ln w="76200">
            <a:solidFill>
              <a:schemeClr val="tx1">
                <a:lumMod val="85000"/>
              </a:schemeClr>
            </a:solid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2800" dirty="0">
                <a:solidFill>
                  <a:srgbClr val="FFFF00"/>
                </a:solidFill>
                <a:latin typeface="Arial" panose="020B0604020202020204" pitchFamily="34" charset="0"/>
                <a:cs typeface="Arial" panose="020B0604020202020204" pitchFamily="34" charset="0"/>
              </a:rPr>
              <a:t>Road Map</a:t>
            </a:r>
          </a:p>
        </p:txBody>
      </p:sp>
    </p:spTree>
    <p:extLst>
      <p:ext uri="{BB962C8B-B14F-4D97-AF65-F5344CB8AC3E}">
        <p14:creationId xmlns:p14="http://schemas.microsoft.com/office/powerpoint/2010/main" val="3016100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linds(horizontal)">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blinds(horizontal)">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blinds(horizontal)">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10"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a:defRPr/>
            </a:pPr>
            <a:fld id="{EC676077-9BBE-4665-AFEC-9A25D283D224}" type="slidenum">
              <a:rPr lang="he-IL" smtClean="0"/>
              <a:pPr>
                <a:defRPr/>
              </a:pPr>
              <a:t>39</a:t>
            </a:fld>
            <a:endParaRPr lang="en-US" dirty="0"/>
          </a:p>
        </p:txBody>
      </p:sp>
      <p:sp>
        <p:nvSpPr>
          <p:cNvPr id="6" name="Text Box 7"/>
          <p:cNvSpPr txBox="1">
            <a:spLocks noChangeArrowheads="1"/>
          </p:cNvSpPr>
          <p:nvPr/>
        </p:nvSpPr>
        <p:spPr bwMode="auto">
          <a:xfrm>
            <a:off x="981178" y="2904624"/>
            <a:ext cx="5435951" cy="523220"/>
          </a:xfrm>
          <a:prstGeom prst="rect">
            <a:avLst/>
          </a:prstGeom>
          <a:solidFill>
            <a:schemeClr val="bg1"/>
          </a:solidFill>
          <a:ln w="76200" algn="ctr">
            <a:solidFill>
              <a:schemeClr val="tx1">
                <a:lumMod val="75000"/>
              </a:schemeClr>
            </a:solidFill>
            <a:miter lim="800000"/>
            <a:headEnd/>
            <a:tailEnd/>
          </a:ln>
          <a:effectLst>
            <a:outerShdw dist="107763" dir="2700000" algn="ctr" rotWithShape="0">
              <a:schemeClr val="bg2">
                <a:alpha val="50000"/>
              </a:schemeClr>
            </a:outerShdw>
          </a:effectLst>
        </p:spPr>
        <p:txBody>
          <a:bodyPr wrap="square">
            <a:spAutoFit/>
          </a:bodyPr>
          <a:lstStyle/>
          <a:p>
            <a:pPr algn="l"/>
            <a:r>
              <a:rPr lang="en-US" sz="2800" dirty="0">
                <a:solidFill>
                  <a:schemeClr val="tx1">
                    <a:lumMod val="75000"/>
                  </a:schemeClr>
                </a:solidFill>
                <a:latin typeface="Arial" panose="020B0604020202020204" pitchFamily="34" charset="0"/>
              </a:rPr>
              <a:t>Hardware Transactional Memory</a:t>
            </a:r>
          </a:p>
        </p:txBody>
      </p:sp>
      <p:sp>
        <p:nvSpPr>
          <p:cNvPr id="7" name="Text Box 7"/>
          <p:cNvSpPr txBox="1">
            <a:spLocks noChangeArrowheads="1"/>
          </p:cNvSpPr>
          <p:nvPr/>
        </p:nvSpPr>
        <p:spPr bwMode="auto">
          <a:xfrm>
            <a:off x="981178" y="3798916"/>
            <a:ext cx="5435951" cy="523220"/>
          </a:xfrm>
          <a:prstGeom prst="rect">
            <a:avLst/>
          </a:prstGeom>
          <a:solidFill>
            <a:schemeClr val="bg1"/>
          </a:solidFill>
          <a:ln w="76200" algn="ctr">
            <a:solidFill>
              <a:schemeClr val="tx1">
                <a:lumMod val="75000"/>
              </a:schemeClr>
            </a:solidFill>
            <a:miter lim="800000"/>
            <a:headEnd/>
            <a:tailEnd/>
          </a:ln>
          <a:effectLst>
            <a:outerShdw dist="107763" dir="2700000" algn="ctr" rotWithShape="0">
              <a:schemeClr val="bg2">
                <a:alpha val="50000"/>
              </a:schemeClr>
            </a:outerShdw>
          </a:effectLst>
        </p:spPr>
        <p:txBody>
          <a:bodyPr wrap="square">
            <a:spAutoFit/>
          </a:bodyPr>
          <a:lstStyle/>
          <a:p>
            <a:pPr algn="l"/>
            <a:r>
              <a:rPr lang="en-US" sz="2800" dirty="0">
                <a:solidFill>
                  <a:schemeClr val="tx1">
                    <a:lumMod val="75000"/>
                  </a:schemeClr>
                </a:solidFill>
                <a:latin typeface="Arial" panose="020B0604020202020204" pitchFamily="34" charset="0"/>
              </a:rPr>
              <a:t>Using Transactional Memory</a:t>
            </a:r>
          </a:p>
        </p:txBody>
      </p:sp>
      <p:sp>
        <p:nvSpPr>
          <p:cNvPr id="8" name="Text Box 7"/>
          <p:cNvSpPr txBox="1">
            <a:spLocks noChangeArrowheads="1"/>
          </p:cNvSpPr>
          <p:nvPr/>
        </p:nvSpPr>
        <p:spPr bwMode="auto">
          <a:xfrm>
            <a:off x="981178" y="4693208"/>
            <a:ext cx="4262462" cy="523220"/>
          </a:xfrm>
          <a:prstGeom prst="rect">
            <a:avLst/>
          </a:prstGeom>
          <a:solidFill>
            <a:schemeClr val="bg1"/>
          </a:solidFill>
          <a:ln w="76200" algn="ctr">
            <a:solidFill>
              <a:schemeClr val="tx1">
                <a:lumMod val="75000"/>
              </a:schemeClr>
            </a:solidFill>
            <a:miter lim="800000"/>
            <a:headEnd/>
            <a:tailEnd/>
          </a:ln>
          <a:effectLst>
            <a:outerShdw dist="107763" dir="2700000" algn="ctr" rotWithShape="0">
              <a:schemeClr val="bg2">
                <a:alpha val="50000"/>
              </a:schemeClr>
            </a:outerShdw>
          </a:effectLst>
        </p:spPr>
        <p:txBody>
          <a:bodyPr wrap="square">
            <a:spAutoFit/>
          </a:bodyPr>
          <a:lstStyle/>
          <a:p>
            <a:pPr algn="l"/>
            <a:r>
              <a:rPr lang="en-US" sz="2800" dirty="0">
                <a:solidFill>
                  <a:schemeClr val="tx1">
                    <a:lumMod val="75000"/>
                  </a:schemeClr>
                </a:solidFill>
                <a:latin typeface="Arial" panose="020B0604020202020204" pitchFamily="34" charset="0"/>
              </a:rPr>
              <a:t>Transactions with Locks?</a:t>
            </a:r>
          </a:p>
        </p:txBody>
      </p:sp>
      <p:sp>
        <p:nvSpPr>
          <p:cNvPr id="10" name="Text Box 7"/>
          <p:cNvSpPr txBox="1">
            <a:spLocks noChangeArrowheads="1"/>
          </p:cNvSpPr>
          <p:nvPr/>
        </p:nvSpPr>
        <p:spPr bwMode="auto">
          <a:xfrm>
            <a:off x="981175" y="5582233"/>
            <a:ext cx="3695755" cy="523220"/>
          </a:xfrm>
          <a:prstGeom prst="rect">
            <a:avLst/>
          </a:prstGeom>
          <a:solidFill>
            <a:schemeClr val="bg1"/>
          </a:solidFill>
          <a:ln w="76200" algn="ctr">
            <a:solidFill>
              <a:schemeClr val="tx1">
                <a:lumMod val="75000"/>
              </a:schemeClr>
            </a:solidFill>
            <a:miter lim="800000"/>
            <a:headEnd/>
            <a:tailEnd/>
          </a:ln>
          <a:effectLst>
            <a:outerShdw dist="107763" dir="2700000" algn="ctr" rotWithShape="0">
              <a:schemeClr val="bg2">
                <a:alpha val="50000"/>
              </a:schemeClr>
            </a:outerShdw>
          </a:effectLst>
        </p:spPr>
        <p:txBody>
          <a:bodyPr wrap="square">
            <a:spAutoFit/>
          </a:bodyPr>
          <a:lstStyle/>
          <a:p>
            <a:pPr algn="l"/>
            <a:r>
              <a:rPr lang="en-US" sz="2800" dirty="0">
                <a:solidFill>
                  <a:schemeClr val="tx1">
                    <a:lumMod val="75000"/>
                  </a:schemeClr>
                </a:solidFill>
                <a:latin typeface="Arial" panose="020B0604020202020204" pitchFamily="34" charset="0"/>
              </a:rPr>
              <a:t>Research Questions</a:t>
            </a:r>
          </a:p>
        </p:txBody>
      </p:sp>
      <p:sp>
        <p:nvSpPr>
          <p:cNvPr id="9" name="TextBox 8">
            <a:extLst>
              <a:ext uri="{FF2B5EF4-FFF2-40B4-BE49-F238E27FC236}">
                <a16:creationId xmlns:a16="http://schemas.microsoft.com/office/drawing/2014/main" id="{2114772D-7D04-42B7-B284-E6CA85F3E2D5}"/>
              </a:ext>
            </a:extLst>
          </p:cNvPr>
          <p:cNvSpPr txBox="1"/>
          <p:nvPr/>
        </p:nvSpPr>
        <p:spPr bwMode="auto">
          <a:xfrm>
            <a:off x="368981" y="312546"/>
            <a:ext cx="1845377" cy="523220"/>
          </a:xfrm>
          <a:prstGeom prst="rect">
            <a:avLst/>
          </a:prstGeom>
          <a:solidFill>
            <a:schemeClr val="bg1"/>
          </a:solidFill>
          <a:ln w="76200">
            <a:solidFill>
              <a:schemeClr val="tx1">
                <a:lumMod val="85000"/>
              </a:schemeClr>
            </a:solid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2800" dirty="0">
                <a:solidFill>
                  <a:srgbClr val="FFFF00"/>
                </a:solidFill>
                <a:latin typeface="Arial" panose="020B0604020202020204" pitchFamily="34" charset="0"/>
                <a:cs typeface="Arial" panose="020B0604020202020204" pitchFamily="34" charset="0"/>
              </a:rPr>
              <a:t>Road Map</a:t>
            </a:r>
          </a:p>
        </p:txBody>
      </p:sp>
      <p:sp>
        <p:nvSpPr>
          <p:cNvPr id="11" name="Text Box 7">
            <a:extLst>
              <a:ext uri="{FF2B5EF4-FFF2-40B4-BE49-F238E27FC236}">
                <a16:creationId xmlns:a16="http://schemas.microsoft.com/office/drawing/2014/main" id="{E6986F7F-CE4B-4A62-97AD-D2F3EEA12D8E}"/>
              </a:ext>
            </a:extLst>
          </p:cNvPr>
          <p:cNvSpPr txBox="1">
            <a:spLocks noChangeArrowheads="1"/>
          </p:cNvSpPr>
          <p:nvPr/>
        </p:nvSpPr>
        <p:spPr bwMode="auto">
          <a:xfrm>
            <a:off x="981178" y="2010332"/>
            <a:ext cx="3809307" cy="523220"/>
          </a:xfrm>
          <a:prstGeom prst="rect">
            <a:avLst/>
          </a:prstGeom>
          <a:solidFill>
            <a:schemeClr val="bg1"/>
          </a:solidFill>
          <a:ln w="76200" algn="ctr">
            <a:solidFill>
              <a:schemeClr val="accent1"/>
            </a:solidFill>
            <a:miter lim="800000"/>
            <a:headEnd/>
            <a:tailEnd/>
          </a:ln>
          <a:effectLst>
            <a:outerShdw dist="107763" dir="2700000" algn="ctr" rotWithShape="0">
              <a:schemeClr val="bg2">
                <a:alpha val="50000"/>
              </a:schemeClr>
            </a:outerShdw>
          </a:effectLst>
        </p:spPr>
        <p:txBody>
          <a:bodyPr wrap="square">
            <a:spAutoFit/>
          </a:bodyPr>
          <a:lstStyle/>
          <a:p>
            <a:pPr algn="l"/>
            <a:r>
              <a:rPr lang="en-US" sz="2800" dirty="0">
                <a:solidFill>
                  <a:srgbClr val="FFFF00"/>
                </a:solidFill>
                <a:latin typeface="Arial" panose="020B0604020202020204" pitchFamily="34" charset="0"/>
              </a:rPr>
              <a:t>Transactions vs Locks</a:t>
            </a:r>
          </a:p>
        </p:txBody>
      </p:sp>
    </p:spTree>
    <p:extLst>
      <p:ext uri="{BB962C8B-B14F-4D97-AF65-F5344CB8AC3E}">
        <p14:creationId xmlns:p14="http://schemas.microsoft.com/office/powerpoint/2010/main" val="23274277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0" name="Rectangle 42"/>
          <p:cNvSpPr>
            <a:spLocks noChangeArrowheads="1"/>
          </p:cNvSpPr>
          <p:nvPr/>
        </p:nvSpPr>
        <p:spPr bwMode="auto">
          <a:xfrm>
            <a:off x="3078163" y="2262188"/>
            <a:ext cx="3133725" cy="2771775"/>
          </a:xfrm>
          <a:prstGeom prst="rect">
            <a:avLst/>
          </a:prstGeom>
          <a:solidFill>
            <a:schemeClr val="folHlink"/>
          </a:solidFill>
          <a:ln w="38100">
            <a:solidFill>
              <a:schemeClr val="tx1"/>
            </a:solidFill>
            <a:miter lim="800000"/>
            <a:headEnd/>
            <a:tailEnd/>
          </a:ln>
        </p:spPr>
        <p:txBody>
          <a:bodyPr wrap="none" anchor="ctr"/>
          <a:lstStyle/>
          <a:p>
            <a:pPr algn="r" eaLnBrk="0" hangingPunct="0"/>
            <a:endParaRPr lang="en-US" sz="4400" b="1" dirty="0">
              <a:solidFill>
                <a:srgbClr val="0000FF"/>
              </a:solidFill>
              <a:latin typeface="Arial" panose="020B0604020202020204" pitchFamily="34" charset="0"/>
            </a:endParaRPr>
          </a:p>
        </p:txBody>
      </p:sp>
      <p:grpSp>
        <p:nvGrpSpPr>
          <p:cNvPr id="9222" name="Group 5"/>
          <p:cNvGrpSpPr>
            <a:grpSpLocks/>
          </p:cNvGrpSpPr>
          <p:nvPr/>
        </p:nvGrpSpPr>
        <p:grpSpPr bwMode="auto">
          <a:xfrm>
            <a:off x="4105275" y="2532063"/>
            <a:ext cx="1052513" cy="1346200"/>
            <a:chOff x="2496" y="2725"/>
            <a:chExt cx="712" cy="739"/>
          </a:xfrm>
        </p:grpSpPr>
        <p:sp>
          <p:nvSpPr>
            <p:cNvPr id="9223" name="Rectangle 6"/>
            <p:cNvSpPr>
              <a:spLocks noChangeArrowheads="1"/>
            </p:cNvSpPr>
            <p:nvPr/>
          </p:nvSpPr>
          <p:spPr bwMode="auto">
            <a:xfrm>
              <a:off x="2592" y="3312"/>
              <a:ext cx="528" cy="144"/>
            </a:xfrm>
            <a:prstGeom prst="rect">
              <a:avLst/>
            </a:prstGeom>
            <a:solidFill>
              <a:schemeClr val="accent1"/>
            </a:solidFill>
            <a:ln w="38100" algn="ctr">
              <a:solidFill>
                <a:schemeClr val="tx1"/>
              </a:solidFill>
              <a:miter lim="800000"/>
              <a:headEnd/>
              <a:tailEnd/>
            </a:ln>
          </p:spPr>
          <p:txBody>
            <a:bodyPr wrap="none" anchor="ctr"/>
            <a:lstStyle/>
            <a:p>
              <a:pPr algn="r" eaLnBrk="0" hangingPunct="0"/>
              <a:endParaRPr lang="en-US" sz="4400" b="1" dirty="0">
                <a:solidFill>
                  <a:srgbClr val="0000FF"/>
                </a:solidFill>
                <a:latin typeface="Arial" panose="020B0604020202020204" pitchFamily="34" charset="0"/>
              </a:endParaRPr>
            </a:p>
          </p:txBody>
        </p:sp>
        <p:sp>
          <p:nvSpPr>
            <p:cNvPr id="9224" name="Freeform 7"/>
            <p:cNvSpPr>
              <a:spLocks/>
            </p:cNvSpPr>
            <p:nvPr/>
          </p:nvSpPr>
          <p:spPr bwMode="auto">
            <a:xfrm>
              <a:off x="2592" y="2725"/>
              <a:ext cx="528" cy="587"/>
            </a:xfrm>
            <a:custGeom>
              <a:avLst/>
              <a:gdLst>
                <a:gd name="T0" fmla="*/ 48 w 528"/>
                <a:gd name="T1" fmla="*/ 11 h 587"/>
                <a:gd name="T2" fmla="*/ 480 w 528"/>
                <a:gd name="T3" fmla="*/ 11 h 587"/>
                <a:gd name="T4" fmla="*/ 528 w 528"/>
                <a:gd name="T5" fmla="*/ 587 h 587"/>
                <a:gd name="T6" fmla="*/ 0 w 528"/>
                <a:gd name="T7" fmla="*/ 587 h 587"/>
                <a:gd name="T8" fmla="*/ 32 w 528"/>
                <a:gd name="T9" fmla="*/ 0 h 587"/>
                <a:gd name="T10" fmla="*/ 0 60000 65536"/>
                <a:gd name="T11" fmla="*/ 0 60000 65536"/>
                <a:gd name="T12" fmla="*/ 0 60000 65536"/>
                <a:gd name="T13" fmla="*/ 0 60000 65536"/>
                <a:gd name="T14" fmla="*/ 0 60000 65536"/>
                <a:gd name="T15" fmla="*/ 0 w 528"/>
                <a:gd name="T16" fmla="*/ 0 h 587"/>
                <a:gd name="T17" fmla="*/ 528 w 528"/>
                <a:gd name="T18" fmla="*/ 587 h 587"/>
              </a:gdLst>
              <a:ahLst/>
              <a:cxnLst>
                <a:cxn ang="T10">
                  <a:pos x="T0" y="T1"/>
                </a:cxn>
                <a:cxn ang="T11">
                  <a:pos x="T2" y="T3"/>
                </a:cxn>
                <a:cxn ang="T12">
                  <a:pos x="T4" y="T5"/>
                </a:cxn>
                <a:cxn ang="T13">
                  <a:pos x="T6" y="T7"/>
                </a:cxn>
                <a:cxn ang="T14">
                  <a:pos x="T8" y="T9"/>
                </a:cxn>
              </a:cxnLst>
              <a:rect l="T15" t="T16" r="T17" b="T18"/>
              <a:pathLst>
                <a:path w="528" h="587">
                  <a:moveTo>
                    <a:pt x="48" y="11"/>
                  </a:moveTo>
                  <a:lnTo>
                    <a:pt x="480" y="11"/>
                  </a:lnTo>
                  <a:lnTo>
                    <a:pt x="528" y="587"/>
                  </a:lnTo>
                  <a:lnTo>
                    <a:pt x="0" y="587"/>
                  </a:lnTo>
                  <a:lnTo>
                    <a:pt x="32" y="0"/>
                  </a:lnTo>
                </a:path>
              </a:pathLst>
            </a:custGeom>
            <a:solidFill>
              <a:schemeClr val="accent1"/>
            </a:solidFill>
            <a:ln w="38100">
              <a:solidFill>
                <a:schemeClr val="tx1"/>
              </a:solidFill>
              <a:round/>
              <a:headEnd/>
              <a:tailEnd/>
            </a:ln>
          </p:spPr>
          <p:txBody>
            <a:bodyPr wrap="none" anchor="ctr"/>
            <a:lstStyle/>
            <a:p>
              <a:pPr algn="r" eaLnBrk="0" hangingPunct="0"/>
              <a:endParaRPr lang="en-US" sz="4400" b="1" dirty="0">
                <a:solidFill>
                  <a:srgbClr val="0000FF"/>
                </a:solidFill>
                <a:latin typeface="Arial" panose="020B0604020202020204" pitchFamily="34" charset="0"/>
              </a:endParaRPr>
            </a:p>
          </p:txBody>
        </p:sp>
        <p:grpSp>
          <p:nvGrpSpPr>
            <p:cNvPr id="9225" name="Group 8"/>
            <p:cNvGrpSpPr>
              <a:grpSpLocks/>
            </p:cNvGrpSpPr>
            <p:nvPr/>
          </p:nvGrpSpPr>
          <p:grpSpPr bwMode="auto">
            <a:xfrm>
              <a:off x="3072" y="2832"/>
              <a:ext cx="136" cy="632"/>
              <a:chOff x="3072" y="2832"/>
              <a:chExt cx="136" cy="632"/>
            </a:xfrm>
          </p:grpSpPr>
          <p:sp>
            <p:nvSpPr>
              <p:cNvPr id="9226" name="Freeform 9"/>
              <p:cNvSpPr>
                <a:spLocks/>
              </p:cNvSpPr>
              <p:nvPr/>
            </p:nvSpPr>
            <p:spPr bwMode="auto">
              <a:xfrm>
                <a:off x="3072" y="3120"/>
                <a:ext cx="136" cy="344"/>
              </a:xfrm>
              <a:custGeom>
                <a:avLst/>
                <a:gdLst>
                  <a:gd name="T0" fmla="*/ 24 w 136"/>
                  <a:gd name="T1" fmla="*/ 0 h 344"/>
                  <a:gd name="T2" fmla="*/ 136 w 136"/>
                  <a:gd name="T3" fmla="*/ 0 h 344"/>
                  <a:gd name="T4" fmla="*/ 136 w 136"/>
                  <a:gd name="T5" fmla="*/ 232 h 344"/>
                  <a:gd name="T6" fmla="*/ 106 w 136"/>
                  <a:gd name="T7" fmla="*/ 344 h 344"/>
                  <a:gd name="T8" fmla="*/ 106 w 136"/>
                  <a:gd name="T9" fmla="*/ 88 h 344"/>
                  <a:gd name="T10" fmla="*/ 0 w 136"/>
                  <a:gd name="T11" fmla="*/ 88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pPr algn="r" eaLnBrk="0" hangingPunct="0"/>
                <a:endParaRPr lang="en-US" sz="4400" b="1" dirty="0">
                  <a:solidFill>
                    <a:srgbClr val="0000FF"/>
                  </a:solidFill>
                  <a:latin typeface="Arial" panose="020B0604020202020204" pitchFamily="34" charset="0"/>
                </a:endParaRPr>
              </a:p>
            </p:txBody>
          </p:sp>
          <p:sp>
            <p:nvSpPr>
              <p:cNvPr id="9227" name="Freeform 10"/>
              <p:cNvSpPr>
                <a:spLocks/>
              </p:cNvSpPr>
              <p:nvPr/>
            </p:nvSpPr>
            <p:spPr bwMode="auto">
              <a:xfrm>
                <a:off x="3072" y="2976"/>
                <a:ext cx="123" cy="312"/>
              </a:xfrm>
              <a:custGeom>
                <a:avLst/>
                <a:gdLst>
                  <a:gd name="T0" fmla="*/ 12 w 136"/>
                  <a:gd name="T1" fmla="*/ 0 h 344"/>
                  <a:gd name="T2" fmla="*/ 66 w 136"/>
                  <a:gd name="T3" fmla="*/ 0 h 344"/>
                  <a:gd name="T4" fmla="*/ 66 w 136"/>
                  <a:gd name="T5" fmla="*/ 116 h 344"/>
                  <a:gd name="T6" fmla="*/ 52 w 136"/>
                  <a:gd name="T7" fmla="*/ 173 h 344"/>
                  <a:gd name="T8" fmla="*/ 52 w 136"/>
                  <a:gd name="T9" fmla="*/ 44 h 344"/>
                  <a:gd name="T10" fmla="*/ 0 w 136"/>
                  <a:gd name="T11" fmla="*/ 44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pPr algn="r" eaLnBrk="0" hangingPunct="0"/>
                <a:endParaRPr lang="en-US" sz="4400" b="1" dirty="0">
                  <a:solidFill>
                    <a:srgbClr val="0000FF"/>
                  </a:solidFill>
                  <a:latin typeface="Arial" panose="020B0604020202020204" pitchFamily="34" charset="0"/>
                </a:endParaRPr>
              </a:p>
            </p:txBody>
          </p:sp>
          <p:sp>
            <p:nvSpPr>
              <p:cNvPr id="9228" name="Freeform 11"/>
              <p:cNvSpPr>
                <a:spLocks/>
              </p:cNvSpPr>
              <p:nvPr/>
            </p:nvSpPr>
            <p:spPr bwMode="auto">
              <a:xfrm>
                <a:off x="3072" y="2832"/>
                <a:ext cx="127" cy="320"/>
              </a:xfrm>
              <a:custGeom>
                <a:avLst/>
                <a:gdLst>
                  <a:gd name="T0" fmla="*/ 16 w 136"/>
                  <a:gd name="T1" fmla="*/ 0 h 344"/>
                  <a:gd name="T2" fmla="*/ 85 w 136"/>
                  <a:gd name="T3" fmla="*/ 0 h 344"/>
                  <a:gd name="T4" fmla="*/ 85 w 136"/>
                  <a:gd name="T5" fmla="*/ 140 h 344"/>
                  <a:gd name="T6" fmla="*/ 65 w 136"/>
                  <a:gd name="T7" fmla="*/ 207 h 344"/>
                  <a:gd name="T8" fmla="*/ 65 w 136"/>
                  <a:gd name="T9" fmla="*/ 53 h 344"/>
                  <a:gd name="T10" fmla="*/ 0 w 136"/>
                  <a:gd name="T11" fmla="*/ 53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pPr algn="r" eaLnBrk="0" hangingPunct="0"/>
                <a:endParaRPr lang="en-US" sz="4400" b="1" dirty="0">
                  <a:solidFill>
                    <a:srgbClr val="0000FF"/>
                  </a:solidFill>
                  <a:latin typeface="Arial" panose="020B0604020202020204" pitchFamily="34" charset="0"/>
                </a:endParaRPr>
              </a:p>
            </p:txBody>
          </p:sp>
        </p:grpSp>
        <p:grpSp>
          <p:nvGrpSpPr>
            <p:cNvPr id="9229" name="Group 12"/>
            <p:cNvGrpSpPr>
              <a:grpSpLocks/>
            </p:cNvGrpSpPr>
            <p:nvPr/>
          </p:nvGrpSpPr>
          <p:grpSpPr bwMode="auto">
            <a:xfrm flipH="1">
              <a:off x="2496" y="2832"/>
              <a:ext cx="136" cy="632"/>
              <a:chOff x="3072" y="2832"/>
              <a:chExt cx="136" cy="632"/>
            </a:xfrm>
          </p:grpSpPr>
          <p:sp>
            <p:nvSpPr>
              <p:cNvPr id="9230" name="Freeform 13"/>
              <p:cNvSpPr>
                <a:spLocks/>
              </p:cNvSpPr>
              <p:nvPr/>
            </p:nvSpPr>
            <p:spPr bwMode="auto">
              <a:xfrm>
                <a:off x="3072" y="3120"/>
                <a:ext cx="136" cy="344"/>
              </a:xfrm>
              <a:custGeom>
                <a:avLst/>
                <a:gdLst>
                  <a:gd name="T0" fmla="*/ 24 w 136"/>
                  <a:gd name="T1" fmla="*/ 0 h 344"/>
                  <a:gd name="T2" fmla="*/ 136 w 136"/>
                  <a:gd name="T3" fmla="*/ 0 h 344"/>
                  <a:gd name="T4" fmla="*/ 136 w 136"/>
                  <a:gd name="T5" fmla="*/ 232 h 344"/>
                  <a:gd name="T6" fmla="*/ 106 w 136"/>
                  <a:gd name="T7" fmla="*/ 344 h 344"/>
                  <a:gd name="T8" fmla="*/ 106 w 136"/>
                  <a:gd name="T9" fmla="*/ 88 h 344"/>
                  <a:gd name="T10" fmla="*/ 0 w 136"/>
                  <a:gd name="T11" fmla="*/ 88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pPr algn="r" eaLnBrk="0" hangingPunct="0"/>
                <a:endParaRPr lang="en-US" sz="4400" b="1" dirty="0">
                  <a:solidFill>
                    <a:srgbClr val="0000FF"/>
                  </a:solidFill>
                  <a:latin typeface="Arial" panose="020B0604020202020204" pitchFamily="34" charset="0"/>
                </a:endParaRPr>
              </a:p>
            </p:txBody>
          </p:sp>
          <p:sp>
            <p:nvSpPr>
              <p:cNvPr id="9231" name="Freeform 14"/>
              <p:cNvSpPr>
                <a:spLocks/>
              </p:cNvSpPr>
              <p:nvPr/>
            </p:nvSpPr>
            <p:spPr bwMode="auto">
              <a:xfrm>
                <a:off x="3072" y="2976"/>
                <a:ext cx="123" cy="312"/>
              </a:xfrm>
              <a:custGeom>
                <a:avLst/>
                <a:gdLst>
                  <a:gd name="T0" fmla="*/ 12 w 136"/>
                  <a:gd name="T1" fmla="*/ 0 h 344"/>
                  <a:gd name="T2" fmla="*/ 66 w 136"/>
                  <a:gd name="T3" fmla="*/ 0 h 344"/>
                  <a:gd name="T4" fmla="*/ 66 w 136"/>
                  <a:gd name="T5" fmla="*/ 116 h 344"/>
                  <a:gd name="T6" fmla="*/ 52 w 136"/>
                  <a:gd name="T7" fmla="*/ 173 h 344"/>
                  <a:gd name="T8" fmla="*/ 52 w 136"/>
                  <a:gd name="T9" fmla="*/ 44 h 344"/>
                  <a:gd name="T10" fmla="*/ 0 w 136"/>
                  <a:gd name="T11" fmla="*/ 44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pPr algn="r" eaLnBrk="0" hangingPunct="0"/>
                <a:endParaRPr lang="en-US" sz="4400" b="1" dirty="0">
                  <a:solidFill>
                    <a:srgbClr val="0000FF"/>
                  </a:solidFill>
                  <a:latin typeface="Arial" panose="020B0604020202020204" pitchFamily="34" charset="0"/>
                </a:endParaRPr>
              </a:p>
            </p:txBody>
          </p:sp>
          <p:sp>
            <p:nvSpPr>
              <p:cNvPr id="9232" name="Freeform 15"/>
              <p:cNvSpPr>
                <a:spLocks/>
              </p:cNvSpPr>
              <p:nvPr/>
            </p:nvSpPr>
            <p:spPr bwMode="auto">
              <a:xfrm>
                <a:off x="3072" y="2832"/>
                <a:ext cx="127" cy="320"/>
              </a:xfrm>
              <a:custGeom>
                <a:avLst/>
                <a:gdLst>
                  <a:gd name="T0" fmla="*/ 16 w 136"/>
                  <a:gd name="T1" fmla="*/ 0 h 344"/>
                  <a:gd name="T2" fmla="*/ 85 w 136"/>
                  <a:gd name="T3" fmla="*/ 0 h 344"/>
                  <a:gd name="T4" fmla="*/ 85 w 136"/>
                  <a:gd name="T5" fmla="*/ 140 h 344"/>
                  <a:gd name="T6" fmla="*/ 65 w 136"/>
                  <a:gd name="T7" fmla="*/ 207 h 344"/>
                  <a:gd name="T8" fmla="*/ 65 w 136"/>
                  <a:gd name="T9" fmla="*/ 53 h 344"/>
                  <a:gd name="T10" fmla="*/ 0 w 136"/>
                  <a:gd name="T11" fmla="*/ 53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pPr algn="r" eaLnBrk="0" hangingPunct="0"/>
                <a:endParaRPr lang="en-US" sz="4400" b="1" dirty="0">
                  <a:solidFill>
                    <a:srgbClr val="0000FF"/>
                  </a:solidFill>
                  <a:latin typeface="Arial" panose="020B0604020202020204" pitchFamily="34" charset="0"/>
                </a:endParaRPr>
              </a:p>
            </p:txBody>
          </p:sp>
        </p:grpSp>
      </p:grpSp>
      <p:sp>
        <p:nvSpPr>
          <p:cNvPr id="9233" name="Rectangle 37"/>
          <p:cNvSpPr>
            <a:spLocks noChangeArrowheads="1"/>
          </p:cNvSpPr>
          <p:nvPr/>
        </p:nvSpPr>
        <p:spPr bwMode="auto">
          <a:xfrm>
            <a:off x="3432175" y="4124325"/>
            <a:ext cx="2462213" cy="498475"/>
          </a:xfrm>
          <a:prstGeom prst="rect">
            <a:avLst/>
          </a:prstGeom>
          <a:solidFill>
            <a:schemeClr val="accent2">
              <a:lumMod val="75000"/>
            </a:schemeClr>
          </a:solidFill>
          <a:ln w="38100">
            <a:solidFill>
              <a:schemeClr val="bg1"/>
            </a:solidFill>
            <a:miter lim="800000"/>
            <a:headEnd/>
            <a:tailEnd/>
          </a:ln>
        </p:spPr>
        <p:txBody>
          <a:bodyPr wrap="none" anchor="ctr"/>
          <a:lstStyle/>
          <a:p>
            <a:pPr algn="ctr" eaLnBrk="0" hangingPunct="0"/>
            <a:r>
              <a:rPr lang="en-US" sz="2400" dirty="0">
                <a:solidFill>
                  <a:schemeClr val="tx1"/>
                </a:solidFill>
                <a:latin typeface="Arial" panose="020B0604020202020204" pitchFamily="34" charset="0"/>
              </a:rPr>
              <a:t>memory</a:t>
            </a:r>
          </a:p>
        </p:txBody>
      </p:sp>
      <p:sp>
        <p:nvSpPr>
          <p:cNvPr id="9234" name="Text Box 60"/>
          <p:cNvSpPr txBox="1">
            <a:spLocks noChangeArrowheads="1"/>
          </p:cNvSpPr>
          <p:nvPr/>
        </p:nvSpPr>
        <p:spPr bwMode="auto">
          <a:xfrm>
            <a:off x="4239173" y="2870200"/>
            <a:ext cx="731290" cy="461665"/>
          </a:xfrm>
          <a:prstGeom prst="rect">
            <a:avLst/>
          </a:prstGeom>
          <a:noFill/>
          <a:ln w="9525">
            <a:noFill/>
            <a:miter lim="800000"/>
            <a:headEnd/>
            <a:tailEnd/>
          </a:ln>
        </p:spPr>
        <p:txBody>
          <a:bodyPr wrap="none">
            <a:spAutoFit/>
          </a:bodyPr>
          <a:lstStyle/>
          <a:p>
            <a:pPr algn="r" eaLnBrk="0" hangingPunct="0"/>
            <a:r>
              <a:rPr lang="en-US" sz="2400" b="1" dirty="0" err="1">
                <a:solidFill>
                  <a:schemeClr val="tx1"/>
                </a:solidFill>
                <a:latin typeface="Arial" panose="020B0604020202020204" pitchFamily="34" charset="0"/>
              </a:rPr>
              <a:t>cpu</a:t>
            </a:r>
            <a:endParaRPr lang="en-US" sz="2400" b="1" dirty="0">
              <a:solidFill>
                <a:schemeClr val="tx1"/>
              </a:solidFill>
              <a:latin typeface="Arial" panose="020B0604020202020204" pitchFamily="34" charset="0"/>
            </a:endParaRPr>
          </a:p>
        </p:txBody>
      </p:sp>
      <p:sp>
        <p:nvSpPr>
          <p:cNvPr id="19" name="TextBox 18">
            <a:extLst>
              <a:ext uri="{FF2B5EF4-FFF2-40B4-BE49-F238E27FC236}">
                <a16:creationId xmlns:a16="http://schemas.microsoft.com/office/drawing/2014/main" id="{37874AA4-11B0-4D21-A31B-951D3CAB5CB0}"/>
              </a:ext>
            </a:extLst>
          </p:cNvPr>
          <p:cNvSpPr txBox="1"/>
          <p:nvPr/>
        </p:nvSpPr>
        <p:spPr bwMode="auto">
          <a:xfrm>
            <a:off x="368981" y="312546"/>
            <a:ext cx="5484194" cy="523220"/>
          </a:xfrm>
          <a:prstGeom prst="rect">
            <a:avLst/>
          </a:prstGeom>
          <a:solidFill>
            <a:schemeClr val="bg1"/>
          </a:solidFill>
          <a:ln w="76200">
            <a:solidFill>
              <a:schemeClr val="tx1">
                <a:lumMod val="85000"/>
              </a:schemeClr>
            </a:solid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2800" dirty="0">
                <a:solidFill>
                  <a:srgbClr val="FFFF00"/>
                </a:solidFill>
                <a:latin typeface="Arial" panose="020B0604020202020204" pitchFamily="34" charset="0"/>
                <a:cs typeface="Arial" panose="020B0604020202020204" pitchFamily="34" charset="0"/>
              </a:rPr>
              <a:t>The Uniprocessor (nearly extinct)</a:t>
            </a:r>
          </a:p>
        </p:txBody>
      </p:sp>
    </p:spTree>
    <p:extLst>
      <p:ext uri="{BB962C8B-B14F-4D97-AF65-F5344CB8AC3E}">
        <p14:creationId xmlns:p14="http://schemas.microsoft.com/office/powerpoint/2010/main" val="242565883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Rectangle 6"/>
          <p:cNvSpPr>
            <a:spLocks noGrp="1" noChangeArrowheads="1"/>
          </p:cNvSpPr>
          <p:nvPr>
            <p:ph type="sldNum" sz="quarter" idx="10"/>
          </p:nvPr>
        </p:nvSpPr>
        <p:spPr>
          <a:noFill/>
        </p:spPr>
        <p:txBody>
          <a:bodyPr/>
          <a:lstStyle/>
          <a:p>
            <a:fld id="{509CB75F-44C9-4567-9F51-84AA19AA6CFC}" type="slidenum">
              <a:rPr lang="ar-SA" smtClean="0"/>
              <a:pPr/>
              <a:t>40</a:t>
            </a:fld>
            <a:endParaRPr lang="en-US" dirty="0"/>
          </a:p>
        </p:txBody>
      </p:sp>
      <p:sp>
        <p:nvSpPr>
          <p:cNvPr id="19460" name="Slide Number Placeholder 4"/>
          <p:cNvSpPr txBox="1">
            <a:spLocks noGrp="1"/>
          </p:cNvSpPr>
          <p:nvPr/>
        </p:nvSpPr>
        <p:spPr bwMode="auto">
          <a:xfrm>
            <a:off x="6553200" y="6248400"/>
            <a:ext cx="1905000" cy="457200"/>
          </a:xfrm>
          <a:prstGeom prst="rect">
            <a:avLst/>
          </a:prstGeom>
          <a:noFill/>
          <a:ln w="9525">
            <a:noFill/>
            <a:miter lim="800000"/>
            <a:headEnd/>
            <a:tailEnd/>
          </a:ln>
        </p:spPr>
        <p:txBody>
          <a:bodyPr/>
          <a:lstStyle/>
          <a:p>
            <a:pPr algn="r"/>
            <a:fld id="{18739E7C-B6A0-489B-ACF4-7F702B8C5664}" type="slidenum">
              <a:rPr lang="ar-SA" sz="1400">
                <a:solidFill>
                  <a:schemeClr val="tx1"/>
                </a:solidFill>
                <a:latin typeface="Arial" panose="020B0604020202020204" pitchFamily="34" charset="0"/>
                <a:cs typeface="Arial" panose="020B0604020202020204" pitchFamily="34" charset="0"/>
              </a:rPr>
              <a:pPr algn="r"/>
              <a:t>40</a:t>
            </a:fld>
            <a:endParaRPr lang="en-US" sz="1400" dirty="0">
              <a:solidFill>
                <a:schemeClr val="tx1"/>
              </a:solidFill>
              <a:latin typeface="Arial" panose="020B0604020202020204" pitchFamily="34" charset="0"/>
              <a:cs typeface="Arial" panose="020B0604020202020204" pitchFamily="34" charset="0"/>
            </a:endParaRPr>
          </a:p>
        </p:txBody>
      </p:sp>
      <p:sp>
        <p:nvSpPr>
          <p:cNvPr id="19465" name="Text Box 9"/>
          <p:cNvSpPr txBox="1">
            <a:spLocks noChangeArrowheads="1"/>
          </p:cNvSpPr>
          <p:nvPr/>
        </p:nvSpPr>
        <p:spPr bwMode="auto">
          <a:xfrm>
            <a:off x="658813" y="1762125"/>
            <a:ext cx="4597400" cy="523220"/>
          </a:xfrm>
          <a:prstGeom prst="rect">
            <a:avLst/>
          </a:prstGeom>
          <a:solidFill>
            <a:schemeClr val="bg1"/>
          </a:solidFill>
          <a:ln w="76200" algn="ctr">
            <a:solidFill>
              <a:srgbClr val="FF0000"/>
            </a:solidFill>
            <a:miter lim="800000"/>
            <a:headEnd/>
            <a:tailEnd/>
          </a:ln>
          <a:effectLst>
            <a:outerShdw dist="107763" dir="2700000" algn="ctr" rotWithShape="0">
              <a:schemeClr val="bg2">
                <a:alpha val="50000"/>
              </a:schemeClr>
            </a:outerShdw>
          </a:effectLst>
        </p:spPr>
        <p:txBody>
          <a:bodyPr>
            <a:spAutoFit/>
          </a:bodyPr>
          <a:lstStyle/>
          <a:p>
            <a:r>
              <a:rPr lang="en-US" sz="2800" dirty="0">
                <a:solidFill>
                  <a:srgbClr val="FFFF00"/>
                </a:solidFill>
                <a:latin typeface="Arial" panose="020B0604020202020204" pitchFamily="34" charset="0"/>
                <a:cs typeface="Arial" panose="020B0604020202020204" pitchFamily="34" charset="0"/>
              </a:rPr>
              <a:t>Block of code ….</a:t>
            </a:r>
            <a:endParaRPr lang="en-US" sz="2000" dirty="0">
              <a:solidFill>
                <a:srgbClr val="FFFF00"/>
              </a:solidFill>
              <a:latin typeface="Arial" panose="020B0604020202020204" pitchFamily="34" charset="0"/>
              <a:cs typeface="Arial" panose="020B0604020202020204" pitchFamily="34" charset="0"/>
            </a:endParaRPr>
          </a:p>
        </p:txBody>
      </p:sp>
      <p:sp>
        <p:nvSpPr>
          <p:cNvPr id="19464" name="Text Box 8"/>
          <p:cNvSpPr txBox="1">
            <a:spLocks noChangeArrowheads="1"/>
          </p:cNvSpPr>
          <p:nvPr/>
        </p:nvSpPr>
        <p:spPr bwMode="auto">
          <a:xfrm>
            <a:off x="1387277" y="2220913"/>
            <a:ext cx="4597400" cy="984250"/>
          </a:xfrm>
          <a:prstGeom prst="rect">
            <a:avLst/>
          </a:prstGeom>
          <a:solidFill>
            <a:schemeClr val="bg1"/>
          </a:solidFill>
          <a:ln w="76200" algn="ctr">
            <a:solidFill>
              <a:srgbClr val="FFFF00"/>
            </a:solidFill>
            <a:miter lim="800000"/>
            <a:headEnd/>
            <a:tailEnd/>
          </a:ln>
          <a:effectLst>
            <a:outerShdw dist="107763" dir="2700000" algn="ctr" rotWithShape="0">
              <a:schemeClr val="bg2">
                <a:alpha val="50000"/>
              </a:schemeClr>
            </a:outerShdw>
          </a:effectLst>
        </p:spPr>
        <p:txBody>
          <a:bodyPr>
            <a:spAutoFit/>
          </a:bodyPr>
          <a:lstStyle/>
          <a:p>
            <a:r>
              <a:rPr lang="en-US" sz="2800" i="1" dirty="0">
                <a:solidFill>
                  <a:srgbClr val="FFC000"/>
                </a:solidFill>
                <a:latin typeface="Arial" panose="020B0604020202020204" pitchFamily="34" charset="0"/>
                <a:cs typeface="Arial" panose="020B0604020202020204" pitchFamily="34" charset="0"/>
              </a:rPr>
              <a:t>Atomic</a:t>
            </a:r>
            <a:r>
              <a:rPr lang="en-US" sz="2800" dirty="0">
                <a:solidFill>
                  <a:srgbClr val="FFFF00"/>
                </a:solidFill>
                <a:latin typeface="Arial" panose="020B0604020202020204" pitchFamily="34" charset="0"/>
                <a:cs typeface="Arial" panose="020B0604020202020204" pitchFamily="34" charset="0"/>
              </a:rPr>
              <a:t>: appears to happen instantaneously</a:t>
            </a:r>
            <a:endParaRPr lang="en-US" sz="2000" dirty="0">
              <a:solidFill>
                <a:srgbClr val="FFFF00"/>
              </a:solidFill>
              <a:latin typeface="Arial" panose="020B0604020202020204" pitchFamily="34" charset="0"/>
              <a:cs typeface="Arial" panose="020B0604020202020204" pitchFamily="34" charset="0"/>
            </a:endParaRPr>
          </a:p>
        </p:txBody>
      </p:sp>
      <p:sp>
        <p:nvSpPr>
          <p:cNvPr id="19466" name="Text Box 10"/>
          <p:cNvSpPr txBox="1">
            <a:spLocks noChangeArrowheads="1"/>
          </p:cNvSpPr>
          <p:nvPr/>
        </p:nvSpPr>
        <p:spPr bwMode="auto">
          <a:xfrm>
            <a:off x="2115741" y="3113088"/>
            <a:ext cx="4597400" cy="1384995"/>
          </a:xfrm>
          <a:prstGeom prst="rect">
            <a:avLst/>
          </a:prstGeom>
          <a:solidFill>
            <a:schemeClr val="bg1"/>
          </a:solidFill>
          <a:ln w="76200" algn="ctr">
            <a:solidFill>
              <a:srgbClr val="0000FF"/>
            </a:solidFill>
            <a:miter lim="800000"/>
            <a:headEnd/>
            <a:tailEnd/>
          </a:ln>
          <a:effectLst>
            <a:outerShdw dist="107763" dir="2700000" algn="ctr" rotWithShape="0">
              <a:schemeClr val="bg2">
                <a:alpha val="50000"/>
              </a:schemeClr>
            </a:outerShdw>
          </a:effectLst>
        </p:spPr>
        <p:txBody>
          <a:bodyPr>
            <a:spAutoFit/>
          </a:bodyPr>
          <a:lstStyle/>
          <a:p>
            <a:r>
              <a:rPr lang="en-US" sz="2800" i="1" dirty="0" err="1">
                <a:solidFill>
                  <a:srgbClr val="FFC000"/>
                </a:solidFill>
                <a:latin typeface="Arial" panose="020B0604020202020204" pitchFamily="34" charset="0"/>
                <a:cs typeface="Arial" panose="020B0604020202020204" pitchFamily="34" charset="0"/>
              </a:rPr>
              <a:t>Serializable</a:t>
            </a:r>
            <a:r>
              <a:rPr lang="en-US" sz="2800" dirty="0">
                <a:solidFill>
                  <a:srgbClr val="FFFF00"/>
                </a:solidFill>
                <a:latin typeface="Arial" panose="020B0604020202020204" pitchFamily="34" charset="0"/>
                <a:cs typeface="Arial" panose="020B0604020202020204" pitchFamily="34" charset="0"/>
              </a:rPr>
              <a:t>: all appear to happen in one-at-a-time order</a:t>
            </a:r>
            <a:endParaRPr lang="en-US" sz="2000" dirty="0">
              <a:solidFill>
                <a:srgbClr val="FFFF00"/>
              </a:solidFill>
              <a:latin typeface="Arial" panose="020B0604020202020204" pitchFamily="34" charset="0"/>
              <a:cs typeface="Arial" panose="020B0604020202020204" pitchFamily="34" charset="0"/>
            </a:endParaRPr>
          </a:p>
        </p:txBody>
      </p:sp>
      <p:sp>
        <p:nvSpPr>
          <p:cNvPr id="19467" name="Text Box 11"/>
          <p:cNvSpPr txBox="1">
            <a:spLocks noChangeArrowheads="1"/>
          </p:cNvSpPr>
          <p:nvPr/>
        </p:nvSpPr>
        <p:spPr bwMode="auto">
          <a:xfrm>
            <a:off x="2844205" y="3933825"/>
            <a:ext cx="4597400" cy="984250"/>
          </a:xfrm>
          <a:prstGeom prst="rect">
            <a:avLst/>
          </a:prstGeom>
          <a:solidFill>
            <a:schemeClr val="bg1"/>
          </a:solidFill>
          <a:ln w="76200" algn="ctr">
            <a:solidFill>
              <a:srgbClr val="00B050"/>
            </a:solidFill>
            <a:miter lim="800000"/>
            <a:headEnd/>
            <a:tailEnd/>
          </a:ln>
          <a:effectLst>
            <a:outerShdw dist="107763" dir="2700000" algn="ctr" rotWithShape="0">
              <a:schemeClr val="bg2">
                <a:alpha val="50000"/>
              </a:schemeClr>
            </a:outerShdw>
          </a:effectLst>
        </p:spPr>
        <p:txBody>
          <a:bodyPr>
            <a:spAutoFit/>
          </a:bodyPr>
          <a:lstStyle/>
          <a:p>
            <a:r>
              <a:rPr lang="en-US" sz="2800" i="1" dirty="0">
                <a:solidFill>
                  <a:srgbClr val="FFC000"/>
                </a:solidFill>
                <a:latin typeface="Arial" panose="020B0604020202020204" pitchFamily="34" charset="0"/>
                <a:cs typeface="Arial" panose="020B0604020202020204" pitchFamily="34" charset="0"/>
              </a:rPr>
              <a:t>Commit</a:t>
            </a:r>
            <a:r>
              <a:rPr lang="en-US" sz="2800" dirty="0">
                <a:solidFill>
                  <a:srgbClr val="FFFF00"/>
                </a:solidFill>
                <a:latin typeface="Arial" panose="020B0604020202020204" pitchFamily="34" charset="0"/>
                <a:cs typeface="Arial" panose="020B0604020202020204" pitchFamily="34" charset="0"/>
              </a:rPr>
              <a:t>: takes effect (atomically)</a:t>
            </a:r>
            <a:endParaRPr lang="en-US" sz="2000" dirty="0">
              <a:solidFill>
                <a:srgbClr val="FFFF00"/>
              </a:solidFill>
              <a:latin typeface="Arial" panose="020B0604020202020204" pitchFamily="34" charset="0"/>
              <a:cs typeface="Arial" panose="020B0604020202020204" pitchFamily="34" charset="0"/>
            </a:endParaRPr>
          </a:p>
        </p:txBody>
      </p:sp>
      <p:sp>
        <p:nvSpPr>
          <p:cNvPr id="19468" name="Text Box 12"/>
          <p:cNvSpPr txBox="1">
            <a:spLocks noChangeArrowheads="1"/>
          </p:cNvSpPr>
          <p:nvPr/>
        </p:nvSpPr>
        <p:spPr bwMode="auto">
          <a:xfrm>
            <a:off x="3572669" y="4797425"/>
            <a:ext cx="4249737" cy="984250"/>
          </a:xfrm>
          <a:prstGeom prst="rect">
            <a:avLst/>
          </a:prstGeom>
          <a:solidFill>
            <a:schemeClr val="bg1"/>
          </a:solidFill>
          <a:ln w="76200" algn="ctr">
            <a:solidFill>
              <a:srgbClr val="00FFFF"/>
            </a:solidFill>
            <a:miter lim="800000"/>
            <a:headEnd/>
            <a:tailEnd/>
          </a:ln>
          <a:effectLst>
            <a:outerShdw dist="107763" dir="2700000" algn="ctr" rotWithShape="0">
              <a:schemeClr val="bg2">
                <a:alpha val="50000"/>
              </a:schemeClr>
            </a:outerShdw>
          </a:effectLst>
        </p:spPr>
        <p:txBody>
          <a:bodyPr>
            <a:spAutoFit/>
          </a:bodyPr>
          <a:lstStyle/>
          <a:p>
            <a:r>
              <a:rPr lang="en-US" sz="2800" i="1" dirty="0">
                <a:solidFill>
                  <a:srgbClr val="FFC000"/>
                </a:solidFill>
                <a:latin typeface="Arial" panose="020B0604020202020204" pitchFamily="34" charset="0"/>
                <a:cs typeface="Arial" panose="020B0604020202020204" pitchFamily="34" charset="0"/>
              </a:rPr>
              <a:t>Abort</a:t>
            </a:r>
            <a:r>
              <a:rPr lang="en-US" sz="2800" dirty="0">
                <a:solidFill>
                  <a:srgbClr val="FFFF00"/>
                </a:solidFill>
                <a:latin typeface="Arial" panose="020B0604020202020204" pitchFamily="34" charset="0"/>
                <a:cs typeface="Arial" panose="020B0604020202020204" pitchFamily="34" charset="0"/>
              </a:rPr>
              <a:t>: has no effect (typically restarted)</a:t>
            </a:r>
            <a:endParaRPr lang="en-US" sz="2000" dirty="0">
              <a:solidFill>
                <a:srgbClr val="FFFF00"/>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CC2EB79C-4610-485A-BEC7-DF9A90F74B5D}"/>
              </a:ext>
            </a:extLst>
          </p:cNvPr>
          <p:cNvSpPr txBox="1"/>
          <p:nvPr/>
        </p:nvSpPr>
        <p:spPr bwMode="auto">
          <a:xfrm>
            <a:off x="368981" y="312546"/>
            <a:ext cx="2231188" cy="523220"/>
          </a:xfrm>
          <a:prstGeom prst="rect">
            <a:avLst/>
          </a:prstGeom>
          <a:solidFill>
            <a:schemeClr val="bg1"/>
          </a:solidFill>
          <a:ln w="76200">
            <a:solidFill>
              <a:schemeClr val="tx1">
                <a:lumMod val="85000"/>
              </a:schemeClr>
            </a:solid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2800" dirty="0">
                <a:solidFill>
                  <a:srgbClr val="FFFF00"/>
                </a:solidFill>
                <a:latin typeface="Arial" panose="020B0604020202020204" pitchFamily="34" charset="0"/>
                <a:cs typeface="Arial" panose="020B0604020202020204" pitchFamily="34" charset="0"/>
              </a:rPr>
              <a:t>Transactions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9465"/>
                                        </p:tgtEl>
                                        <p:attrNameLst>
                                          <p:attrName>style.visibility</p:attrName>
                                        </p:attrNameLst>
                                      </p:cBhvr>
                                      <p:to>
                                        <p:strVal val="visible"/>
                                      </p:to>
                                    </p:set>
                                    <p:animEffect transition="in" filter="blinds(horizontal)">
                                      <p:cBhvr>
                                        <p:cTn id="7" dur="500"/>
                                        <p:tgtEl>
                                          <p:spTgt spid="1946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9464"/>
                                        </p:tgtEl>
                                        <p:attrNameLst>
                                          <p:attrName>style.visibility</p:attrName>
                                        </p:attrNameLst>
                                      </p:cBhvr>
                                      <p:to>
                                        <p:strVal val="visible"/>
                                      </p:to>
                                    </p:set>
                                    <p:animEffect transition="in" filter="blinds(horizontal)">
                                      <p:cBhvr>
                                        <p:cTn id="12" dur="500"/>
                                        <p:tgtEl>
                                          <p:spTgt spid="19464"/>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9466"/>
                                        </p:tgtEl>
                                        <p:attrNameLst>
                                          <p:attrName>style.visibility</p:attrName>
                                        </p:attrNameLst>
                                      </p:cBhvr>
                                      <p:to>
                                        <p:strVal val="visible"/>
                                      </p:to>
                                    </p:set>
                                    <p:animEffect transition="in" filter="blinds(horizontal)">
                                      <p:cBhvr>
                                        <p:cTn id="17" dur="500"/>
                                        <p:tgtEl>
                                          <p:spTgt spid="19466"/>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9467"/>
                                        </p:tgtEl>
                                        <p:attrNameLst>
                                          <p:attrName>style.visibility</p:attrName>
                                        </p:attrNameLst>
                                      </p:cBhvr>
                                      <p:to>
                                        <p:strVal val="visible"/>
                                      </p:to>
                                    </p:set>
                                    <p:animEffect transition="in" filter="blinds(horizontal)">
                                      <p:cBhvr>
                                        <p:cTn id="22" dur="500"/>
                                        <p:tgtEl>
                                          <p:spTgt spid="19467"/>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19468"/>
                                        </p:tgtEl>
                                        <p:attrNameLst>
                                          <p:attrName>style.visibility</p:attrName>
                                        </p:attrNameLst>
                                      </p:cBhvr>
                                      <p:to>
                                        <p:strVal val="visible"/>
                                      </p:to>
                                    </p:set>
                                    <p:animEffect transition="in" filter="blinds(horizontal)">
                                      <p:cBhvr>
                                        <p:cTn id="27" dur="500"/>
                                        <p:tgtEl>
                                          <p:spTgt spid="194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65" grpId="0" animBg="1"/>
      <p:bldP spid="19464" grpId="0" animBg="1"/>
      <p:bldP spid="19466" grpId="0" animBg="1"/>
      <p:bldP spid="19467" grpId="0" animBg="1"/>
      <p:bldP spid="19468"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6"/>
          <p:cNvSpPr>
            <a:spLocks noGrp="1" noChangeArrowheads="1"/>
          </p:cNvSpPr>
          <p:nvPr>
            <p:ph type="sldNum" sz="quarter" idx="10"/>
          </p:nvPr>
        </p:nvSpPr>
        <p:spPr>
          <a:noFill/>
        </p:spPr>
        <p:txBody>
          <a:bodyPr/>
          <a:lstStyle/>
          <a:p>
            <a:fld id="{B53E4F91-481A-442D-B1BE-D451A01BD8DF}" type="slidenum">
              <a:rPr lang="ar-SA" smtClean="0"/>
              <a:pPr/>
              <a:t>41</a:t>
            </a:fld>
            <a:endParaRPr lang="en-US" dirty="0"/>
          </a:p>
        </p:txBody>
      </p:sp>
      <p:sp>
        <p:nvSpPr>
          <p:cNvPr id="20484" name="Slide Number Placeholder 4"/>
          <p:cNvSpPr txBox="1">
            <a:spLocks noGrp="1"/>
          </p:cNvSpPr>
          <p:nvPr/>
        </p:nvSpPr>
        <p:spPr bwMode="auto">
          <a:xfrm>
            <a:off x="6553200" y="6248400"/>
            <a:ext cx="1905000" cy="457200"/>
          </a:xfrm>
          <a:prstGeom prst="rect">
            <a:avLst/>
          </a:prstGeom>
          <a:noFill/>
          <a:ln w="9525">
            <a:noFill/>
            <a:miter lim="800000"/>
            <a:headEnd/>
            <a:tailEnd/>
          </a:ln>
        </p:spPr>
        <p:txBody>
          <a:bodyPr/>
          <a:lstStyle/>
          <a:p>
            <a:pPr algn="r"/>
            <a:fld id="{C37AD281-2FD4-4748-B161-55285F954507}" type="slidenum">
              <a:rPr lang="ar-SA" sz="1400">
                <a:solidFill>
                  <a:schemeClr val="tx1"/>
                </a:solidFill>
                <a:latin typeface="Arial" panose="020B0604020202020204" pitchFamily="34" charset="0"/>
                <a:cs typeface="Arial" panose="020B0604020202020204" pitchFamily="34" charset="0"/>
              </a:rPr>
              <a:pPr algn="r"/>
              <a:t>41</a:t>
            </a:fld>
            <a:endParaRPr lang="en-US" sz="1400" dirty="0">
              <a:solidFill>
                <a:schemeClr val="tx1"/>
              </a:solidFill>
              <a:latin typeface="Arial" panose="020B0604020202020204" pitchFamily="34" charset="0"/>
              <a:cs typeface="Arial" panose="020B0604020202020204" pitchFamily="34" charset="0"/>
            </a:endParaRPr>
          </a:p>
        </p:txBody>
      </p:sp>
      <p:sp>
        <p:nvSpPr>
          <p:cNvPr id="20485" name="Rectangle 2"/>
          <p:cNvSpPr>
            <a:spLocks noChangeArrowheads="1"/>
          </p:cNvSpPr>
          <p:nvPr/>
        </p:nvSpPr>
        <p:spPr bwMode="auto">
          <a:xfrm>
            <a:off x="749188" y="1948656"/>
            <a:ext cx="3286125" cy="3508375"/>
          </a:xfrm>
          <a:prstGeom prst="rect">
            <a:avLst/>
          </a:prstGeom>
          <a:solidFill>
            <a:srgbClr val="FFFFCC"/>
          </a:solidFill>
          <a:ln w="9525">
            <a:noFill/>
            <a:miter lim="800000"/>
            <a:headEnd/>
            <a:tailEnd/>
          </a:ln>
        </p:spPr>
        <p:txBody>
          <a:bodyPr>
            <a:spAutoFit/>
          </a:bodyPr>
          <a:lstStyle/>
          <a:p>
            <a:pPr algn="l"/>
            <a:r>
              <a:rPr lang="en-US" sz="2800" b="1" dirty="0">
                <a:solidFill>
                  <a:schemeClr val="bg1"/>
                </a:solidFill>
                <a:latin typeface="Courier New" pitchFamily="49" charset="0"/>
              </a:rPr>
              <a:t>atomic</a:t>
            </a:r>
            <a:r>
              <a:rPr lang="en-US" sz="2800" b="1" dirty="0">
                <a:solidFill>
                  <a:schemeClr val="accent2"/>
                </a:solidFill>
                <a:latin typeface="Courier New" pitchFamily="49" charset="0"/>
              </a:rPr>
              <a:t> </a:t>
            </a:r>
            <a:r>
              <a:rPr lang="en-US" sz="2800" b="1" dirty="0">
                <a:solidFill>
                  <a:srgbClr val="0000FF"/>
                </a:solidFill>
                <a:latin typeface="Courier New" pitchFamily="49" charset="0"/>
              </a:rPr>
              <a:t>{</a:t>
            </a:r>
            <a:br>
              <a:rPr lang="en-US" sz="2800" b="1" dirty="0">
                <a:solidFill>
                  <a:srgbClr val="0000FF"/>
                </a:solidFill>
                <a:latin typeface="Courier New" pitchFamily="49" charset="0"/>
              </a:rPr>
            </a:br>
            <a:r>
              <a:rPr lang="en-US" sz="2800" b="1" dirty="0">
                <a:solidFill>
                  <a:srgbClr val="0000FF"/>
                </a:solidFill>
                <a:latin typeface="Courier New" pitchFamily="49" charset="0"/>
              </a:rPr>
              <a:t> </a:t>
            </a:r>
            <a:r>
              <a:rPr lang="en-US" sz="2800" b="1" dirty="0" err="1">
                <a:solidFill>
                  <a:srgbClr val="0000FF"/>
                </a:solidFill>
                <a:latin typeface="Courier New" pitchFamily="49" charset="0"/>
              </a:rPr>
              <a:t>x.remove</a:t>
            </a:r>
            <a:r>
              <a:rPr lang="en-US" sz="2800" b="1" dirty="0">
                <a:solidFill>
                  <a:srgbClr val="0000FF"/>
                </a:solidFill>
                <a:latin typeface="Courier New" pitchFamily="49" charset="0"/>
              </a:rPr>
              <a:t>(3);</a:t>
            </a:r>
          </a:p>
          <a:p>
            <a:pPr algn="l"/>
            <a:r>
              <a:rPr lang="en-US" sz="2800" b="1" dirty="0">
                <a:solidFill>
                  <a:srgbClr val="0000FF"/>
                </a:solidFill>
                <a:latin typeface="Courier New" pitchFamily="49" charset="0"/>
              </a:rPr>
              <a:t> </a:t>
            </a:r>
            <a:r>
              <a:rPr lang="en-US" sz="2800" b="1" dirty="0" err="1">
                <a:solidFill>
                  <a:srgbClr val="0000FF"/>
                </a:solidFill>
                <a:latin typeface="Courier New" pitchFamily="49" charset="0"/>
              </a:rPr>
              <a:t>y.add</a:t>
            </a:r>
            <a:r>
              <a:rPr lang="en-US" sz="2800" b="1" dirty="0">
                <a:solidFill>
                  <a:srgbClr val="0000FF"/>
                </a:solidFill>
                <a:latin typeface="Courier New" pitchFamily="49" charset="0"/>
              </a:rPr>
              <a:t>(3);</a:t>
            </a:r>
            <a:br>
              <a:rPr lang="en-US" sz="2800" b="1" dirty="0">
                <a:solidFill>
                  <a:srgbClr val="0000FF"/>
                </a:solidFill>
                <a:latin typeface="Courier New" pitchFamily="49" charset="0"/>
              </a:rPr>
            </a:br>
            <a:r>
              <a:rPr lang="en-US" sz="2800" b="1" dirty="0">
                <a:solidFill>
                  <a:srgbClr val="0000FF"/>
                </a:solidFill>
                <a:latin typeface="Courier New" pitchFamily="49" charset="0"/>
              </a:rPr>
              <a:t>}</a:t>
            </a:r>
            <a:br>
              <a:rPr lang="en-US" sz="2800" b="1" dirty="0">
                <a:solidFill>
                  <a:srgbClr val="0000FF"/>
                </a:solidFill>
                <a:latin typeface="Courier New" pitchFamily="49" charset="0"/>
              </a:rPr>
            </a:br>
            <a:br>
              <a:rPr lang="en-US" sz="2800" b="1" dirty="0">
                <a:solidFill>
                  <a:schemeClr val="accent2"/>
                </a:solidFill>
                <a:latin typeface="Courier New" pitchFamily="49" charset="0"/>
              </a:rPr>
            </a:br>
            <a:r>
              <a:rPr lang="en-US" sz="2800" b="1" dirty="0">
                <a:solidFill>
                  <a:schemeClr val="bg1"/>
                </a:solidFill>
                <a:latin typeface="Courier New" pitchFamily="49" charset="0"/>
              </a:rPr>
              <a:t>atomic</a:t>
            </a:r>
            <a:r>
              <a:rPr lang="en-US" sz="2800" b="1" dirty="0">
                <a:solidFill>
                  <a:schemeClr val="accent2"/>
                </a:solidFill>
                <a:latin typeface="Courier New" pitchFamily="49" charset="0"/>
              </a:rPr>
              <a:t> </a:t>
            </a:r>
            <a:r>
              <a:rPr lang="en-US" sz="2800" b="1" dirty="0">
                <a:solidFill>
                  <a:srgbClr val="0000FF"/>
                </a:solidFill>
                <a:latin typeface="Courier New" pitchFamily="49" charset="0"/>
              </a:rPr>
              <a:t>{</a:t>
            </a:r>
            <a:br>
              <a:rPr lang="en-US" sz="2800" b="1" dirty="0">
                <a:solidFill>
                  <a:srgbClr val="0000FF"/>
                </a:solidFill>
                <a:latin typeface="Courier New" pitchFamily="49" charset="0"/>
              </a:rPr>
            </a:br>
            <a:r>
              <a:rPr lang="en-US" sz="2800" b="1" dirty="0">
                <a:solidFill>
                  <a:srgbClr val="0000FF"/>
                </a:solidFill>
                <a:latin typeface="Courier New" pitchFamily="49" charset="0"/>
              </a:rPr>
              <a:t> y =</a:t>
            </a:r>
            <a:r>
              <a:rPr lang="en-US" sz="2800" b="1" dirty="0">
                <a:solidFill>
                  <a:schemeClr val="accent2"/>
                </a:solidFill>
                <a:latin typeface="Courier New" pitchFamily="49" charset="0"/>
              </a:rPr>
              <a:t> </a:t>
            </a:r>
            <a:r>
              <a:rPr lang="en-US" sz="2800" b="1" dirty="0">
                <a:solidFill>
                  <a:schemeClr val="bg1"/>
                </a:solidFill>
                <a:latin typeface="Courier New" pitchFamily="49" charset="0"/>
              </a:rPr>
              <a:t>null</a:t>
            </a:r>
            <a:r>
              <a:rPr lang="en-US" sz="2800" b="1" dirty="0">
                <a:solidFill>
                  <a:srgbClr val="0000FF"/>
                </a:solidFill>
                <a:latin typeface="Courier New" pitchFamily="49" charset="0"/>
              </a:rPr>
              <a:t>;</a:t>
            </a:r>
          </a:p>
          <a:p>
            <a:pPr algn="l"/>
            <a:r>
              <a:rPr lang="en-US" sz="2800" b="1" dirty="0">
                <a:solidFill>
                  <a:srgbClr val="0000FF"/>
                </a:solidFill>
                <a:latin typeface="Courier New" pitchFamily="49" charset="0"/>
              </a:rPr>
              <a:t>}</a:t>
            </a:r>
            <a:r>
              <a:rPr lang="en-US" sz="2800" dirty="0">
                <a:solidFill>
                  <a:srgbClr val="0000FF"/>
                </a:solidFill>
                <a:latin typeface="Courier New" pitchFamily="49" charset="0"/>
              </a:rPr>
              <a:t> </a:t>
            </a:r>
          </a:p>
        </p:txBody>
      </p:sp>
      <p:sp>
        <p:nvSpPr>
          <p:cNvPr id="8" name="TextBox 7">
            <a:extLst>
              <a:ext uri="{FF2B5EF4-FFF2-40B4-BE49-F238E27FC236}">
                <a16:creationId xmlns:a16="http://schemas.microsoft.com/office/drawing/2014/main" id="{D5EFBF2A-8F2F-4142-989B-DDFAE5505247}"/>
              </a:ext>
            </a:extLst>
          </p:cNvPr>
          <p:cNvSpPr txBox="1"/>
          <p:nvPr/>
        </p:nvSpPr>
        <p:spPr bwMode="auto">
          <a:xfrm>
            <a:off x="368981" y="312546"/>
            <a:ext cx="2401619" cy="523220"/>
          </a:xfrm>
          <a:prstGeom prst="rect">
            <a:avLst/>
          </a:prstGeom>
          <a:solidFill>
            <a:schemeClr val="bg1"/>
          </a:solidFill>
          <a:ln w="76200">
            <a:solidFill>
              <a:schemeClr val="tx1">
                <a:lumMod val="85000"/>
              </a:schemeClr>
            </a:solid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2800" dirty="0">
                <a:solidFill>
                  <a:srgbClr val="FFFF00"/>
                </a:solidFill>
                <a:latin typeface="Arial" panose="020B0604020202020204" pitchFamily="34" charset="0"/>
                <a:cs typeface="Arial" panose="020B0604020202020204" pitchFamily="34" charset="0"/>
              </a:rPr>
              <a:t>Atomic blocks</a:t>
            </a:r>
          </a:p>
        </p:txBody>
      </p:sp>
      <p:pic>
        <p:nvPicPr>
          <p:cNvPr id="1026" name="Picture 2" descr="Ionizing radiation - Wikipedia">
            <a:extLst>
              <a:ext uri="{FF2B5EF4-FFF2-40B4-BE49-F238E27FC236}">
                <a16:creationId xmlns:a16="http://schemas.microsoft.com/office/drawing/2014/main" id="{A8B0164E-BE2A-4A0C-BE38-62D287668CB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20754" y="2285347"/>
            <a:ext cx="2284946" cy="199938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6"/>
          <p:cNvSpPr>
            <a:spLocks noGrp="1" noChangeArrowheads="1"/>
          </p:cNvSpPr>
          <p:nvPr>
            <p:ph type="sldNum" sz="quarter" idx="10"/>
          </p:nvPr>
        </p:nvSpPr>
        <p:spPr>
          <a:noFill/>
        </p:spPr>
        <p:txBody>
          <a:bodyPr/>
          <a:lstStyle/>
          <a:p>
            <a:fld id="{B53E4F91-481A-442D-B1BE-D451A01BD8DF}" type="slidenum">
              <a:rPr lang="ar-SA" smtClean="0"/>
              <a:pPr/>
              <a:t>42</a:t>
            </a:fld>
            <a:endParaRPr lang="en-US" dirty="0"/>
          </a:p>
        </p:txBody>
      </p:sp>
      <p:sp>
        <p:nvSpPr>
          <p:cNvPr id="20484" name="Slide Number Placeholder 4"/>
          <p:cNvSpPr txBox="1">
            <a:spLocks noGrp="1"/>
          </p:cNvSpPr>
          <p:nvPr/>
        </p:nvSpPr>
        <p:spPr bwMode="auto">
          <a:xfrm>
            <a:off x="6553200" y="6248400"/>
            <a:ext cx="1905000" cy="457200"/>
          </a:xfrm>
          <a:prstGeom prst="rect">
            <a:avLst/>
          </a:prstGeom>
          <a:noFill/>
          <a:ln w="9525">
            <a:noFill/>
            <a:miter lim="800000"/>
            <a:headEnd/>
            <a:tailEnd/>
          </a:ln>
        </p:spPr>
        <p:txBody>
          <a:bodyPr/>
          <a:lstStyle/>
          <a:p>
            <a:pPr algn="r"/>
            <a:fld id="{C37AD281-2FD4-4748-B161-55285F954507}" type="slidenum">
              <a:rPr lang="ar-SA" sz="1400">
                <a:solidFill>
                  <a:schemeClr val="tx1"/>
                </a:solidFill>
                <a:latin typeface="Arial" panose="020B0604020202020204" pitchFamily="34" charset="0"/>
                <a:cs typeface="Arial" panose="020B0604020202020204" pitchFamily="34" charset="0"/>
              </a:rPr>
              <a:pPr algn="r"/>
              <a:t>42</a:t>
            </a:fld>
            <a:endParaRPr lang="en-US" sz="1400" dirty="0">
              <a:solidFill>
                <a:schemeClr val="tx1"/>
              </a:solidFill>
              <a:latin typeface="Arial" panose="020B0604020202020204" pitchFamily="34" charset="0"/>
              <a:cs typeface="Arial" panose="020B0604020202020204" pitchFamily="34" charset="0"/>
            </a:endParaRPr>
          </a:p>
        </p:txBody>
      </p:sp>
      <p:sp>
        <p:nvSpPr>
          <p:cNvPr id="20485" name="Rectangle 2"/>
          <p:cNvSpPr>
            <a:spLocks noChangeArrowheads="1"/>
          </p:cNvSpPr>
          <p:nvPr/>
        </p:nvSpPr>
        <p:spPr bwMode="auto">
          <a:xfrm>
            <a:off x="749188" y="1948656"/>
            <a:ext cx="3286125" cy="3508375"/>
          </a:xfrm>
          <a:prstGeom prst="rect">
            <a:avLst/>
          </a:prstGeom>
          <a:solidFill>
            <a:srgbClr val="FFFFCC"/>
          </a:solidFill>
          <a:ln w="9525">
            <a:noFill/>
            <a:miter lim="800000"/>
            <a:headEnd/>
            <a:tailEnd/>
          </a:ln>
        </p:spPr>
        <p:txBody>
          <a:bodyPr>
            <a:spAutoFit/>
          </a:bodyPr>
          <a:lstStyle/>
          <a:p>
            <a:pPr algn="l"/>
            <a:r>
              <a:rPr lang="en-US" sz="2800" b="1" dirty="0">
                <a:solidFill>
                  <a:schemeClr val="bg1"/>
                </a:solidFill>
                <a:latin typeface="Courier New" pitchFamily="49" charset="0"/>
              </a:rPr>
              <a:t>atomic</a:t>
            </a:r>
            <a:r>
              <a:rPr lang="en-US" sz="2800" b="1" dirty="0">
                <a:solidFill>
                  <a:schemeClr val="accent2"/>
                </a:solidFill>
                <a:latin typeface="Courier New" pitchFamily="49" charset="0"/>
              </a:rPr>
              <a:t> </a:t>
            </a:r>
            <a:r>
              <a:rPr lang="en-US" sz="2800" b="1" dirty="0">
                <a:solidFill>
                  <a:srgbClr val="0000FF"/>
                </a:solidFill>
                <a:latin typeface="Courier New" pitchFamily="49" charset="0"/>
              </a:rPr>
              <a:t>{</a:t>
            </a:r>
            <a:br>
              <a:rPr lang="en-US" sz="2800" b="1" dirty="0">
                <a:solidFill>
                  <a:srgbClr val="0000FF"/>
                </a:solidFill>
                <a:latin typeface="Courier New" pitchFamily="49" charset="0"/>
              </a:rPr>
            </a:br>
            <a:r>
              <a:rPr lang="en-US" sz="2800" b="1" dirty="0">
                <a:solidFill>
                  <a:srgbClr val="0000FF"/>
                </a:solidFill>
                <a:latin typeface="Courier New" pitchFamily="49" charset="0"/>
              </a:rPr>
              <a:t> </a:t>
            </a:r>
            <a:r>
              <a:rPr lang="en-US" sz="2800" b="1" dirty="0" err="1">
                <a:solidFill>
                  <a:srgbClr val="0000FF"/>
                </a:solidFill>
                <a:latin typeface="Courier New" pitchFamily="49" charset="0"/>
              </a:rPr>
              <a:t>x.remove</a:t>
            </a:r>
            <a:r>
              <a:rPr lang="en-US" sz="2800" b="1" dirty="0">
                <a:solidFill>
                  <a:srgbClr val="0000FF"/>
                </a:solidFill>
                <a:latin typeface="Courier New" pitchFamily="49" charset="0"/>
              </a:rPr>
              <a:t>(3);</a:t>
            </a:r>
          </a:p>
          <a:p>
            <a:pPr algn="l"/>
            <a:r>
              <a:rPr lang="en-US" sz="2800" b="1" dirty="0">
                <a:solidFill>
                  <a:srgbClr val="0000FF"/>
                </a:solidFill>
                <a:latin typeface="Courier New" pitchFamily="49" charset="0"/>
              </a:rPr>
              <a:t> </a:t>
            </a:r>
            <a:r>
              <a:rPr lang="en-US" sz="2800" b="1" dirty="0" err="1">
                <a:solidFill>
                  <a:srgbClr val="0000FF"/>
                </a:solidFill>
                <a:latin typeface="Courier New" pitchFamily="49" charset="0"/>
              </a:rPr>
              <a:t>y.add</a:t>
            </a:r>
            <a:r>
              <a:rPr lang="en-US" sz="2800" b="1" dirty="0">
                <a:solidFill>
                  <a:srgbClr val="0000FF"/>
                </a:solidFill>
                <a:latin typeface="Courier New" pitchFamily="49" charset="0"/>
              </a:rPr>
              <a:t>(3);</a:t>
            </a:r>
            <a:br>
              <a:rPr lang="en-US" sz="2800" b="1" dirty="0">
                <a:solidFill>
                  <a:srgbClr val="0000FF"/>
                </a:solidFill>
                <a:latin typeface="Courier New" pitchFamily="49" charset="0"/>
              </a:rPr>
            </a:br>
            <a:r>
              <a:rPr lang="en-US" sz="2800" b="1" dirty="0">
                <a:solidFill>
                  <a:srgbClr val="0000FF"/>
                </a:solidFill>
                <a:latin typeface="Courier New" pitchFamily="49" charset="0"/>
              </a:rPr>
              <a:t>}</a:t>
            </a:r>
            <a:br>
              <a:rPr lang="en-US" sz="2800" b="1" dirty="0">
                <a:solidFill>
                  <a:srgbClr val="0000FF"/>
                </a:solidFill>
                <a:latin typeface="Courier New" pitchFamily="49" charset="0"/>
              </a:rPr>
            </a:br>
            <a:br>
              <a:rPr lang="en-US" sz="2800" b="1" dirty="0">
                <a:solidFill>
                  <a:schemeClr val="accent2"/>
                </a:solidFill>
                <a:latin typeface="Courier New" pitchFamily="49" charset="0"/>
              </a:rPr>
            </a:br>
            <a:r>
              <a:rPr lang="en-US" sz="2800" b="1" dirty="0">
                <a:solidFill>
                  <a:schemeClr val="bg1"/>
                </a:solidFill>
                <a:latin typeface="Courier New" pitchFamily="49" charset="0"/>
              </a:rPr>
              <a:t>atomic</a:t>
            </a:r>
            <a:r>
              <a:rPr lang="en-US" sz="2800" b="1" dirty="0">
                <a:solidFill>
                  <a:schemeClr val="accent2"/>
                </a:solidFill>
                <a:latin typeface="Courier New" pitchFamily="49" charset="0"/>
              </a:rPr>
              <a:t> </a:t>
            </a:r>
            <a:r>
              <a:rPr lang="en-US" sz="2800" b="1" dirty="0">
                <a:solidFill>
                  <a:srgbClr val="0000FF"/>
                </a:solidFill>
                <a:latin typeface="Courier New" pitchFamily="49" charset="0"/>
              </a:rPr>
              <a:t>{</a:t>
            </a:r>
            <a:br>
              <a:rPr lang="en-US" sz="2800" b="1" dirty="0">
                <a:solidFill>
                  <a:srgbClr val="0000FF"/>
                </a:solidFill>
                <a:latin typeface="Courier New" pitchFamily="49" charset="0"/>
              </a:rPr>
            </a:br>
            <a:r>
              <a:rPr lang="en-US" sz="2800" b="1" dirty="0">
                <a:solidFill>
                  <a:srgbClr val="0000FF"/>
                </a:solidFill>
                <a:latin typeface="Courier New" pitchFamily="49" charset="0"/>
              </a:rPr>
              <a:t> y =</a:t>
            </a:r>
            <a:r>
              <a:rPr lang="en-US" sz="2800" b="1" dirty="0">
                <a:solidFill>
                  <a:schemeClr val="accent2"/>
                </a:solidFill>
                <a:latin typeface="Courier New" pitchFamily="49" charset="0"/>
              </a:rPr>
              <a:t> </a:t>
            </a:r>
            <a:r>
              <a:rPr lang="en-US" sz="2800" b="1" dirty="0">
                <a:solidFill>
                  <a:schemeClr val="bg1"/>
                </a:solidFill>
                <a:latin typeface="Courier New" pitchFamily="49" charset="0"/>
              </a:rPr>
              <a:t>null</a:t>
            </a:r>
            <a:r>
              <a:rPr lang="en-US" sz="2800" b="1" dirty="0">
                <a:solidFill>
                  <a:srgbClr val="0000FF"/>
                </a:solidFill>
                <a:latin typeface="Courier New" pitchFamily="49" charset="0"/>
              </a:rPr>
              <a:t>;</a:t>
            </a:r>
          </a:p>
          <a:p>
            <a:pPr algn="l"/>
            <a:r>
              <a:rPr lang="en-US" sz="2800" b="1" dirty="0">
                <a:solidFill>
                  <a:srgbClr val="0000FF"/>
                </a:solidFill>
                <a:latin typeface="Courier New" pitchFamily="49" charset="0"/>
              </a:rPr>
              <a:t>}</a:t>
            </a:r>
            <a:r>
              <a:rPr lang="en-US" sz="2800" dirty="0">
                <a:solidFill>
                  <a:srgbClr val="0000FF"/>
                </a:solidFill>
                <a:latin typeface="Courier New" pitchFamily="49" charset="0"/>
              </a:rPr>
              <a:t> </a:t>
            </a:r>
          </a:p>
        </p:txBody>
      </p:sp>
      <p:sp>
        <p:nvSpPr>
          <p:cNvPr id="8" name="TextBox 7">
            <a:extLst>
              <a:ext uri="{FF2B5EF4-FFF2-40B4-BE49-F238E27FC236}">
                <a16:creationId xmlns:a16="http://schemas.microsoft.com/office/drawing/2014/main" id="{D5EFBF2A-8F2F-4142-989B-DDFAE5505247}"/>
              </a:ext>
            </a:extLst>
          </p:cNvPr>
          <p:cNvSpPr txBox="1"/>
          <p:nvPr/>
        </p:nvSpPr>
        <p:spPr bwMode="auto">
          <a:xfrm>
            <a:off x="368981" y="312546"/>
            <a:ext cx="2401619" cy="523220"/>
          </a:xfrm>
          <a:prstGeom prst="rect">
            <a:avLst/>
          </a:prstGeom>
          <a:solidFill>
            <a:schemeClr val="bg1"/>
          </a:solidFill>
          <a:ln w="76200">
            <a:solidFill>
              <a:schemeClr val="tx1">
                <a:lumMod val="85000"/>
              </a:schemeClr>
            </a:solid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2800" dirty="0">
                <a:solidFill>
                  <a:srgbClr val="FFFF00"/>
                </a:solidFill>
                <a:latin typeface="Arial" panose="020B0604020202020204" pitchFamily="34" charset="0"/>
                <a:cs typeface="Arial" panose="020B0604020202020204" pitchFamily="34" charset="0"/>
              </a:rPr>
              <a:t>Atomic blocks</a:t>
            </a:r>
          </a:p>
        </p:txBody>
      </p:sp>
      <p:sp>
        <p:nvSpPr>
          <p:cNvPr id="7" name="AutoShape 5">
            <a:extLst>
              <a:ext uri="{FF2B5EF4-FFF2-40B4-BE49-F238E27FC236}">
                <a16:creationId xmlns:a16="http://schemas.microsoft.com/office/drawing/2014/main" id="{549F6ED1-6685-4F26-9D42-CCBD192E00B6}"/>
              </a:ext>
            </a:extLst>
          </p:cNvPr>
          <p:cNvSpPr>
            <a:spLocks noChangeArrowheads="1"/>
          </p:cNvSpPr>
          <p:nvPr/>
        </p:nvSpPr>
        <p:spPr bwMode="auto">
          <a:xfrm>
            <a:off x="1011238" y="2346690"/>
            <a:ext cx="2711098" cy="987229"/>
          </a:xfrm>
          <a:prstGeom prst="wedgeRoundRectCallout">
            <a:avLst>
              <a:gd name="adj1" fmla="val 107732"/>
              <a:gd name="adj2" fmla="val -21838"/>
              <a:gd name="adj3" fmla="val 16667"/>
            </a:avLst>
          </a:prstGeom>
          <a:noFill/>
          <a:ln w="76200">
            <a:solidFill>
              <a:srgbClr val="FF0000"/>
            </a:solidFill>
            <a:miter lim="800000"/>
            <a:headEnd/>
            <a:tailEnd/>
          </a:ln>
        </p:spPr>
        <p:txBody>
          <a:bodyPr anchor="ctr"/>
          <a:lstStyle/>
          <a:p>
            <a:endParaRPr lang="en-GB" sz="2400" b="1">
              <a:solidFill>
                <a:srgbClr val="0000FF"/>
              </a:solidFill>
              <a:latin typeface="cmr7" pitchFamily="34" charset="0"/>
            </a:endParaRPr>
          </a:p>
        </p:txBody>
      </p:sp>
      <p:sp>
        <p:nvSpPr>
          <p:cNvPr id="9" name="Text Box 6">
            <a:extLst>
              <a:ext uri="{FF2B5EF4-FFF2-40B4-BE49-F238E27FC236}">
                <a16:creationId xmlns:a16="http://schemas.microsoft.com/office/drawing/2014/main" id="{28C6E810-8041-4E34-8D3B-744881A04E27}"/>
              </a:ext>
            </a:extLst>
          </p:cNvPr>
          <p:cNvSpPr txBox="1">
            <a:spLocks noChangeArrowheads="1"/>
          </p:cNvSpPr>
          <p:nvPr/>
        </p:nvSpPr>
        <p:spPr bwMode="auto">
          <a:xfrm>
            <a:off x="5661025" y="2197100"/>
            <a:ext cx="2997200" cy="1077218"/>
          </a:xfrm>
          <a:prstGeom prst="rect">
            <a:avLst/>
          </a:prstGeom>
          <a:noFill/>
          <a:ln w="76200">
            <a:solidFill>
              <a:srgbClr val="FF0000"/>
            </a:solidFill>
            <a:miter lim="800000"/>
            <a:headEnd/>
            <a:tailEnd/>
          </a:ln>
        </p:spPr>
        <p:txBody>
          <a:bodyPr>
            <a:spAutoFit/>
          </a:bodyPr>
          <a:lstStyle/>
          <a:p>
            <a:r>
              <a:rPr lang="en-US" sz="3200" b="1" dirty="0">
                <a:solidFill>
                  <a:srgbClr val="FFFF00"/>
                </a:solidFill>
                <a:latin typeface="Arial" panose="020B0604020202020204" pitchFamily="34" charset="0"/>
              </a:rPr>
              <a:t>Safe</a:t>
            </a:r>
          </a:p>
          <a:p>
            <a:r>
              <a:rPr lang="en-US" sz="3200" b="1" dirty="0">
                <a:solidFill>
                  <a:srgbClr val="FFFF00"/>
                </a:solidFill>
                <a:latin typeface="Arial" panose="020B0604020202020204" pitchFamily="34" charset="0"/>
              </a:rPr>
              <a:t> (no data race)</a:t>
            </a:r>
          </a:p>
        </p:txBody>
      </p:sp>
      <p:sp>
        <p:nvSpPr>
          <p:cNvPr id="10" name="AutoShape 5">
            <a:extLst>
              <a:ext uri="{FF2B5EF4-FFF2-40B4-BE49-F238E27FC236}">
                <a16:creationId xmlns:a16="http://schemas.microsoft.com/office/drawing/2014/main" id="{3EACA496-7D9A-402F-9202-3F41B7190A86}"/>
              </a:ext>
            </a:extLst>
          </p:cNvPr>
          <p:cNvSpPr>
            <a:spLocks noChangeArrowheads="1"/>
          </p:cNvSpPr>
          <p:nvPr/>
        </p:nvSpPr>
        <p:spPr bwMode="auto">
          <a:xfrm>
            <a:off x="908050" y="4309443"/>
            <a:ext cx="2216150" cy="687905"/>
          </a:xfrm>
          <a:prstGeom prst="wedgeRoundRectCallout">
            <a:avLst>
              <a:gd name="adj1" fmla="val 145746"/>
              <a:gd name="adj2" fmla="val -218070"/>
              <a:gd name="adj3" fmla="val 16667"/>
            </a:avLst>
          </a:prstGeom>
          <a:noFill/>
          <a:ln w="76200">
            <a:solidFill>
              <a:srgbClr val="FF0000"/>
            </a:solidFill>
            <a:miter lim="800000"/>
            <a:headEnd/>
            <a:tailEnd/>
          </a:ln>
        </p:spPr>
        <p:txBody>
          <a:bodyPr anchor="ctr"/>
          <a:lstStyle/>
          <a:p>
            <a:endParaRPr lang="en-GB" sz="2400" b="1">
              <a:solidFill>
                <a:srgbClr val="0000FF"/>
              </a:solidFill>
              <a:latin typeface="cmr7" pitchFamily="34" charset="0"/>
            </a:endParaRPr>
          </a:p>
        </p:txBody>
      </p:sp>
    </p:spTree>
    <p:extLst>
      <p:ext uri="{BB962C8B-B14F-4D97-AF65-F5344CB8AC3E}">
        <p14:creationId xmlns:p14="http://schemas.microsoft.com/office/powerpoint/2010/main" val="1772279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blinds(horizontal)">
                                      <p:cBhvr>
                                        <p:cTn id="10" dur="500"/>
                                        <p:tgtEl>
                                          <p:spTgt spid="9"/>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blinds(horizontal)">
                                      <p:cBhvr>
                                        <p:cTn id="1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0"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Rectangle 6"/>
          <p:cNvSpPr>
            <a:spLocks noGrp="1" noChangeArrowheads="1"/>
          </p:cNvSpPr>
          <p:nvPr>
            <p:ph type="sldNum" sz="quarter" idx="10"/>
          </p:nvPr>
        </p:nvSpPr>
        <p:spPr>
          <a:noFill/>
        </p:spPr>
        <p:txBody>
          <a:bodyPr/>
          <a:lstStyle/>
          <a:p>
            <a:fld id="{4FB158DD-9E4A-4EE3-BB03-F8E00DB0C243}" type="slidenum">
              <a:rPr lang="ar-SA" smtClean="0"/>
              <a:pPr/>
              <a:t>43</a:t>
            </a:fld>
            <a:endParaRPr lang="en-US" dirty="0"/>
          </a:p>
        </p:txBody>
      </p:sp>
      <p:sp>
        <p:nvSpPr>
          <p:cNvPr id="22532" name="Slide Number Placeholder 4"/>
          <p:cNvSpPr txBox="1">
            <a:spLocks noGrp="1"/>
          </p:cNvSpPr>
          <p:nvPr/>
        </p:nvSpPr>
        <p:spPr bwMode="auto">
          <a:xfrm>
            <a:off x="6553200" y="6248400"/>
            <a:ext cx="1905000" cy="457200"/>
          </a:xfrm>
          <a:prstGeom prst="rect">
            <a:avLst/>
          </a:prstGeom>
          <a:noFill/>
          <a:ln w="9525">
            <a:noFill/>
            <a:miter lim="800000"/>
            <a:headEnd/>
            <a:tailEnd/>
          </a:ln>
        </p:spPr>
        <p:txBody>
          <a:bodyPr/>
          <a:lstStyle/>
          <a:p>
            <a:pPr algn="r"/>
            <a:fld id="{821B789B-61E8-44AE-8641-538EEC053105}" type="slidenum">
              <a:rPr lang="ar-SA" sz="1400">
                <a:solidFill>
                  <a:schemeClr val="tx1"/>
                </a:solidFill>
                <a:latin typeface="Arial" panose="020B0604020202020204" pitchFamily="34" charset="0"/>
                <a:cs typeface="Arial" panose="020B0604020202020204" pitchFamily="34" charset="0"/>
              </a:rPr>
              <a:pPr algn="r"/>
              <a:t>43</a:t>
            </a:fld>
            <a:endParaRPr lang="en-US" sz="1400" dirty="0">
              <a:solidFill>
                <a:schemeClr val="tx1"/>
              </a:solidFill>
              <a:latin typeface="Arial" panose="020B0604020202020204" pitchFamily="34" charset="0"/>
              <a:cs typeface="Arial" panose="020B0604020202020204" pitchFamily="34" charset="0"/>
            </a:endParaRPr>
          </a:p>
        </p:txBody>
      </p:sp>
      <p:sp>
        <p:nvSpPr>
          <p:cNvPr id="22533" name="Rectangle 2"/>
          <p:cNvSpPr>
            <a:spLocks noChangeArrowheads="1"/>
          </p:cNvSpPr>
          <p:nvPr/>
        </p:nvSpPr>
        <p:spPr bwMode="auto">
          <a:xfrm>
            <a:off x="838200" y="1752600"/>
            <a:ext cx="5681663" cy="2308324"/>
          </a:xfrm>
          <a:prstGeom prst="rect">
            <a:avLst/>
          </a:prstGeom>
          <a:solidFill>
            <a:srgbClr val="FFFFCC"/>
          </a:solidFill>
          <a:ln w="9525">
            <a:noFill/>
            <a:miter lim="800000"/>
            <a:headEnd/>
            <a:tailEnd/>
          </a:ln>
        </p:spPr>
        <p:txBody>
          <a:bodyPr>
            <a:spAutoFit/>
          </a:bodyPr>
          <a:lstStyle/>
          <a:p>
            <a:pPr algn="l"/>
            <a:r>
              <a:rPr lang="en-US" sz="2400" b="1" dirty="0">
                <a:solidFill>
                  <a:schemeClr val="bg1"/>
                </a:solidFill>
                <a:latin typeface="Courier New" pitchFamily="49" charset="0"/>
              </a:rPr>
              <a:t>public void </a:t>
            </a:r>
            <a:r>
              <a:rPr lang="en-US" sz="2400" b="1" dirty="0" err="1">
                <a:solidFill>
                  <a:srgbClr val="0000FF"/>
                </a:solidFill>
                <a:latin typeface="Courier New" pitchFamily="49" charset="0"/>
              </a:rPr>
              <a:t>LeftEnq</a:t>
            </a:r>
            <a:r>
              <a:rPr lang="en-US" sz="2400" b="1" dirty="0">
                <a:solidFill>
                  <a:srgbClr val="0000FF"/>
                </a:solidFill>
                <a:latin typeface="Courier New" pitchFamily="49" charset="0"/>
              </a:rPr>
              <a:t>(item x) {</a:t>
            </a:r>
          </a:p>
          <a:p>
            <a:pPr algn="l"/>
            <a:r>
              <a:rPr lang="en-US" sz="2400" b="1" dirty="0">
                <a:solidFill>
                  <a:srgbClr val="0000FF"/>
                </a:solidFill>
                <a:latin typeface="Courier New" pitchFamily="49" charset="0"/>
              </a:rPr>
              <a:t>  </a:t>
            </a:r>
            <a:r>
              <a:rPr lang="en-US" sz="2400" b="1" dirty="0" err="1">
                <a:solidFill>
                  <a:srgbClr val="0000FF"/>
                </a:solidFill>
                <a:latin typeface="Courier New" pitchFamily="49" charset="0"/>
              </a:rPr>
              <a:t>Qnode</a:t>
            </a:r>
            <a:r>
              <a:rPr lang="en-US" sz="2400" b="1" dirty="0">
                <a:solidFill>
                  <a:srgbClr val="0000FF"/>
                </a:solidFill>
                <a:latin typeface="Courier New" pitchFamily="49" charset="0"/>
              </a:rPr>
              <a:t> q = </a:t>
            </a:r>
            <a:r>
              <a:rPr lang="en-US" sz="2400" b="1" dirty="0">
                <a:solidFill>
                  <a:schemeClr val="bg1"/>
                </a:solidFill>
                <a:latin typeface="Courier New" pitchFamily="49" charset="0"/>
              </a:rPr>
              <a:t>new</a:t>
            </a:r>
            <a:r>
              <a:rPr lang="en-US" sz="2400" b="1" dirty="0">
                <a:solidFill>
                  <a:srgbClr val="0000FF"/>
                </a:solidFill>
                <a:latin typeface="Courier New" pitchFamily="49" charset="0"/>
              </a:rPr>
              <a:t> </a:t>
            </a:r>
            <a:r>
              <a:rPr lang="en-US" sz="2400" b="1" dirty="0" err="1">
                <a:solidFill>
                  <a:srgbClr val="0000FF"/>
                </a:solidFill>
                <a:latin typeface="Courier New" pitchFamily="49" charset="0"/>
              </a:rPr>
              <a:t>Qnode</a:t>
            </a:r>
            <a:r>
              <a:rPr lang="en-US" sz="2400" b="1" dirty="0">
                <a:solidFill>
                  <a:srgbClr val="0000FF"/>
                </a:solidFill>
                <a:latin typeface="Courier New" pitchFamily="49" charset="0"/>
              </a:rPr>
              <a:t>(x);</a:t>
            </a:r>
          </a:p>
          <a:p>
            <a:pPr algn="l"/>
            <a:r>
              <a:rPr lang="en-US" sz="2400" b="1" dirty="0">
                <a:solidFill>
                  <a:srgbClr val="0000FF"/>
                </a:solidFill>
                <a:latin typeface="Courier New" pitchFamily="49" charset="0"/>
              </a:rPr>
              <a:t>  </a:t>
            </a:r>
            <a:r>
              <a:rPr lang="en-US" sz="2400" b="1" dirty="0" err="1">
                <a:solidFill>
                  <a:srgbClr val="0000FF"/>
                </a:solidFill>
                <a:latin typeface="Courier New" pitchFamily="49" charset="0"/>
              </a:rPr>
              <a:t>q.left</a:t>
            </a:r>
            <a:r>
              <a:rPr lang="en-US" sz="2400" b="1" dirty="0">
                <a:solidFill>
                  <a:srgbClr val="0000FF"/>
                </a:solidFill>
                <a:latin typeface="Courier New" pitchFamily="49" charset="0"/>
              </a:rPr>
              <a:t> = left;</a:t>
            </a:r>
          </a:p>
          <a:p>
            <a:pPr algn="l"/>
            <a:r>
              <a:rPr lang="en-US" sz="2400" b="1" dirty="0">
                <a:solidFill>
                  <a:srgbClr val="0000FF"/>
                </a:solidFill>
                <a:latin typeface="Courier New" pitchFamily="49" charset="0"/>
              </a:rPr>
              <a:t>  </a:t>
            </a:r>
            <a:r>
              <a:rPr lang="en-US" sz="2400" b="1" dirty="0" err="1">
                <a:solidFill>
                  <a:srgbClr val="0000FF"/>
                </a:solidFill>
                <a:latin typeface="Courier New" pitchFamily="49" charset="0"/>
              </a:rPr>
              <a:t>left.right</a:t>
            </a:r>
            <a:r>
              <a:rPr lang="en-US" sz="2400" b="1" dirty="0">
                <a:solidFill>
                  <a:srgbClr val="0000FF"/>
                </a:solidFill>
                <a:latin typeface="Courier New" pitchFamily="49" charset="0"/>
              </a:rPr>
              <a:t> = q;</a:t>
            </a:r>
          </a:p>
          <a:p>
            <a:pPr algn="l"/>
            <a:r>
              <a:rPr lang="en-US" sz="2400" b="1" dirty="0">
                <a:solidFill>
                  <a:srgbClr val="0000FF"/>
                </a:solidFill>
                <a:latin typeface="Courier New" pitchFamily="49" charset="0"/>
              </a:rPr>
              <a:t>  left = q;</a:t>
            </a:r>
          </a:p>
          <a:p>
            <a:pPr algn="l"/>
            <a:r>
              <a:rPr lang="en-US" sz="2400" b="1" dirty="0">
                <a:solidFill>
                  <a:srgbClr val="0000FF"/>
                </a:solidFill>
                <a:latin typeface="Courier New" pitchFamily="49" charset="0"/>
              </a:rPr>
              <a:t>}</a:t>
            </a:r>
          </a:p>
        </p:txBody>
      </p:sp>
      <p:sp>
        <p:nvSpPr>
          <p:cNvPr id="968710" name="Text Box 6"/>
          <p:cNvSpPr txBox="1">
            <a:spLocks noChangeArrowheads="1"/>
          </p:cNvSpPr>
          <p:nvPr/>
        </p:nvSpPr>
        <p:spPr bwMode="auto">
          <a:xfrm>
            <a:off x="750888" y="5013325"/>
            <a:ext cx="7177087" cy="579438"/>
          </a:xfrm>
          <a:prstGeom prst="rect">
            <a:avLst/>
          </a:prstGeom>
          <a:noFill/>
          <a:ln w="76200">
            <a:solidFill>
              <a:srgbClr val="FF0000"/>
            </a:solidFill>
            <a:miter lim="800000"/>
            <a:headEnd/>
            <a:tailEnd/>
          </a:ln>
        </p:spPr>
        <p:txBody>
          <a:bodyPr>
            <a:spAutoFit/>
          </a:bodyPr>
          <a:lstStyle/>
          <a:p>
            <a:r>
              <a:rPr lang="en-US" sz="3200" b="1" dirty="0">
                <a:solidFill>
                  <a:srgbClr val="FFFF00"/>
                </a:solidFill>
                <a:latin typeface="Arial" panose="020B0604020202020204" pitchFamily="34" charset="0"/>
              </a:rPr>
              <a:t>Write sequential Code</a:t>
            </a:r>
          </a:p>
        </p:txBody>
      </p:sp>
      <p:sp>
        <p:nvSpPr>
          <p:cNvPr id="9" name="TextBox 8">
            <a:extLst>
              <a:ext uri="{FF2B5EF4-FFF2-40B4-BE49-F238E27FC236}">
                <a16:creationId xmlns:a16="http://schemas.microsoft.com/office/drawing/2014/main" id="{A1C3ED22-A59D-468C-B64E-F690907AD6EE}"/>
              </a:ext>
            </a:extLst>
          </p:cNvPr>
          <p:cNvSpPr txBox="1"/>
          <p:nvPr/>
        </p:nvSpPr>
        <p:spPr bwMode="auto">
          <a:xfrm>
            <a:off x="368981" y="312546"/>
            <a:ext cx="3984809" cy="523220"/>
          </a:xfrm>
          <a:prstGeom prst="rect">
            <a:avLst/>
          </a:prstGeom>
          <a:solidFill>
            <a:schemeClr val="bg1"/>
          </a:solidFill>
          <a:ln w="76200">
            <a:solidFill>
              <a:schemeClr val="tx1">
                <a:lumMod val="85000"/>
              </a:schemeClr>
            </a:solid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2800" dirty="0">
                <a:solidFill>
                  <a:srgbClr val="FFFF00"/>
                </a:solidFill>
                <a:latin typeface="Arial" panose="020B0604020202020204" pitchFamily="34" charset="0"/>
                <a:cs typeface="Arial" panose="020B0604020202020204" pitchFamily="34" charset="0"/>
              </a:rPr>
              <a:t>A Double-Ended Queue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968710"/>
                                        </p:tgtEl>
                                        <p:attrNameLst>
                                          <p:attrName>style.visibility</p:attrName>
                                        </p:attrNameLst>
                                      </p:cBhvr>
                                      <p:to>
                                        <p:strVal val="visible"/>
                                      </p:to>
                                    </p:set>
                                    <p:animEffect transition="in" filter="blinds(horizontal)">
                                      <p:cBhvr>
                                        <p:cTn id="7" dur="500"/>
                                        <p:tgtEl>
                                          <p:spTgt spid="9687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8710"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Rectangle 6"/>
          <p:cNvSpPr>
            <a:spLocks noGrp="1" noChangeArrowheads="1"/>
          </p:cNvSpPr>
          <p:nvPr>
            <p:ph type="sldNum" sz="quarter" idx="10"/>
          </p:nvPr>
        </p:nvSpPr>
        <p:spPr>
          <a:noFill/>
        </p:spPr>
        <p:txBody>
          <a:bodyPr/>
          <a:lstStyle/>
          <a:p>
            <a:fld id="{16B9FB1A-108E-4904-AAE5-86642740CE2B}" type="slidenum">
              <a:rPr lang="ar-SA" smtClean="0"/>
              <a:pPr/>
              <a:t>44</a:t>
            </a:fld>
            <a:endParaRPr lang="en-US" dirty="0"/>
          </a:p>
        </p:txBody>
      </p:sp>
      <p:sp>
        <p:nvSpPr>
          <p:cNvPr id="23556" name="Slide Number Placeholder 4"/>
          <p:cNvSpPr txBox="1">
            <a:spLocks noGrp="1"/>
          </p:cNvSpPr>
          <p:nvPr/>
        </p:nvSpPr>
        <p:spPr bwMode="auto">
          <a:xfrm>
            <a:off x="6553200" y="6248400"/>
            <a:ext cx="1905000" cy="457200"/>
          </a:xfrm>
          <a:prstGeom prst="rect">
            <a:avLst/>
          </a:prstGeom>
          <a:noFill/>
          <a:ln w="9525">
            <a:noFill/>
            <a:miter lim="800000"/>
            <a:headEnd/>
            <a:tailEnd/>
          </a:ln>
        </p:spPr>
        <p:txBody>
          <a:bodyPr/>
          <a:lstStyle/>
          <a:p>
            <a:pPr algn="r"/>
            <a:fld id="{A06593AE-06F2-48A0-9D3D-54602D1D0789}" type="slidenum">
              <a:rPr lang="ar-SA" sz="1400">
                <a:solidFill>
                  <a:schemeClr val="tx1"/>
                </a:solidFill>
                <a:latin typeface="Arial" panose="020B0604020202020204" pitchFamily="34" charset="0"/>
                <a:cs typeface="Arial" panose="020B0604020202020204" pitchFamily="34" charset="0"/>
              </a:rPr>
              <a:pPr algn="r"/>
              <a:t>44</a:t>
            </a:fld>
            <a:endParaRPr lang="en-US" sz="1400" dirty="0">
              <a:solidFill>
                <a:schemeClr val="tx1"/>
              </a:solidFill>
              <a:latin typeface="Arial" panose="020B0604020202020204" pitchFamily="34" charset="0"/>
              <a:cs typeface="Arial" panose="020B0604020202020204" pitchFamily="34" charset="0"/>
            </a:endParaRPr>
          </a:p>
        </p:txBody>
      </p:sp>
      <p:sp>
        <p:nvSpPr>
          <p:cNvPr id="23557" name="Rectangle 2"/>
          <p:cNvSpPr>
            <a:spLocks noChangeArrowheads="1"/>
          </p:cNvSpPr>
          <p:nvPr/>
        </p:nvSpPr>
        <p:spPr bwMode="auto">
          <a:xfrm>
            <a:off x="838200" y="1752600"/>
            <a:ext cx="5681663" cy="3046988"/>
          </a:xfrm>
          <a:prstGeom prst="rect">
            <a:avLst/>
          </a:prstGeom>
          <a:solidFill>
            <a:srgbClr val="FFFFCC"/>
          </a:solidFill>
          <a:ln w="9525">
            <a:noFill/>
            <a:miter lim="800000"/>
            <a:headEnd/>
            <a:tailEnd/>
          </a:ln>
        </p:spPr>
        <p:txBody>
          <a:bodyPr>
            <a:spAutoFit/>
          </a:bodyPr>
          <a:lstStyle/>
          <a:p>
            <a:pPr algn="l"/>
            <a:r>
              <a:rPr lang="en-US" sz="2400" b="1" dirty="0">
                <a:solidFill>
                  <a:schemeClr val="bg1"/>
                </a:solidFill>
                <a:latin typeface="Courier New" pitchFamily="49" charset="0"/>
              </a:rPr>
              <a:t>public void </a:t>
            </a:r>
            <a:r>
              <a:rPr lang="en-US" sz="2400" b="1" dirty="0" err="1">
                <a:solidFill>
                  <a:srgbClr val="0000FF"/>
                </a:solidFill>
                <a:latin typeface="Courier New" pitchFamily="49" charset="0"/>
              </a:rPr>
              <a:t>LeftEnq</a:t>
            </a:r>
            <a:r>
              <a:rPr lang="en-US" sz="2400" b="1" dirty="0">
                <a:solidFill>
                  <a:srgbClr val="0000FF"/>
                </a:solidFill>
                <a:latin typeface="Courier New" pitchFamily="49" charset="0"/>
              </a:rPr>
              <a:t>(item x) </a:t>
            </a:r>
          </a:p>
          <a:p>
            <a:pPr algn="l"/>
            <a:r>
              <a:rPr lang="en-US" sz="2400" b="1" dirty="0">
                <a:solidFill>
                  <a:srgbClr val="0000FF"/>
                </a:solidFill>
                <a:latin typeface="Courier New" pitchFamily="49" charset="0"/>
              </a:rPr>
              <a:t> </a:t>
            </a:r>
            <a:r>
              <a:rPr lang="en-US" sz="2400" b="1" dirty="0">
                <a:solidFill>
                  <a:schemeClr val="bg1"/>
                </a:solidFill>
                <a:latin typeface="Courier New" pitchFamily="49" charset="0"/>
              </a:rPr>
              <a:t>atomic</a:t>
            </a:r>
            <a:r>
              <a:rPr lang="en-US" sz="2400" b="1" dirty="0">
                <a:solidFill>
                  <a:srgbClr val="0000FF"/>
                </a:solidFill>
                <a:latin typeface="Courier New" pitchFamily="49" charset="0"/>
              </a:rPr>
              <a:t> {</a:t>
            </a:r>
          </a:p>
          <a:p>
            <a:pPr algn="l"/>
            <a:r>
              <a:rPr lang="en-US" sz="2400" b="1" dirty="0">
                <a:solidFill>
                  <a:srgbClr val="0000FF"/>
                </a:solidFill>
                <a:latin typeface="Courier New" pitchFamily="49" charset="0"/>
              </a:rPr>
              <a:t>  </a:t>
            </a:r>
            <a:r>
              <a:rPr lang="en-US" sz="2400" b="1" dirty="0" err="1">
                <a:solidFill>
                  <a:srgbClr val="0000FF"/>
                </a:solidFill>
                <a:latin typeface="Courier New" pitchFamily="49" charset="0"/>
              </a:rPr>
              <a:t>Qnode</a:t>
            </a:r>
            <a:r>
              <a:rPr lang="en-US" sz="2400" b="1" dirty="0">
                <a:solidFill>
                  <a:srgbClr val="0000FF"/>
                </a:solidFill>
                <a:latin typeface="Courier New" pitchFamily="49" charset="0"/>
              </a:rPr>
              <a:t> q = </a:t>
            </a:r>
            <a:r>
              <a:rPr lang="en-US" sz="2400" b="1" dirty="0">
                <a:solidFill>
                  <a:schemeClr val="bg1"/>
                </a:solidFill>
                <a:latin typeface="Courier New" pitchFamily="49" charset="0"/>
              </a:rPr>
              <a:t>new</a:t>
            </a:r>
            <a:r>
              <a:rPr lang="en-US" sz="2400" b="1" dirty="0">
                <a:solidFill>
                  <a:srgbClr val="0000FF"/>
                </a:solidFill>
                <a:latin typeface="Courier New" pitchFamily="49" charset="0"/>
              </a:rPr>
              <a:t> </a:t>
            </a:r>
            <a:r>
              <a:rPr lang="en-US" sz="2400" b="1" dirty="0" err="1">
                <a:solidFill>
                  <a:srgbClr val="0000FF"/>
                </a:solidFill>
                <a:latin typeface="Courier New" pitchFamily="49" charset="0"/>
              </a:rPr>
              <a:t>Qnode</a:t>
            </a:r>
            <a:r>
              <a:rPr lang="en-US" sz="2400" b="1" dirty="0">
                <a:solidFill>
                  <a:srgbClr val="0000FF"/>
                </a:solidFill>
                <a:latin typeface="Courier New" pitchFamily="49" charset="0"/>
              </a:rPr>
              <a:t>(x);</a:t>
            </a:r>
          </a:p>
          <a:p>
            <a:pPr algn="l"/>
            <a:r>
              <a:rPr lang="en-US" sz="2400" b="1" dirty="0">
                <a:solidFill>
                  <a:srgbClr val="0000FF"/>
                </a:solidFill>
                <a:latin typeface="Courier New" pitchFamily="49" charset="0"/>
              </a:rPr>
              <a:t>  </a:t>
            </a:r>
            <a:r>
              <a:rPr lang="en-US" sz="2400" b="1" dirty="0" err="1">
                <a:solidFill>
                  <a:srgbClr val="0000FF"/>
                </a:solidFill>
                <a:latin typeface="Courier New" pitchFamily="49" charset="0"/>
              </a:rPr>
              <a:t>q.left</a:t>
            </a:r>
            <a:r>
              <a:rPr lang="en-US" sz="2400" b="1" dirty="0">
                <a:solidFill>
                  <a:srgbClr val="0000FF"/>
                </a:solidFill>
                <a:latin typeface="Courier New" pitchFamily="49" charset="0"/>
              </a:rPr>
              <a:t> = left;</a:t>
            </a:r>
          </a:p>
          <a:p>
            <a:pPr algn="l"/>
            <a:r>
              <a:rPr lang="en-US" sz="2400" b="1" dirty="0">
                <a:solidFill>
                  <a:srgbClr val="0000FF"/>
                </a:solidFill>
                <a:latin typeface="Courier New" pitchFamily="49" charset="0"/>
              </a:rPr>
              <a:t>  </a:t>
            </a:r>
            <a:r>
              <a:rPr lang="en-US" sz="2400" b="1" dirty="0" err="1">
                <a:solidFill>
                  <a:srgbClr val="0000FF"/>
                </a:solidFill>
                <a:latin typeface="Courier New" pitchFamily="49" charset="0"/>
              </a:rPr>
              <a:t>left.right</a:t>
            </a:r>
            <a:r>
              <a:rPr lang="en-US" sz="2400" b="1" dirty="0">
                <a:solidFill>
                  <a:srgbClr val="0000FF"/>
                </a:solidFill>
                <a:latin typeface="Courier New" pitchFamily="49" charset="0"/>
              </a:rPr>
              <a:t> = q;</a:t>
            </a:r>
          </a:p>
          <a:p>
            <a:pPr algn="l"/>
            <a:r>
              <a:rPr lang="en-US" sz="2400" b="1" dirty="0">
                <a:solidFill>
                  <a:srgbClr val="0000FF"/>
                </a:solidFill>
                <a:latin typeface="Courier New" pitchFamily="49" charset="0"/>
              </a:rPr>
              <a:t>  left = q;</a:t>
            </a:r>
          </a:p>
          <a:p>
            <a:pPr algn="l"/>
            <a:r>
              <a:rPr lang="en-US" sz="2400" b="1" dirty="0">
                <a:solidFill>
                  <a:srgbClr val="0000FF"/>
                </a:solidFill>
                <a:latin typeface="Courier New" pitchFamily="49" charset="0"/>
              </a:rPr>
              <a:t> }</a:t>
            </a:r>
          </a:p>
          <a:p>
            <a:pPr algn="l"/>
            <a:r>
              <a:rPr lang="en-US" sz="2400" b="1" dirty="0">
                <a:solidFill>
                  <a:srgbClr val="0000FF"/>
                </a:solidFill>
                <a:latin typeface="Courier New" pitchFamily="49" charset="0"/>
              </a:rPr>
              <a:t>}</a:t>
            </a:r>
          </a:p>
        </p:txBody>
      </p:sp>
      <p:sp>
        <p:nvSpPr>
          <p:cNvPr id="7" name="TextBox 6">
            <a:extLst>
              <a:ext uri="{FF2B5EF4-FFF2-40B4-BE49-F238E27FC236}">
                <a16:creationId xmlns:a16="http://schemas.microsoft.com/office/drawing/2014/main" id="{D1077FCB-448D-4FE2-85F3-171DA720E594}"/>
              </a:ext>
            </a:extLst>
          </p:cNvPr>
          <p:cNvSpPr txBox="1"/>
          <p:nvPr/>
        </p:nvSpPr>
        <p:spPr bwMode="auto">
          <a:xfrm>
            <a:off x="368981" y="312546"/>
            <a:ext cx="3984809" cy="523220"/>
          </a:xfrm>
          <a:prstGeom prst="rect">
            <a:avLst/>
          </a:prstGeom>
          <a:solidFill>
            <a:schemeClr val="bg1"/>
          </a:solidFill>
          <a:ln w="76200">
            <a:solidFill>
              <a:schemeClr val="tx1">
                <a:lumMod val="85000"/>
              </a:schemeClr>
            </a:solid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2800" dirty="0">
                <a:solidFill>
                  <a:srgbClr val="FFFF00"/>
                </a:solidFill>
                <a:latin typeface="Arial" panose="020B0604020202020204" pitchFamily="34" charset="0"/>
                <a:cs typeface="Arial" panose="020B0604020202020204" pitchFamily="34" charset="0"/>
              </a:rPr>
              <a:t>A Double-Ended Queue</a:t>
            </a:r>
          </a:p>
        </p:txBody>
      </p:sp>
      <p:sp>
        <p:nvSpPr>
          <p:cNvPr id="10" name="Text Box 5">
            <a:extLst>
              <a:ext uri="{FF2B5EF4-FFF2-40B4-BE49-F238E27FC236}">
                <a16:creationId xmlns:a16="http://schemas.microsoft.com/office/drawing/2014/main" id="{5711BEAC-E1EA-49D1-BADA-3A152D7CB57D}"/>
              </a:ext>
            </a:extLst>
          </p:cNvPr>
          <p:cNvSpPr txBox="1">
            <a:spLocks noChangeArrowheads="1"/>
          </p:cNvSpPr>
          <p:nvPr/>
        </p:nvSpPr>
        <p:spPr bwMode="auto">
          <a:xfrm>
            <a:off x="765246" y="5341745"/>
            <a:ext cx="7177087" cy="579438"/>
          </a:xfrm>
          <a:prstGeom prst="rect">
            <a:avLst/>
          </a:prstGeom>
          <a:noFill/>
          <a:ln w="76200">
            <a:solidFill>
              <a:srgbClr val="FF0000"/>
            </a:solidFill>
            <a:miter lim="800000"/>
            <a:headEnd/>
            <a:tailEnd/>
          </a:ln>
        </p:spPr>
        <p:txBody>
          <a:bodyPr>
            <a:spAutoFit/>
          </a:bodyPr>
          <a:lstStyle/>
          <a:p>
            <a:r>
              <a:rPr lang="en-US" sz="3200" b="1" dirty="0">
                <a:solidFill>
                  <a:srgbClr val="FFFF00"/>
                </a:solidFill>
                <a:latin typeface="Arial" panose="020B0604020202020204" pitchFamily="34" charset="0"/>
              </a:rPr>
              <a:t>Enclose in atomic block</a:t>
            </a:r>
          </a:p>
        </p:txBody>
      </p:sp>
      <p:sp>
        <p:nvSpPr>
          <p:cNvPr id="11" name="AutoShape 6">
            <a:extLst>
              <a:ext uri="{FF2B5EF4-FFF2-40B4-BE49-F238E27FC236}">
                <a16:creationId xmlns:a16="http://schemas.microsoft.com/office/drawing/2014/main" id="{8B62B1F9-FC30-422F-A681-6969B3CE1CCD}"/>
              </a:ext>
            </a:extLst>
          </p:cNvPr>
          <p:cNvSpPr>
            <a:spLocks noChangeArrowheads="1"/>
          </p:cNvSpPr>
          <p:nvPr/>
        </p:nvSpPr>
        <p:spPr bwMode="auto">
          <a:xfrm>
            <a:off x="903288" y="3816350"/>
            <a:ext cx="671512" cy="657225"/>
          </a:xfrm>
          <a:prstGeom prst="wedgeRoundRectCallout">
            <a:avLst>
              <a:gd name="adj1" fmla="val 296948"/>
              <a:gd name="adj2" fmla="val 140985"/>
              <a:gd name="adj3" fmla="val 16667"/>
            </a:avLst>
          </a:prstGeom>
          <a:noFill/>
          <a:ln w="76200">
            <a:solidFill>
              <a:srgbClr val="FF0000"/>
            </a:solidFill>
            <a:miter lim="800000"/>
            <a:headEnd/>
            <a:tailEnd/>
          </a:ln>
        </p:spPr>
        <p:txBody>
          <a:bodyPr anchor="ctr"/>
          <a:lstStyle/>
          <a:p>
            <a:endParaRPr lang="en-GB" sz="2400" b="1">
              <a:solidFill>
                <a:srgbClr val="0000FF"/>
              </a:solidFill>
              <a:latin typeface="cmr7" pitchFamily="34" charset="0"/>
            </a:endParaRPr>
          </a:p>
        </p:txBody>
      </p:sp>
      <p:sp>
        <p:nvSpPr>
          <p:cNvPr id="12" name="AutoShape 7">
            <a:extLst>
              <a:ext uri="{FF2B5EF4-FFF2-40B4-BE49-F238E27FC236}">
                <a16:creationId xmlns:a16="http://schemas.microsoft.com/office/drawing/2014/main" id="{74C5080D-5086-4F4A-9A8B-6E6D8FD138E8}"/>
              </a:ext>
            </a:extLst>
          </p:cNvPr>
          <p:cNvSpPr>
            <a:spLocks noChangeArrowheads="1"/>
          </p:cNvSpPr>
          <p:nvPr/>
        </p:nvSpPr>
        <p:spPr bwMode="auto">
          <a:xfrm>
            <a:off x="960438" y="2108200"/>
            <a:ext cx="1854200" cy="547688"/>
          </a:xfrm>
          <a:prstGeom prst="wedgeRoundRectCallout">
            <a:avLst>
              <a:gd name="adj1" fmla="val 111488"/>
              <a:gd name="adj2" fmla="val 456103"/>
              <a:gd name="adj3" fmla="val 16667"/>
            </a:avLst>
          </a:prstGeom>
          <a:noFill/>
          <a:ln w="76200">
            <a:solidFill>
              <a:srgbClr val="FF0000"/>
            </a:solidFill>
            <a:miter lim="800000"/>
            <a:headEnd/>
            <a:tailEnd/>
          </a:ln>
        </p:spPr>
        <p:txBody>
          <a:bodyPr anchor="ctr"/>
          <a:lstStyle/>
          <a:p>
            <a:endParaRPr lang="en-GB" sz="2400" b="1">
              <a:solidFill>
                <a:srgbClr val="0000FF"/>
              </a:solidFill>
              <a:latin typeface="cmr7" pitchFamily="34" charset="0"/>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Rectangle 6"/>
          <p:cNvSpPr>
            <a:spLocks noGrp="1" noChangeArrowheads="1"/>
          </p:cNvSpPr>
          <p:nvPr>
            <p:ph type="sldNum" sz="quarter" idx="10"/>
          </p:nvPr>
        </p:nvSpPr>
        <p:spPr>
          <a:noFill/>
        </p:spPr>
        <p:txBody>
          <a:bodyPr/>
          <a:lstStyle/>
          <a:p>
            <a:fld id="{7567178E-50B1-4D1E-9C3C-F42A1D3ED08B}" type="slidenum">
              <a:rPr lang="ar-SA" smtClean="0"/>
              <a:pPr/>
              <a:t>45</a:t>
            </a:fld>
            <a:endParaRPr lang="en-US" dirty="0"/>
          </a:p>
        </p:txBody>
      </p:sp>
      <p:sp>
        <p:nvSpPr>
          <p:cNvPr id="25604" name="Slide Number Placeholder 4"/>
          <p:cNvSpPr txBox="1">
            <a:spLocks noGrp="1"/>
          </p:cNvSpPr>
          <p:nvPr/>
        </p:nvSpPr>
        <p:spPr bwMode="auto">
          <a:xfrm>
            <a:off x="6553200" y="6248400"/>
            <a:ext cx="1905000" cy="457200"/>
          </a:xfrm>
          <a:prstGeom prst="rect">
            <a:avLst/>
          </a:prstGeom>
          <a:noFill/>
          <a:ln w="9525">
            <a:noFill/>
            <a:miter lim="800000"/>
            <a:headEnd/>
            <a:tailEnd/>
          </a:ln>
        </p:spPr>
        <p:txBody>
          <a:bodyPr/>
          <a:lstStyle/>
          <a:p>
            <a:pPr algn="r"/>
            <a:fld id="{19E939BA-6F5F-43B9-A8AA-1609E59DE3B9}" type="slidenum">
              <a:rPr lang="ar-SA" sz="1400">
                <a:solidFill>
                  <a:schemeClr val="tx1"/>
                </a:solidFill>
                <a:latin typeface="Arial" panose="020B0604020202020204" pitchFamily="34" charset="0"/>
                <a:cs typeface="Arial" panose="020B0604020202020204" pitchFamily="34" charset="0"/>
              </a:rPr>
              <a:pPr algn="r"/>
              <a:t>45</a:t>
            </a:fld>
            <a:endParaRPr lang="en-US" sz="1400" dirty="0">
              <a:solidFill>
                <a:schemeClr val="tx1"/>
              </a:solidFill>
              <a:latin typeface="Arial" panose="020B0604020202020204" pitchFamily="34" charset="0"/>
              <a:cs typeface="Arial" panose="020B0604020202020204" pitchFamily="34" charset="0"/>
            </a:endParaRPr>
          </a:p>
        </p:txBody>
      </p:sp>
      <p:sp>
        <p:nvSpPr>
          <p:cNvPr id="9" name="Text Box 7"/>
          <p:cNvSpPr txBox="1">
            <a:spLocks noChangeArrowheads="1"/>
          </p:cNvSpPr>
          <p:nvPr/>
        </p:nvSpPr>
        <p:spPr bwMode="auto">
          <a:xfrm>
            <a:off x="597457" y="1908236"/>
            <a:ext cx="3933722" cy="523220"/>
          </a:xfrm>
          <a:prstGeom prst="rect">
            <a:avLst/>
          </a:prstGeom>
          <a:solidFill>
            <a:schemeClr val="bg1"/>
          </a:solidFill>
          <a:ln w="76200" algn="ctr">
            <a:solidFill>
              <a:schemeClr val="accent1"/>
            </a:solidFill>
            <a:miter lim="800000"/>
            <a:headEnd/>
            <a:tailEnd/>
          </a:ln>
          <a:effectLst>
            <a:outerShdw dist="107763" dir="2700000" algn="ctr" rotWithShape="0">
              <a:schemeClr val="bg2">
                <a:alpha val="50000"/>
              </a:schemeClr>
            </a:outerShdw>
          </a:effectLst>
        </p:spPr>
        <p:txBody>
          <a:bodyPr wrap="square">
            <a:spAutoFit/>
          </a:bodyPr>
          <a:lstStyle/>
          <a:p>
            <a:pPr algn="l"/>
            <a:r>
              <a:rPr lang="en-US" sz="2800" dirty="0">
                <a:solidFill>
                  <a:srgbClr val="FFFF00"/>
                </a:solidFill>
                <a:latin typeface="Arial" panose="020B0604020202020204" pitchFamily="34" charset="0"/>
              </a:rPr>
              <a:t>Not always this simple!</a:t>
            </a:r>
          </a:p>
        </p:txBody>
      </p:sp>
      <p:sp>
        <p:nvSpPr>
          <p:cNvPr id="10" name="Text Box 7"/>
          <p:cNvSpPr txBox="1">
            <a:spLocks noChangeArrowheads="1"/>
          </p:cNvSpPr>
          <p:nvPr/>
        </p:nvSpPr>
        <p:spPr bwMode="auto">
          <a:xfrm>
            <a:off x="994786" y="2636486"/>
            <a:ext cx="3226150" cy="523220"/>
          </a:xfrm>
          <a:prstGeom prst="rect">
            <a:avLst/>
          </a:prstGeom>
          <a:solidFill>
            <a:schemeClr val="bg1"/>
          </a:solidFill>
          <a:ln w="76200" algn="ctr">
            <a:solidFill>
              <a:srgbClr val="C00000"/>
            </a:solidFill>
            <a:miter lim="800000"/>
            <a:headEnd/>
            <a:tailEnd/>
          </a:ln>
          <a:effectLst>
            <a:outerShdw dist="107763" dir="2700000" algn="ctr" rotWithShape="0">
              <a:schemeClr val="bg2">
                <a:alpha val="50000"/>
              </a:schemeClr>
            </a:outerShdw>
          </a:effectLst>
        </p:spPr>
        <p:txBody>
          <a:bodyPr wrap="square">
            <a:spAutoFit/>
          </a:bodyPr>
          <a:lstStyle/>
          <a:p>
            <a:pPr algn="l"/>
            <a:r>
              <a:rPr lang="en-US" sz="2800" dirty="0">
                <a:solidFill>
                  <a:srgbClr val="FFFF00"/>
                </a:solidFill>
                <a:latin typeface="Arial" panose="020B0604020202020204" pitchFamily="34" charset="0"/>
              </a:rPr>
              <a:t>Conditional waits?</a:t>
            </a:r>
          </a:p>
        </p:txBody>
      </p:sp>
      <p:sp>
        <p:nvSpPr>
          <p:cNvPr id="11" name="Text Box 7"/>
          <p:cNvSpPr txBox="1">
            <a:spLocks noChangeArrowheads="1"/>
          </p:cNvSpPr>
          <p:nvPr/>
        </p:nvSpPr>
        <p:spPr bwMode="auto">
          <a:xfrm>
            <a:off x="994786" y="3364736"/>
            <a:ext cx="3226150" cy="523220"/>
          </a:xfrm>
          <a:prstGeom prst="rect">
            <a:avLst/>
          </a:prstGeom>
          <a:solidFill>
            <a:schemeClr val="bg1"/>
          </a:solidFill>
          <a:ln w="76200" algn="ctr">
            <a:solidFill>
              <a:srgbClr val="0000FF"/>
            </a:solidFill>
            <a:miter lim="800000"/>
            <a:headEnd/>
            <a:tailEnd/>
          </a:ln>
          <a:effectLst>
            <a:outerShdw dist="107763" dir="2700000" algn="ctr" rotWithShape="0">
              <a:schemeClr val="bg2">
                <a:alpha val="50000"/>
              </a:schemeClr>
            </a:outerShdw>
          </a:effectLst>
        </p:spPr>
        <p:txBody>
          <a:bodyPr wrap="square">
            <a:spAutoFit/>
          </a:bodyPr>
          <a:lstStyle/>
          <a:p>
            <a:pPr algn="l"/>
            <a:r>
              <a:rPr lang="en-US" sz="2800" dirty="0">
                <a:solidFill>
                  <a:srgbClr val="FFFF00"/>
                </a:solidFill>
                <a:latin typeface="Arial" panose="020B0604020202020204" pitchFamily="34" charset="0"/>
              </a:rPr>
              <a:t>False conflicts?</a:t>
            </a:r>
          </a:p>
        </p:txBody>
      </p:sp>
      <p:sp>
        <p:nvSpPr>
          <p:cNvPr id="12" name="Text Box 7"/>
          <p:cNvSpPr txBox="1">
            <a:spLocks noChangeArrowheads="1"/>
          </p:cNvSpPr>
          <p:nvPr/>
        </p:nvSpPr>
        <p:spPr bwMode="auto">
          <a:xfrm>
            <a:off x="994786" y="4092986"/>
            <a:ext cx="3226150" cy="523220"/>
          </a:xfrm>
          <a:prstGeom prst="rect">
            <a:avLst/>
          </a:prstGeom>
          <a:solidFill>
            <a:schemeClr val="bg1"/>
          </a:solidFill>
          <a:ln w="76200" algn="ctr">
            <a:solidFill>
              <a:srgbClr val="FF9900"/>
            </a:solidFill>
            <a:miter lim="800000"/>
            <a:headEnd/>
            <a:tailEnd/>
          </a:ln>
          <a:effectLst>
            <a:outerShdw dist="107763" dir="2700000" algn="ctr" rotWithShape="0">
              <a:schemeClr val="bg2">
                <a:alpha val="50000"/>
              </a:schemeClr>
            </a:outerShdw>
          </a:effectLst>
        </p:spPr>
        <p:txBody>
          <a:bodyPr wrap="square">
            <a:spAutoFit/>
          </a:bodyPr>
          <a:lstStyle/>
          <a:p>
            <a:pPr algn="l"/>
            <a:r>
              <a:rPr lang="en-US" sz="2800" dirty="0">
                <a:solidFill>
                  <a:srgbClr val="FFFF00"/>
                </a:solidFill>
                <a:latin typeface="Arial" panose="020B0604020202020204" pitchFamily="34" charset="0"/>
              </a:rPr>
              <a:t>Resource limits?</a:t>
            </a:r>
          </a:p>
        </p:txBody>
      </p:sp>
      <p:sp>
        <p:nvSpPr>
          <p:cNvPr id="13" name="Text Box 7"/>
          <p:cNvSpPr txBox="1">
            <a:spLocks noChangeArrowheads="1"/>
          </p:cNvSpPr>
          <p:nvPr/>
        </p:nvSpPr>
        <p:spPr bwMode="auto">
          <a:xfrm>
            <a:off x="597457" y="4821235"/>
            <a:ext cx="4483450" cy="523220"/>
          </a:xfrm>
          <a:prstGeom prst="rect">
            <a:avLst/>
          </a:prstGeom>
          <a:solidFill>
            <a:schemeClr val="bg1"/>
          </a:solidFill>
          <a:ln w="76200" algn="ctr">
            <a:solidFill>
              <a:srgbClr val="CCCC00"/>
            </a:solidFill>
            <a:miter lim="800000"/>
            <a:headEnd/>
            <a:tailEnd/>
          </a:ln>
          <a:effectLst>
            <a:outerShdw dist="107763" dir="2700000" algn="ctr" rotWithShape="0">
              <a:schemeClr val="bg2">
                <a:alpha val="50000"/>
              </a:schemeClr>
            </a:outerShdw>
          </a:effectLst>
        </p:spPr>
        <p:txBody>
          <a:bodyPr wrap="square">
            <a:spAutoFit/>
          </a:bodyPr>
          <a:lstStyle/>
          <a:p>
            <a:pPr algn="l"/>
            <a:r>
              <a:rPr lang="en-US" sz="2800" dirty="0">
                <a:solidFill>
                  <a:srgbClr val="FFFF00"/>
                </a:solidFill>
                <a:latin typeface="Arial" panose="020B0604020202020204" pitchFamily="34" charset="0"/>
              </a:rPr>
              <a:t>Better problems to have …</a:t>
            </a:r>
          </a:p>
        </p:txBody>
      </p:sp>
      <p:pic>
        <p:nvPicPr>
          <p:cNvPr id="13314" name="Picture 2" descr="Image result for russian cigarette warn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00700" y="1545133"/>
            <a:ext cx="2857500" cy="416242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173B0E7B-05BE-477A-A47C-13DD1185E926}"/>
              </a:ext>
            </a:extLst>
          </p:cNvPr>
          <p:cNvSpPr txBox="1"/>
          <p:nvPr/>
        </p:nvSpPr>
        <p:spPr bwMode="auto">
          <a:xfrm>
            <a:off x="368981" y="312546"/>
            <a:ext cx="1511439" cy="523220"/>
          </a:xfrm>
          <a:prstGeom prst="rect">
            <a:avLst/>
          </a:prstGeom>
          <a:solidFill>
            <a:schemeClr val="bg1"/>
          </a:solidFill>
          <a:ln w="76200">
            <a:solidFill>
              <a:schemeClr val="tx1">
                <a:lumMod val="85000"/>
              </a:schemeClr>
            </a:solid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2800" dirty="0">
                <a:solidFill>
                  <a:srgbClr val="FFFF00"/>
                </a:solidFill>
                <a:latin typeface="Arial" panose="020B0604020202020204" pitchFamily="34" charset="0"/>
                <a:cs typeface="Arial" panose="020B0604020202020204" pitchFamily="34" charset="0"/>
              </a:rPr>
              <a:t>Warning</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blinds(horizontal)">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blinds(horizontal)">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blinds(horizontal)">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blinds(horizontal)">
                                      <p:cBhvr>
                                        <p:cTn id="2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3"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171" name="Slide Number Placeholder 3"/>
          <p:cNvSpPr txBox="1">
            <a:spLocks noGrp="1"/>
          </p:cNvSpPr>
          <p:nvPr/>
        </p:nvSpPr>
        <p:spPr bwMode="auto">
          <a:xfrm>
            <a:off x="6553200" y="6248400"/>
            <a:ext cx="1905000" cy="457200"/>
          </a:xfrm>
          <a:prstGeom prst="rect">
            <a:avLst/>
          </a:prstGeom>
          <a:noFill/>
          <a:ln w="9525">
            <a:noFill/>
            <a:miter lim="800000"/>
            <a:headEnd/>
            <a:tailEnd/>
          </a:ln>
        </p:spPr>
        <p:txBody>
          <a:bodyPr/>
          <a:lstStyle/>
          <a:p>
            <a:pPr algn="r"/>
            <a:fld id="{72D8A237-BC3E-4F9B-8BCB-9F85779C26A6}" type="slidenum">
              <a:rPr lang="ar-SA" sz="1400">
                <a:solidFill>
                  <a:schemeClr val="tx1"/>
                </a:solidFill>
                <a:latin typeface="Arial" panose="020B0604020202020204" pitchFamily="34" charset="0"/>
                <a:cs typeface="Arial" panose="020B0604020202020204" pitchFamily="34" charset="0"/>
              </a:rPr>
              <a:pPr algn="r"/>
              <a:t>46</a:t>
            </a:fld>
            <a:endParaRPr lang="en-US" sz="1400" dirty="0">
              <a:solidFill>
                <a:schemeClr val="tx1"/>
              </a:solidFill>
              <a:latin typeface="Arial" panose="020B0604020202020204" pitchFamily="34" charset="0"/>
              <a:cs typeface="Arial" panose="020B0604020202020204" pitchFamily="34" charset="0"/>
            </a:endParaRPr>
          </a:p>
        </p:txBody>
      </p:sp>
      <p:grpSp>
        <p:nvGrpSpPr>
          <p:cNvPr id="263173" name="Group 18"/>
          <p:cNvGrpSpPr>
            <a:grpSpLocks/>
          </p:cNvGrpSpPr>
          <p:nvPr/>
        </p:nvGrpSpPr>
        <p:grpSpPr bwMode="auto">
          <a:xfrm flipH="1">
            <a:off x="968375" y="4295775"/>
            <a:ext cx="1447800" cy="1295400"/>
            <a:chOff x="3168" y="1824"/>
            <a:chExt cx="912" cy="816"/>
          </a:xfrm>
        </p:grpSpPr>
        <p:sp>
          <p:nvSpPr>
            <p:cNvPr id="263174" name="Freeform 19"/>
            <p:cNvSpPr>
              <a:spLocks/>
            </p:cNvSpPr>
            <p:nvPr/>
          </p:nvSpPr>
          <p:spPr bwMode="auto">
            <a:xfrm>
              <a:off x="3936" y="2064"/>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tx1"/>
              </a:solidFill>
              <a:round/>
              <a:headEnd/>
              <a:tailEnd/>
            </a:ln>
          </p:spPr>
          <p:txBody>
            <a:bodyPr wrap="none" anchor="ctr"/>
            <a:lstStyle/>
            <a:p>
              <a:endParaRPr lang="en-US" sz="2800" dirty="0">
                <a:solidFill>
                  <a:srgbClr val="0000FF"/>
                </a:solidFill>
                <a:latin typeface="Arial" panose="020B0604020202020204" pitchFamily="34" charset="0"/>
              </a:endParaRPr>
            </a:p>
          </p:txBody>
        </p:sp>
        <p:sp>
          <p:nvSpPr>
            <p:cNvPr id="263175" name="Freeform 20"/>
            <p:cNvSpPr>
              <a:spLocks/>
            </p:cNvSpPr>
            <p:nvPr/>
          </p:nvSpPr>
          <p:spPr bwMode="auto">
            <a:xfrm>
              <a:off x="3728" y="1920"/>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tx1"/>
              </a:solidFill>
              <a:round/>
              <a:headEnd/>
              <a:tailEnd/>
            </a:ln>
          </p:spPr>
          <p:txBody>
            <a:bodyPr wrap="none" anchor="ctr"/>
            <a:lstStyle/>
            <a:p>
              <a:endParaRPr lang="en-US" sz="2800" dirty="0">
                <a:solidFill>
                  <a:srgbClr val="0000FF"/>
                </a:solidFill>
                <a:latin typeface="Arial" panose="020B0604020202020204" pitchFamily="34" charset="0"/>
              </a:endParaRPr>
            </a:p>
          </p:txBody>
        </p:sp>
        <p:sp>
          <p:nvSpPr>
            <p:cNvPr id="263176" name="Freeform 21"/>
            <p:cNvSpPr>
              <a:spLocks/>
            </p:cNvSpPr>
            <p:nvPr/>
          </p:nvSpPr>
          <p:spPr bwMode="auto">
            <a:xfrm>
              <a:off x="3504" y="1824"/>
              <a:ext cx="144" cy="288"/>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tx1"/>
              </a:solidFill>
              <a:round/>
              <a:headEnd/>
              <a:tailEnd/>
            </a:ln>
          </p:spPr>
          <p:txBody>
            <a:bodyPr wrap="none" anchor="ctr"/>
            <a:lstStyle/>
            <a:p>
              <a:endParaRPr lang="en-US" sz="2800" dirty="0">
                <a:solidFill>
                  <a:srgbClr val="0000FF"/>
                </a:solidFill>
                <a:latin typeface="Arial" panose="020B0604020202020204" pitchFamily="34" charset="0"/>
              </a:endParaRPr>
            </a:p>
          </p:txBody>
        </p:sp>
        <p:sp>
          <p:nvSpPr>
            <p:cNvPr id="263177" name="Freeform 22"/>
            <p:cNvSpPr>
              <a:spLocks/>
            </p:cNvSpPr>
            <p:nvPr/>
          </p:nvSpPr>
          <p:spPr bwMode="auto">
            <a:xfrm>
              <a:off x="3243" y="1824"/>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 name="T10" fmla="*/ 0 60000 65536"/>
                <a:gd name="T11" fmla="*/ 0 60000 65536"/>
                <a:gd name="T12" fmla="*/ 0 60000 65536"/>
                <a:gd name="T13" fmla="*/ 0 60000 65536"/>
                <a:gd name="T14" fmla="*/ 0 60000 65536"/>
                <a:gd name="T15" fmla="*/ 0 w 789"/>
                <a:gd name="T16" fmla="*/ 0 h 535"/>
                <a:gd name="T17" fmla="*/ 789 w 789"/>
                <a:gd name="T18" fmla="*/ 535 h 535"/>
              </a:gdLst>
              <a:ahLst/>
              <a:cxnLst>
                <a:cxn ang="T10">
                  <a:pos x="T0" y="T1"/>
                </a:cxn>
                <a:cxn ang="T11">
                  <a:pos x="T2" y="T3"/>
                </a:cxn>
                <a:cxn ang="T12">
                  <a:pos x="T4" y="T5"/>
                </a:cxn>
                <a:cxn ang="T13">
                  <a:pos x="T6" y="T7"/>
                </a:cxn>
                <a:cxn ang="T14">
                  <a:pos x="T8" y="T9"/>
                </a:cxn>
              </a:cxnLst>
              <a:rect l="T15" t="T16" r="T17" b="T18"/>
              <a:pathLst>
                <a:path w="789" h="535">
                  <a:moveTo>
                    <a:pt x="261" y="0"/>
                  </a:moveTo>
                  <a:lnTo>
                    <a:pt x="789" y="336"/>
                  </a:lnTo>
                  <a:lnTo>
                    <a:pt x="494" y="535"/>
                  </a:lnTo>
                  <a:lnTo>
                    <a:pt x="0" y="96"/>
                  </a:lnTo>
                  <a:lnTo>
                    <a:pt x="261" y="0"/>
                  </a:lnTo>
                  <a:close/>
                </a:path>
              </a:pathLst>
            </a:custGeom>
            <a:solidFill>
              <a:srgbClr val="FF0000"/>
            </a:solidFill>
            <a:ln w="38100">
              <a:solidFill>
                <a:schemeClr val="tx1"/>
              </a:solidFill>
              <a:round/>
              <a:headEnd/>
              <a:tailEnd/>
            </a:ln>
          </p:spPr>
          <p:txBody>
            <a:bodyPr wrap="none" anchor="ctr"/>
            <a:lstStyle/>
            <a:p>
              <a:endParaRPr lang="en-US" sz="2800" dirty="0">
                <a:solidFill>
                  <a:srgbClr val="0000FF"/>
                </a:solidFill>
                <a:latin typeface="Arial" panose="020B0604020202020204" pitchFamily="34" charset="0"/>
              </a:endParaRPr>
            </a:p>
          </p:txBody>
        </p:sp>
        <p:sp>
          <p:nvSpPr>
            <p:cNvPr id="263178" name="Freeform 23"/>
            <p:cNvSpPr>
              <a:spLocks/>
            </p:cNvSpPr>
            <p:nvPr/>
          </p:nvSpPr>
          <p:spPr bwMode="auto">
            <a:xfrm>
              <a:off x="3253" y="1920"/>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 name="T10" fmla="*/ 0 60000 65536"/>
                <a:gd name="T11" fmla="*/ 0 60000 65536"/>
                <a:gd name="T12" fmla="*/ 0 60000 65536"/>
                <a:gd name="T13" fmla="*/ 0 60000 65536"/>
                <a:gd name="T14" fmla="*/ 0 60000 65536"/>
                <a:gd name="T15" fmla="*/ 0 w 491"/>
                <a:gd name="T16" fmla="*/ 0 h 567"/>
                <a:gd name="T17" fmla="*/ 491 w 491"/>
                <a:gd name="T18" fmla="*/ 567 h 567"/>
              </a:gdLst>
              <a:ahLst/>
              <a:cxnLst>
                <a:cxn ang="T10">
                  <a:pos x="T0" y="T1"/>
                </a:cxn>
                <a:cxn ang="T11">
                  <a:pos x="T2" y="T3"/>
                </a:cxn>
                <a:cxn ang="T12">
                  <a:pos x="T4" y="T5"/>
                </a:cxn>
                <a:cxn ang="T13">
                  <a:pos x="T6" y="T7"/>
                </a:cxn>
                <a:cxn ang="T14">
                  <a:pos x="T8" y="T9"/>
                </a:cxn>
              </a:cxnLst>
              <a:rect l="T15" t="T16" r="T17" b="T18"/>
              <a:pathLst>
                <a:path w="491" h="567">
                  <a:moveTo>
                    <a:pt x="11" y="0"/>
                  </a:moveTo>
                  <a:lnTo>
                    <a:pt x="491" y="432"/>
                  </a:lnTo>
                  <a:lnTo>
                    <a:pt x="484" y="567"/>
                  </a:lnTo>
                  <a:lnTo>
                    <a:pt x="0" y="119"/>
                  </a:lnTo>
                  <a:lnTo>
                    <a:pt x="11" y="0"/>
                  </a:lnTo>
                  <a:close/>
                </a:path>
              </a:pathLst>
            </a:custGeom>
            <a:solidFill>
              <a:srgbClr val="FF0000"/>
            </a:solidFill>
            <a:ln w="38100">
              <a:solidFill>
                <a:schemeClr val="tx1"/>
              </a:solidFill>
              <a:round/>
              <a:headEnd/>
              <a:tailEnd/>
            </a:ln>
          </p:spPr>
          <p:txBody>
            <a:bodyPr wrap="none" anchor="ctr"/>
            <a:lstStyle/>
            <a:p>
              <a:endParaRPr lang="en-US" sz="2800" dirty="0">
                <a:solidFill>
                  <a:srgbClr val="0000FF"/>
                </a:solidFill>
                <a:latin typeface="Arial" panose="020B0604020202020204" pitchFamily="34" charset="0"/>
              </a:endParaRPr>
            </a:p>
          </p:txBody>
        </p:sp>
        <p:sp>
          <p:nvSpPr>
            <p:cNvPr id="263179" name="Freeform 24"/>
            <p:cNvSpPr>
              <a:spLocks/>
            </p:cNvSpPr>
            <p:nvPr/>
          </p:nvSpPr>
          <p:spPr bwMode="auto">
            <a:xfrm>
              <a:off x="3728" y="2160"/>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 name="T10" fmla="*/ 0 60000 65536"/>
                <a:gd name="T11" fmla="*/ 0 60000 65536"/>
                <a:gd name="T12" fmla="*/ 0 60000 65536"/>
                <a:gd name="T13" fmla="*/ 0 60000 65536"/>
                <a:gd name="T14" fmla="*/ 0 60000 65536"/>
                <a:gd name="T15" fmla="*/ 0 w 304"/>
                <a:gd name="T16" fmla="*/ 0 h 327"/>
                <a:gd name="T17" fmla="*/ 304 w 304"/>
                <a:gd name="T18" fmla="*/ 327 h 327"/>
              </a:gdLst>
              <a:ahLst/>
              <a:cxnLst>
                <a:cxn ang="T10">
                  <a:pos x="T0" y="T1"/>
                </a:cxn>
                <a:cxn ang="T11">
                  <a:pos x="T2" y="T3"/>
                </a:cxn>
                <a:cxn ang="T12">
                  <a:pos x="T4" y="T5"/>
                </a:cxn>
                <a:cxn ang="T13">
                  <a:pos x="T6" y="T7"/>
                </a:cxn>
                <a:cxn ang="T14">
                  <a:pos x="T8" y="T9"/>
                </a:cxn>
              </a:cxnLst>
              <a:rect l="T15" t="T16" r="T17" b="T18"/>
              <a:pathLst>
                <a:path w="304" h="327">
                  <a:moveTo>
                    <a:pt x="304" y="0"/>
                  </a:moveTo>
                  <a:lnTo>
                    <a:pt x="304" y="96"/>
                  </a:lnTo>
                  <a:lnTo>
                    <a:pt x="0" y="327"/>
                  </a:lnTo>
                  <a:lnTo>
                    <a:pt x="18" y="181"/>
                  </a:lnTo>
                  <a:lnTo>
                    <a:pt x="304" y="0"/>
                  </a:lnTo>
                  <a:close/>
                </a:path>
              </a:pathLst>
            </a:custGeom>
            <a:solidFill>
              <a:srgbClr val="FF0000"/>
            </a:solidFill>
            <a:ln w="38100">
              <a:solidFill>
                <a:schemeClr val="tx1"/>
              </a:solidFill>
              <a:round/>
              <a:headEnd/>
              <a:tailEnd/>
            </a:ln>
          </p:spPr>
          <p:txBody>
            <a:bodyPr wrap="none" anchor="ctr"/>
            <a:lstStyle/>
            <a:p>
              <a:endParaRPr lang="en-US" sz="2800" dirty="0">
                <a:solidFill>
                  <a:srgbClr val="0000FF"/>
                </a:solidFill>
                <a:latin typeface="Arial" panose="020B0604020202020204" pitchFamily="34" charset="0"/>
              </a:endParaRPr>
            </a:p>
          </p:txBody>
        </p:sp>
        <p:sp>
          <p:nvSpPr>
            <p:cNvPr id="263180" name="Freeform 25"/>
            <p:cNvSpPr>
              <a:spLocks/>
            </p:cNvSpPr>
            <p:nvPr/>
          </p:nvSpPr>
          <p:spPr bwMode="auto">
            <a:xfrm>
              <a:off x="3504" y="2304"/>
              <a:ext cx="240" cy="336"/>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tx1"/>
              </a:solidFill>
              <a:round/>
              <a:headEnd/>
              <a:tailEnd/>
            </a:ln>
          </p:spPr>
          <p:txBody>
            <a:bodyPr wrap="none" anchor="ctr"/>
            <a:lstStyle/>
            <a:p>
              <a:endParaRPr lang="en-US" sz="2800" dirty="0">
                <a:solidFill>
                  <a:srgbClr val="0000FF"/>
                </a:solidFill>
                <a:latin typeface="Arial" panose="020B0604020202020204" pitchFamily="34" charset="0"/>
              </a:endParaRPr>
            </a:p>
          </p:txBody>
        </p:sp>
        <p:sp>
          <p:nvSpPr>
            <p:cNvPr id="263181" name="Freeform 26"/>
            <p:cNvSpPr>
              <a:spLocks/>
            </p:cNvSpPr>
            <p:nvPr/>
          </p:nvSpPr>
          <p:spPr bwMode="auto">
            <a:xfrm>
              <a:off x="3312" y="2160"/>
              <a:ext cx="240" cy="288"/>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tx1"/>
              </a:solidFill>
              <a:round/>
              <a:headEnd/>
              <a:tailEnd/>
            </a:ln>
          </p:spPr>
          <p:txBody>
            <a:bodyPr wrap="none" anchor="ctr"/>
            <a:lstStyle/>
            <a:p>
              <a:endParaRPr lang="en-US" sz="2800" dirty="0">
                <a:solidFill>
                  <a:srgbClr val="0000FF"/>
                </a:solidFill>
                <a:latin typeface="Arial" panose="020B0604020202020204" pitchFamily="34" charset="0"/>
              </a:endParaRPr>
            </a:p>
          </p:txBody>
        </p:sp>
        <p:sp>
          <p:nvSpPr>
            <p:cNvPr id="263182" name="Freeform 27"/>
            <p:cNvSpPr>
              <a:spLocks/>
            </p:cNvSpPr>
            <p:nvPr/>
          </p:nvSpPr>
          <p:spPr bwMode="auto">
            <a:xfrm>
              <a:off x="3168" y="2016"/>
              <a:ext cx="192" cy="288"/>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tx1"/>
              </a:solidFill>
              <a:round/>
              <a:headEnd/>
              <a:tailEnd/>
            </a:ln>
          </p:spPr>
          <p:txBody>
            <a:bodyPr wrap="none" anchor="ctr"/>
            <a:lstStyle/>
            <a:p>
              <a:endParaRPr lang="en-US" sz="2800" dirty="0">
                <a:solidFill>
                  <a:srgbClr val="0000FF"/>
                </a:solidFill>
                <a:latin typeface="Arial" panose="020B0604020202020204" pitchFamily="34" charset="0"/>
              </a:endParaRPr>
            </a:p>
          </p:txBody>
        </p:sp>
      </p:grpSp>
      <p:grpSp>
        <p:nvGrpSpPr>
          <p:cNvPr id="263183" name="Group 4"/>
          <p:cNvGrpSpPr>
            <a:grpSpLocks/>
          </p:cNvGrpSpPr>
          <p:nvPr/>
        </p:nvGrpSpPr>
        <p:grpSpPr bwMode="auto">
          <a:xfrm>
            <a:off x="4106863" y="4503738"/>
            <a:ext cx="430212" cy="341312"/>
            <a:chOff x="2928" y="1465"/>
            <a:chExt cx="271" cy="215"/>
          </a:xfrm>
        </p:grpSpPr>
        <p:sp>
          <p:nvSpPr>
            <p:cNvPr id="263184" name="Oval 5"/>
            <p:cNvSpPr>
              <a:spLocks noChangeArrowheads="1"/>
            </p:cNvSpPr>
            <p:nvPr/>
          </p:nvSpPr>
          <p:spPr bwMode="auto">
            <a:xfrm>
              <a:off x="2928" y="1465"/>
              <a:ext cx="271" cy="215"/>
            </a:xfrm>
            <a:prstGeom prst="ellipse">
              <a:avLst/>
            </a:prstGeom>
            <a:solidFill>
              <a:srgbClr val="FFFF00"/>
            </a:solidFill>
            <a:ln w="38100">
              <a:solidFill>
                <a:schemeClr val="tx1"/>
              </a:solidFill>
              <a:round/>
              <a:headEnd/>
              <a:tailEnd/>
            </a:ln>
          </p:spPr>
          <p:txBody>
            <a:bodyPr wrap="none" anchor="ctr"/>
            <a:lstStyle/>
            <a:p>
              <a:pPr algn="r"/>
              <a:endParaRPr lang="en-US" sz="4400" u="sng" dirty="0">
                <a:solidFill>
                  <a:srgbClr val="0000FF"/>
                </a:solidFill>
                <a:latin typeface="Arial" panose="020B0604020202020204" pitchFamily="34" charset="0"/>
              </a:endParaRPr>
            </a:p>
          </p:txBody>
        </p:sp>
        <p:sp>
          <p:nvSpPr>
            <p:cNvPr id="263185" name="Oval 6"/>
            <p:cNvSpPr>
              <a:spLocks noChangeArrowheads="1"/>
            </p:cNvSpPr>
            <p:nvPr/>
          </p:nvSpPr>
          <p:spPr bwMode="auto">
            <a:xfrm>
              <a:off x="3082" y="1503"/>
              <a:ext cx="71" cy="60"/>
            </a:xfrm>
            <a:prstGeom prst="ellipse">
              <a:avLst/>
            </a:prstGeom>
            <a:solidFill>
              <a:srgbClr val="FFFFCC"/>
            </a:solidFill>
            <a:ln w="19050">
              <a:solidFill>
                <a:schemeClr val="tx1"/>
              </a:solidFill>
              <a:round/>
              <a:headEnd/>
              <a:tailEnd/>
            </a:ln>
          </p:spPr>
          <p:txBody>
            <a:bodyPr wrap="none" anchor="ctr"/>
            <a:lstStyle/>
            <a:p>
              <a:endParaRPr lang="en-US" sz="2800" dirty="0">
                <a:solidFill>
                  <a:srgbClr val="0000FF"/>
                </a:solidFill>
                <a:latin typeface="Arial" panose="020B0604020202020204" pitchFamily="34" charset="0"/>
              </a:endParaRPr>
            </a:p>
          </p:txBody>
        </p:sp>
      </p:grpSp>
      <p:sp>
        <p:nvSpPr>
          <p:cNvPr id="263186" name="Rectangle 7"/>
          <p:cNvSpPr>
            <a:spLocks noChangeArrowheads="1"/>
          </p:cNvSpPr>
          <p:nvPr/>
        </p:nvSpPr>
        <p:spPr bwMode="auto">
          <a:xfrm>
            <a:off x="3878263" y="4216400"/>
            <a:ext cx="914400" cy="914400"/>
          </a:xfrm>
          <a:prstGeom prst="rect">
            <a:avLst/>
          </a:prstGeom>
          <a:noFill/>
          <a:ln w="38100">
            <a:solidFill>
              <a:schemeClr val="tx1"/>
            </a:solidFill>
            <a:miter lim="800000"/>
            <a:headEnd/>
            <a:tailEnd/>
          </a:ln>
        </p:spPr>
        <p:txBody>
          <a:bodyPr wrap="none" anchor="ctr"/>
          <a:lstStyle/>
          <a:p>
            <a:endParaRPr lang="en-US" sz="2800" dirty="0">
              <a:solidFill>
                <a:srgbClr val="0000FF"/>
              </a:solidFill>
              <a:latin typeface="Arial" panose="020B0604020202020204" pitchFamily="34" charset="0"/>
            </a:endParaRPr>
          </a:p>
        </p:txBody>
      </p:sp>
      <p:sp>
        <p:nvSpPr>
          <p:cNvPr id="263187" name="Rectangle 8"/>
          <p:cNvSpPr>
            <a:spLocks noChangeArrowheads="1"/>
          </p:cNvSpPr>
          <p:nvPr/>
        </p:nvSpPr>
        <p:spPr bwMode="auto">
          <a:xfrm>
            <a:off x="4792663" y="4216400"/>
            <a:ext cx="914400" cy="914400"/>
          </a:xfrm>
          <a:prstGeom prst="rect">
            <a:avLst/>
          </a:prstGeom>
          <a:noFill/>
          <a:ln w="38100">
            <a:solidFill>
              <a:schemeClr val="tx1"/>
            </a:solidFill>
            <a:miter lim="800000"/>
            <a:headEnd/>
            <a:tailEnd/>
          </a:ln>
        </p:spPr>
        <p:txBody>
          <a:bodyPr wrap="none" anchor="ctr"/>
          <a:lstStyle/>
          <a:p>
            <a:endParaRPr lang="en-US" sz="2800" dirty="0">
              <a:solidFill>
                <a:srgbClr val="0000FF"/>
              </a:solidFill>
              <a:latin typeface="Arial" panose="020B0604020202020204" pitchFamily="34" charset="0"/>
            </a:endParaRPr>
          </a:p>
        </p:txBody>
      </p:sp>
      <p:sp>
        <p:nvSpPr>
          <p:cNvPr id="263188" name="Rectangle 9"/>
          <p:cNvSpPr>
            <a:spLocks noChangeArrowheads="1"/>
          </p:cNvSpPr>
          <p:nvPr/>
        </p:nvSpPr>
        <p:spPr bwMode="auto">
          <a:xfrm>
            <a:off x="5707063" y="4216400"/>
            <a:ext cx="914400" cy="914400"/>
          </a:xfrm>
          <a:prstGeom prst="rect">
            <a:avLst/>
          </a:prstGeom>
          <a:noFill/>
          <a:ln w="38100">
            <a:solidFill>
              <a:schemeClr val="tx1"/>
            </a:solidFill>
            <a:miter lim="800000"/>
            <a:headEnd/>
            <a:tailEnd/>
          </a:ln>
        </p:spPr>
        <p:txBody>
          <a:bodyPr wrap="none" anchor="ctr"/>
          <a:lstStyle/>
          <a:p>
            <a:endParaRPr lang="en-US" sz="2800" dirty="0">
              <a:solidFill>
                <a:srgbClr val="0000FF"/>
              </a:solidFill>
              <a:latin typeface="Arial" panose="020B0604020202020204" pitchFamily="34" charset="0"/>
            </a:endParaRPr>
          </a:p>
        </p:txBody>
      </p:sp>
      <p:sp>
        <p:nvSpPr>
          <p:cNvPr id="263189" name="Line 10"/>
          <p:cNvSpPr>
            <a:spLocks noChangeShapeType="1"/>
          </p:cNvSpPr>
          <p:nvPr/>
        </p:nvSpPr>
        <p:spPr bwMode="auto">
          <a:xfrm>
            <a:off x="6545263" y="4216400"/>
            <a:ext cx="914400" cy="0"/>
          </a:xfrm>
          <a:prstGeom prst="line">
            <a:avLst/>
          </a:prstGeom>
          <a:noFill/>
          <a:ln w="38100">
            <a:solidFill>
              <a:schemeClr val="tx1"/>
            </a:solidFill>
            <a:round/>
            <a:headEnd/>
            <a:tailEnd/>
          </a:ln>
        </p:spPr>
        <p:txBody>
          <a:bodyPr wrap="none" anchor="ctr"/>
          <a:lstStyle/>
          <a:p>
            <a:endParaRPr lang="en-US" dirty="0">
              <a:latin typeface="Arial" panose="020B0604020202020204" pitchFamily="34" charset="0"/>
            </a:endParaRPr>
          </a:p>
        </p:txBody>
      </p:sp>
      <p:sp>
        <p:nvSpPr>
          <p:cNvPr id="263190" name="Line 11"/>
          <p:cNvSpPr>
            <a:spLocks noChangeShapeType="1"/>
          </p:cNvSpPr>
          <p:nvPr/>
        </p:nvSpPr>
        <p:spPr bwMode="auto">
          <a:xfrm>
            <a:off x="6545263" y="5130800"/>
            <a:ext cx="914400" cy="0"/>
          </a:xfrm>
          <a:prstGeom prst="line">
            <a:avLst/>
          </a:prstGeom>
          <a:noFill/>
          <a:ln w="38100">
            <a:solidFill>
              <a:schemeClr val="tx1"/>
            </a:solidFill>
            <a:round/>
            <a:headEnd/>
            <a:tailEnd/>
          </a:ln>
        </p:spPr>
        <p:txBody>
          <a:bodyPr wrap="none" anchor="ctr"/>
          <a:lstStyle/>
          <a:p>
            <a:endParaRPr lang="en-US" dirty="0">
              <a:latin typeface="Arial" panose="020B0604020202020204" pitchFamily="34" charset="0"/>
            </a:endParaRPr>
          </a:p>
        </p:txBody>
      </p:sp>
      <p:sp>
        <p:nvSpPr>
          <p:cNvPr id="263191" name="Rectangle 4"/>
          <p:cNvSpPr>
            <a:spLocks noChangeArrowheads="1"/>
          </p:cNvSpPr>
          <p:nvPr/>
        </p:nvSpPr>
        <p:spPr bwMode="auto">
          <a:xfrm>
            <a:off x="3932238" y="2413000"/>
            <a:ext cx="914400" cy="914400"/>
          </a:xfrm>
          <a:prstGeom prst="rect">
            <a:avLst/>
          </a:prstGeom>
          <a:noFill/>
          <a:ln w="38100">
            <a:solidFill>
              <a:schemeClr val="tx1"/>
            </a:solidFill>
            <a:miter lim="800000"/>
            <a:headEnd/>
            <a:tailEnd/>
          </a:ln>
        </p:spPr>
        <p:txBody>
          <a:bodyPr wrap="none" anchor="ctr"/>
          <a:lstStyle/>
          <a:p>
            <a:endParaRPr lang="en-US" sz="2800" dirty="0">
              <a:solidFill>
                <a:srgbClr val="0000FF"/>
              </a:solidFill>
              <a:latin typeface="Arial" panose="020B0604020202020204" pitchFamily="34" charset="0"/>
            </a:endParaRPr>
          </a:p>
        </p:txBody>
      </p:sp>
      <p:sp>
        <p:nvSpPr>
          <p:cNvPr id="263192" name="Rectangle 5"/>
          <p:cNvSpPr>
            <a:spLocks noChangeArrowheads="1"/>
          </p:cNvSpPr>
          <p:nvPr/>
        </p:nvSpPr>
        <p:spPr bwMode="auto">
          <a:xfrm>
            <a:off x="4846638" y="2413000"/>
            <a:ext cx="914400" cy="914400"/>
          </a:xfrm>
          <a:prstGeom prst="rect">
            <a:avLst/>
          </a:prstGeom>
          <a:noFill/>
          <a:ln w="38100">
            <a:solidFill>
              <a:schemeClr val="tx1"/>
            </a:solidFill>
            <a:miter lim="800000"/>
            <a:headEnd/>
            <a:tailEnd/>
          </a:ln>
        </p:spPr>
        <p:txBody>
          <a:bodyPr wrap="none" anchor="ctr"/>
          <a:lstStyle/>
          <a:p>
            <a:endParaRPr lang="en-US" sz="2800" dirty="0">
              <a:solidFill>
                <a:srgbClr val="0000FF"/>
              </a:solidFill>
              <a:latin typeface="Arial" panose="020B0604020202020204" pitchFamily="34" charset="0"/>
            </a:endParaRPr>
          </a:p>
        </p:txBody>
      </p:sp>
      <p:sp>
        <p:nvSpPr>
          <p:cNvPr id="263193" name="Rectangle 6"/>
          <p:cNvSpPr>
            <a:spLocks noChangeArrowheads="1"/>
          </p:cNvSpPr>
          <p:nvPr/>
        </p:nvSpPr>
        <p:spPr bwMode="auto">
          <a:xfrm>
            <a:off x="5761038" y="2413000"/>
            <a:ext cx="914400" cy="914400"/>
          </a:xfrm>
          <a:prstGeom prst="rect">
            <a:avLst/>
          </a:prstGeom>
          <a:noFill/>
          <a:ln w="38100">
            <a:solidFill>
              <a:schemeClr val="tx1"/>
            </a:solidFill>
            <a:miter lim="800000"/>
            <a:headEnd/>
            <a:tailEnd/>
          </a:ln>
        </p:spPr>
        <p:txBody>
          <a:bodyPr wrap="none" anchor="ctr"/>
          <a:lstStyle/>
          <a:p>
            <a:endParaRPr lang="en-US" sz="2800" dirty="0">
              <a:solidFill>
                <a:srgbClr val="0000FF"/>
              </a:solidFill>
              <a:latin typeface="Arial" panose="020B0604020202020204" pitchFamily="34" charset="0"/>
            </a:endParaRPr>
          </a:p>
        </p:txBody>
      </p:sp>
      <p:sp>
        <p:nvSpPr>
          <p:cNvPr id="263194" name="Line 7"/>
          <p:cNvSpPr>
            <a:spLocks noChangeShapeType="1"/>
          </p:cNvSpPr>
          <p:nvPr/>
        </p:nvSpPr>
        <p:spPr bwMode="auto">
          <a:xfrm>
            <a:off x="6599238" y="2413000"/>
            <a:ext cx="914400" cy="0"/>
          </a:xfrm>
          <a:prstGeom prst="line">
            <a:avLst/>
          </a:prstGeom>
          <a:noFill/>
          <a:ln w="38100">
            <a:solidFill>
              <a:schemeClr val="tx1"/>
            </a:solidFill>
            <a:round/>
            <a:headEnd/>
            <a:tailEnd/>
          </a:ln>
        </p:spPr>
        <p:txBody>
          <a:bodyPr wrap="none" anchor="ctr"/>
          <a:lstStyle/>
          <a:p>
            <a:endParaRPr lang="en-US" dirty="0">
              <a:latin typeface="Arial" panose="020B0604020202020204" pitchFamily="34" charset="0"/>
            </a:endParaRPr>
          </a:p>
        </p:txBody>
      </p:sp>
      <p:sp>
        <p:nvSpPr>
          <p:cNvPr id="263195" name="Line 8"/>
          <p:cNvSpPr>
            <a:spLocks noChangeShapeType="1"/>
          </p:cNvSpPr>
          <p:nvPr/>
        </p:nvSpPr>
        <p:spPr bwMode="auto">
          <a:xfrm>
            <a:off x="6599238" y="3327400"/>
            <a:ext cx="914400" cy="0"/>
          </a:xfrm>
          <a:prstGeom prst="line">
            <a:avLst/>
          </a:prstGeom>
          <a:noFill/>
          <a:ln w="38100">
            <a:solidFill>
              <a:schemeClr val="tx1"/>
            </a:solidFill>
            <a:round/>
            <a:headEnd/>
            <a:tailEnd/>
          </a:ln>
        </p:spPr>
        <p:txBody>
          <a:bodyPr wrap="none" anchor="ctr"/>
          <a:lstStyle/>
          <a:p>
            <a:endParaRPr lang="en-US" dirty="0">
              <a:latin typeface="Arial" panose="020B0604020202020204" pitchFamily="34" charset="0"/>
            </a:endParaRPr>
          </a:p>
        </p:txBody>
      </p:sp>
      <p:grpSp>
        <p:nvGrpSpPr>
          <p:cNvPr id="2" name="Group 9"/>
          <p:cNvGrpSpPr>
            <a:grpSpLocks/>
          </p:cNvGrpSpPr>
          <p:nvPr/>
        </p:nvGrpSpPr>
        <p:grpSpPr bwMode="auto">
          <a:xfrm>
            <a:off x="5899150" y="2730500"/>
            <a:ext cx="430213" cy="341313"/>
            <a:chOff x="2744" y="3360"/>
            <a:chExt cx="271" cy="215"/>
          </a:xfrm>
        </p:grpSpPr>
        <p:sp>
          <p:nvSpPr>
            <p:cNvPr id="263197" name="Oval 10"/>
            <p:cNvSpPr>
              <a:spLocks noChangeArrowheads="1"/>
            </p:cNvSpPr>
            <p:nvPr/>
          </p:nvSpPr>
          <p:spPr bwMode="auto">
            <a:xfrm>
              <a:off x="2744" y="3360"/>
              <a:ext cx="271" cy="215"/>
            </a:xfrm>
            <a:prstGeom prst="ellipse">
              <a:avLst/>
            </a:prstGeom>
            <a:solidFill>
              <a:srgbClr val="66FF33"/>
            </a:solidFill>
            <a:ln w="38100">
              <a:solidFill>
                <a:schemeClr val="tx1"/>
              </a:solidFill>
              <a:round/>
              <a:headEnd/>
              <a:tailEnd/>
            </a:ln>
          </p:spPr>
          <p:txBody>
            <a:bodyPr wrap="none" anchor="ctr"/>
            <a:lstStyle/>
            <a:p>
              <a:pPr algn="l"/>
              <a:endParaRPr lang="en-US" sz="4400" u="sng" dirty="0">
                <a:solidFill>
                  <a:srgbClr val="0000FF"/>
                </a:solidFill>
                <a:latin typeface="Arial" panose="020B0604020202020204" pitchFamily="34" charset="0"/>
              </a:endParaRPr>
            </a:p>
          </p:txBody>
        </p:sp>
        <p:sp>
          <p:nvSpPr>
            <p:cNvPr id="263198" name="Oval 11"/>
            <p:cNvSpPr>
              <a:spLocks noChangeArrowheads="1"/>
            </p:cNvSpPr>
            <p:nvPr/>
          </p:nvSpPr>
          <p:spPr bwMode="auto">
            <a:xfrm>
              <a:off x="2898" y="3398"/>
              <a:ext cx="71" cy="60"/>
            </a:xfrm>
            <a:prstGeom prst="ellipse">
              <a:avLst/>
            </a:prstGeom>
            <a:solidFill>
              <a:srgbClr val="00FFFF"/>
            </a:solidFill>
            <a:ln w="19050">
              <a:solidFill>
                <a:schemeClr val="tx1"/>
              </a:solidFill>
              <a:round/>
              <a:headEnd/>
              <a:tailEnd/>
            </a:ln>
          </p:spPr>
          <p:txBody>
            <a:bodyPr wrap="none" anchor="ctr"/>
            <a:lstStyle/>
            <a:p>
              <a:endParaRPr lang="en-US" sz="2800" dirty="0">
                <a:solidFill>
                  <a:srgbClr val="0000FF"/>
                </a:solidFill>
                <a:latin typeface="Arial" panose="020B0604020202020204" pitchFamily="34" charset="0"/>
              </a:endParaRPr>
            </a:p>
          </p:txBody>
        </p:sp>
      </p:grpSp>
      <p:grpSp>
        <p:nvGrpSpPr>
          <p:cNvPr id="3" name="Group 12"/>
          <p:cNvGrpSpPr>
            <a:grpSpLocks/>
          </p:cNvGrpSpPr>
          <p:nvPr/>
        </p:nvGrpSpPr>
        <p:grpSpPr bwMode="auto">
          <a:xfrm>
            <a:off x="5040313" y="2730500"/>
            <a:ext cx="430212" cy="341313"/>
            <a:chOff x="3648" y="3312"/>
            <a:chExt cx="271" cy="215"/>
          </a:xfrm>
        </p:grpSpPr>
        <p:sp>
          <p:nvSpPr>
            <p:cNvPr id="263200" name="Oval 13"/>
            <p:cNvSpPr>
              <a:spLocks noChangeArrowheads="1"/>
            </p:cNvSpPr>
            <p:nvPr/>
          </p:nvSpPr>
          <p:spPr bwMode="auto">
            <a:xfrm>
              <a:off x="3648" y="3312"/>
              <a:ext cx="271" cy="215"/>
            </a:xfrm>
            <a:prstGeom prst="ellipse">
              <a:avLst/>
            </a:prstGeom>
            <a:solidFill>
              <a:srgbClr val="FF0000"/>
            </a:solidFill>
            <a:ln w="38100">
              <a:solidFill>
                <a:schemeClr val="tx1"/>
              </a:solidFill>
              <a:round/>
              <a:headEnd/>
              <a:tailEnd/>
            </a:ln>
          </p:spPr>
          <p:txBody>
            <a:bodyPr wrap="none" anchor="ctr"/>
            <a:lstStyle/>
            <a:p>
              <a:pPr algn="l"/>
              <a:endParaRPr lang="en-US" sz="4400" u="sng" dirty="0">
                <a:solidFill>
                  <a:srgbClr val="0000FF"/>
                </a:solidFill>
                <a:latin typeface="Arial" panose="020B0604020202020204" pitchFamily="34" charset="0"/>
              </a:endParaRPr>
            </a:p>
          </p:txBody>
        </p:sp>
        <p:sp>
          <p:nvSpPr>
            <p:cNvPr id="263201" name="Oval 14"/>
            <p:cNvSpPr>
              <a:spLocks noChangeArrowheads="1"/>
            </p:cNvSpPr>
            <p:nvPr/>
          </p:nvSpPr>
          <p:spPr bwMode="auto">
            <a:xfrm>
              <a:off x="3802" y="3350"/>
              <a:ext cx="71" cy="60"/>
            </a:xfrm>
            <a:prstGeom prst="ellipse">
              <a:avLst/>
            </a:prstGeom>
            <a:solidFill>
              <a:srgbClr val="FF7C80"/>
            </a:solidFill>
            <a:ln w="19050">
              <a:solidFill>
                <a:schemeClr val="tx1"/>
              </a:solidFill>
              <a:round/>
              <a:headEnd/>
              <a:tailEnd/>
            </a:ln>
          </p:spPr>
          <p:txBody>
            <a:bodyPr wrap="none" anchor="ctr"/>
            <a:lstStyle/>
            <a:p>
              <a:endParaRPr lang="en-US" sz="2800" dirty="0">
                <a:solidFill>
                  <a:srgbClr val="0000FF"/>
                </a:solidFill>
                <a:latin typeface="Arial" panose="020B0604020202020204" pitchFamily="34" charset="0"/>
              </a:endParaRPr>
            </a:p>
          </p:txBody>
        </p:sp>
      </p:grpSp>
      <p:grpSp>
        <p:nvGrpSpPr>
          <p:cNvPr id="5" name="Group 27"/>
          <p:cNvGrpSpPr>
            <a:grpSpLocks/>
          </p:cNvGrpSpPr>
          <p:nvPr/>
        </p:nvGrpSpPr>
        <p:grpSpPr bwMode="auto">
          <a:xfrm>
            <a:off x="4160838" y="2730500"/>
            <a:ext cx="430212" cy="341313"/>
            <a:chOff x="2928" y="1465"/>
            <a:chExt cx="271" cy="215"/>
          </a:xfrm>
        </p:grpSpPr>
        <p:sp>
          <p:nvSpPr>
            <p:cNvPr id="263203" name="Oval 28"/>
            <p:cNvSpPr>
              <a:spLocks noChangeArrowheads="1"/>
            </p:cNvSpPr>
            <p:nvPr/>
          </p:nvSpPr>
          <p:spPr bwMode="auto">
            <a:xfrm>
              <a:off x="2928" y="1465"/>
              <a:ext cx="271" cy="215"/>
            </a:xfrm>
            <a:prstGeom prst="ellipse">
              <a:avLst/>
            </a:prstGeom>
            <a:solidFill>
              <a:srgbClr val="3399FF"/>
            </a:solidFill>
            <a:ln w="38100">
              <a:solidFill>
                <a:schemeClr val="tx1"/>
              </a:solidFill>
              <a:round/>
              <a:headEnd/>
              <a:tailEnd/>
            </a:ln>
          </p:spPr>
          <p:txBody>
            <a:bodyPr wrap="none" anchor="ctr"/>
            <a:lstStyle/>
            <a:p>
              <a:pPr algn="r"/>
              <a:endParaRPr lang="en-US" sz="4400" u="sng" dirty="0">
                <a:solidFill>
                  <a:srgbClr val="0000FF"/>
                </a:solidFill>
                <a:latin typeface="Arial" panose="020B0604020202020204" pitchFamily="34" charset="0"/>
              </a:endParaRPr>
            </a:p>
          </p:txBody>
        </p:sp>
        <p:sp>
          <p:nvSpPr>
            <p:cNvPr id="263204" name="Oval 29"/>
            <p:cNvSpPr>
              <a:spLocks noChangeArrowheads="1"/>
            </p:cNvSpPr>
            <p:nvPr/>
          </p:nvSpPr>
          <p:spPr bwMode="auto">
            <a:xfrm>
              <a:off x="3082" y="1503"/>
              <a:ext cx="71" cy="60"/>
            </a:xfrm>
            <a:prstGeom prst="ellipse">
              <a:avLst/>
            </a:prstGeom>
            <a:solidFill>
              <a:srgbClr val="00FFFF"/>
            </a:solidFill>
            <a:ln w="19050">
              <a:solidFill>
                <a:schemeClr val="tx1"/>
              </a:solidFill>
              <a:round/>
              <a:headEnd/>
              <a:tailEnd/>
            </a:ln>
          </p:spPr>
          <p:txBody>
            <a:bodyPr wrap="none" anchor="ctr"/>
            <a:lstStyle/>
            <a:p>
              <a:endParaRPr lang="en-US" sz="2800" dirty="0">
                <a:solidFill>
                  <a:srgbClr val="0000FF"/>
                </a:solidFill>
                <a:latin typeface="Arial" panose="020B0604020202020204" pitchFamily="34" charset="0"/>
              </a:endParaRPr>
            </a:p>
          </p:txBody>
        </p:sp>
      </p:grpSp>
      <p:sp>
        <p:nvSpPr>
          <p:cNvPr id="37" name="TextBox 36">
            <a:extLst>
              <a:ext uri="{FF2B5EF4-FFF2-40B4-BE49-F238E27FC236}">
                <a16:creationId xmlns:a16="http://schemas.microsoft.com/office/drawing/2014/main" id="{2E4042E2-F47E-48BB-BF51-8B70A7D4A768}"/>
              </a:ext>
            </a:extLst>
          </p:cNvPr>
          <p:cNvSpPr txBox="1"/>
          <p:nvPr/>
        </p:nvSpPr>
        <p:spPr bwMode="auto">
          <a:xfrm>
            <a:off x="368981" y="312546"/>
            <a:ext cx="2385589" cy="523220"/>
          </a:xfrm>
          <a:prstGeom prst="rect">
            <a:avLst/>
          </a:prstGeom>
          <a:solidFill>
            <a:schemeClr val="bg1"/>
          </a:solidFill>
          <a:ln w="76200">
            <a:solidFill>
              <a:schemeClr val="tx1">
                <a:lumMod val="85000"/>
              </a:schemeClr>
            </a:solid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2800" dirty="0">
                <a:solidFill>
                  <a:srgbClr val="FFFF00"/>
                </a:solidFill>
                <a:latin typeface="Arial" panose="020B0604020202020204" pitchFamily="34" charset="0"/>
                <a:cs typeface="Arial" panose="020B0604020202020204" pitchFamily="34" charset="0"/>
              </a:rPr>
              <a:t>Composition?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1.38889E-6 3.64162E-6 L 0.09531 0.2437 " pathEditMode="relative" rAng="0" ptsTypes="AA">
                                      <p:cBhvr>
                                        <p:cTn id="6" dur="500" fill="hold"/>
                                        <p:tgtEl>
                                          <p:spTgt spid="5"/>
                                        </p:tgtEl>
                                        <p:attrNameLst>
                                          <p:attrName>ppt_x</p:attrName>
                                          <p:attrName>ppt_y</p:attrName>
                                        </p:attrNameLst>
                                      </p:cBhvr>
                                      <p:rCtr x="4800" y="12200"/>
                                    </p:animMotion>
                                  </p:childTnLst>
                                </p:cTn>
                              </p:par>
                            </p:childTnLst>
                          </p:cTn>
                        </p:par>
                        <p:par>
                          <p:cTn id="7" fill="hold">
                            <p:stCondLst>
                              <p:cond delay="500"/>
                            </p:stCondLst>
                            <p:childTnLst>
                              <p:par>
                                <p:cTn id="8" presetID="0" presetClass="path" presetSubtype="0" accel="50000" decel="50000" fill="hold" nodeType="afterEffect">
                                  <p:stCondLst>
                                    <p:cond delay="0"/>
                                  </p:stCondLst>
                                  <p:childTnLst>
                                    <p:animMotion origin="layout" path="M 0.0 0.0 L -0.08837 0.0 " pathEditMode="relative" ptsTypes="AA">
                                      <p:cBhvr>
                                        <p:cTn id="9" dur="500" fill="hold"/>
                                        <p:tgtEl>
                                          <p:spTgt spid="3"/>
                                        </p:tgtEl>
                                        <p:attrNameLst>
                                          <p:attrName>ppt_x</p:attrName>
                                          <p:attrName>ppt_y</p:attrName>
                                        </p:attrNameLst>
                                      </p:cBhvr>
                                    </p:animMotion>
                                  </p:childTnLst>
                                </p:cTn>
                              </p:par>
                            </p:childTnLst>
                          </p:cTn>
                        </p:par>
                        <p:par>
                          <p:cTn id="10" fill="hold">
                            <p:stCondLst>
                              <p:cond delay="1000"/>
                            </p:stCondLst>
                            <p:childTnLst>
                              <p:par>
                                <p:cTn id="11" presetID="0" presetClass="path" presetSubtype="0" accel="50000" decel="50000" fill="hold" nodeType="afterEffect">
                                  <p:stCondLst>
                                    <p:cond delay="0"/>
                                  </p:stCondLst>
                                  <p:childTnLst>
                                    <p:animMotion origin="layout" path="M 0.0 0.0 L -0.08837 0.0 " pathEditMode="relative" ptsTypes="AA">
                                      <p:cBhvr>
                                        <p:cTn id="12" dur="500" fill="hold"/>
                                        <p:tgtEl>
                                          <p:spTgt spid="2"/>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699" name="Slide Number Placeholder 3"/>
          <p:cNvSpPr txBox="1">
            <a:spLocks noGrp="1"/>
          </p:cNvSpPr>
          <p:nvPr/>
        </p:nvSpPr>
        <p:spPr bwMode="auto">
          <a:xfrm>
            <a:off x="6553200" y="6248400"/>
            <a:ext cx="1905000" cy="457200"/>
          </a:xfrm>
          <a:prstGeom prst="rect">
            <a:avLst/>
          </a:prstGeom>
          <a:noFill/>
          <a:ln w="9525">
            <a:noFill/>
            <a:miter lim="800000"/>
            <a:headEnd/>
            <a:tailEnd/>
          </a:ln>
        </p:spPr>
        <p:txBody>
          <a:bodyPr/>
          <a:lstStyle/>
          <a:p>
            <a:pPr algn="r"/>
            <a:fld id="{FB57B54E-F9B8-4CA0-B1A5-3850F3A979E0}" type="slidenum">
              <a:rPr lang="ar-SA" sz="1400">
                <a:solidFill>
                  <a:schemeClr val="tx1"/>
                </a:solidFill>
                <a:latin typeface="Arial" panose="020B0604020202020204" pitchFamily="34" charset="0"/>
                <a:cs typeface="Arial" panose="020B0604020202020204" pitchFamily="34" charset="0"/>
              </a:rPr>
              <a:pPr algn="r"/>
              <a:t>47</a:t>
            </a:fld>
            <a:endParaRPr lang="en-US" sz="1400" dirty="0">
              <a:solidFill>
                <a:schemeClr val="tx1"/>
              </a:solidFill>
              <a:latin typeface="Arial" panose="020B0604020202020204" pitchFamily="34" charset="0"/>
              <a:cs typeface="Arial" panose="020B0604020202020204" pitchFamily="34" charset="0"/>
            </a:endParaRPr>
          </a:p>
        </p:txBody>
      </p:sp>
      <p:grpSp>
        <p:nvGrpSpPr>
          <p:cNvPr id="285701" name="Group 18"/>
          <p:cNvGrpSpPr>
            <a:grpSpLocks/>
          </p:cNvGrpSpPr>
          <p:nvPr/>
        </p:nvGrpSpPr>
        <p:grpSpPr bwMode="auto">
          <a:xfrm flipH="1">
            <a:off x="968375" y="4295775"/>
            <a:ext cx="1447800" cy="1295400"/>
            <a:chOff x="3168" y="1824"/>
            <a:chExt cx="912" cy="816"/>
          </a:xfrm>
        </p:grpSpPr>
        <p:sp>
          <p:nvSpPr>
            <p:cNvPr id="285702" name="Freeform 19"/>
            <p:cNvSpPr>
              <a:spLocks/>
            </p:cNvSpPr>
            <p:nvPr/>
          </p:nvSpPr>
          <p:spPr bwMode="auto">
            <a:xfrm>
              <a:off x="3936" y="2064"/>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folHlink"/>
            </a:solidFill>
            <a:ln w="9525">
              <a:solidFill>
                <a:schemeClr val="tx1"/>
              </a:solidFill>
              <a:round/>
              <a:headEnd/>
              <a:tailEnd/>
            </a:ln>
          </p:spPr>
          <p:txBody>
            <a:bodyPr wrap="none" anchor="ctr"/>
            <a:lstStyle/>
            <a:p>
              <a:endParaRPr lang="en-US" sz="2800" dirty="0">
                <a:solidFill>
                  <a:srgbClr val="0000FF"/>
                </a:solidFill>
                <a:latin typeface="Arial" panose="020B0604020202020204" pitchFamily="34" charset="0"/>
              </a:endParaRPr>
            </a:p>
          </p:txBody>
        </p:sp>
        <p:sp>
          <p:nvSpPr>
            <p:cNvPr id="285703" name="Freeform 20"/>
            <p:cNvSpPr>
              <a:spLocks/>
            </p:cNvSpPr>
            <p:nvPr/>
          </p:nvSpPr>
          <p:spPr bwMode="auto">
            <a:xfrm>
              <a:off x="3728" y="1920"/>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folHlink"/>
            </a:solidFill>
            <a:ln w="9525">
              <a:solidFill>
                <a:schemeClr val="tx1"/>
              </a:solidFill>
              <a:round/>
              <a:headEnd/>
              <a:tailEnd/>
            </a:ln>
          </p:spPr>
          <p:txBody>
            <a:bodyPr wrap="none" anchor="ctr"/>
            <a:lstStyle/>
            <a:p>
              <a:endParaRPr lang="en-US" sz="2800" dirty="0">
                <a:solidFill>
                  <a:srgbClr val="0000FF"/>
                </a:solidFill>
                <a:latin typeface="Arial" panose="020B0604020202020204" pitchFamily="34" charset="0"/>
              </a:endParaRPr>
            </a:p>
          </p:txBody>
        </p:sp>
        <p:sp>
          <p:nvSpPr>
            <p:cNvPr id="285704" name="Freeform 21"/>
            <p:cNvSpPr>
              <a:spLocks/>
            </p:cNvSpPr>
            <p:nvPr/>
          </p:nvSpPr>
          <p:spPr bwMode="auto">
            <a:xfrm>
              <a:off x="3504" y="1824"/>
              <a:ext cx="144" cy="288"/>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folHlink"/>
            </a:solidFill>
            <a:ln w="9525">
              <a:solidFill>
                <a:schemeClr val="tx1"/>
              </a:solidFill>
              <a:round/>
              <a:headEnd/>
              <a:tailEnd/>
            </a:ln>
          </p:spPr>
          <p:txBody>
            <a:bodyPr wrap="none" anchor="ctr"/>
            <a:lstStyle/>
            <a:p>
              <a:endParaRPr lang="en-US" sz="2800" dirty="0">
                <a:solidFill>
                  <a:srgbClr val="0000FF"/>
                </a:solidFill>
                <a:latin typeface="Arial" panose="020B0604020202020204" pitchFamily="34" charset="0"/>
              </a:endParaRPr>
            </a:p>
          </p:txBody>
        </p:sp>
        <p:sp>
          <p:nvSpPr>
            <p:cNvPr id="285705" name="Freeform 22"/>
            <p:cNvSpPr>
              <a:spLocks/>
            </p:cNvSpPr>
            <p:nvPr/>
          </p:nvSpPr>
          <p:spPr bwMode="auto">
            <a:xfrm>
              <a:off x="3243" y="1824"/>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 name="T10" fmla="*/ 0 60000 65536"/>
                <a:gd name="T11" fmla="*/ 0 60000 65536"/>
                <a:gd name="T12" fmla="*/ 0 60000 65536"/>
                <a:gd name="T13" fmla="*/ 0 60000 65536"/>
                <a:gd name="T14" fmla="*/ 0 60000 65536"/>
                <a:gd name="T15" fmla="*/ 0 w 789"/>
                <a:gd name="T16" fmla="*/ 0 h 535"/>
                <a:gd name="T17" fmla="*/ 789 w 789"/>
                <a:gd name="T18" fmla="*/ 535 h 535"/>
              </a:gdLst>
              <a:ahLst/>
              <a:cxnLst>
                <a:cxn ang="T10">
                  <a:pos x="T0" y="T1"/>
                </a:cxn>
                <a:cxn ang="T11">
                  <a:pos x="T2" y="T3"/>
                </a:cxn>
                <a:cxn ang="T12">
                  <a:pos x="T4" y="T5"/>
                </a:cxn>
                <a:cxn ang="T13">
                  <a:pos x="T6" y="T7"/>
                </a:cxn>
                <a:cxn ang="T14">
                  <a:pos x="T8" y="T9"/>
                </a:cxn>
              </a:cxnLst>
              <a:rect l="T15" t="T16" r="T17" b="T18"/>
              <a:pathLst>
                <a:path w="789" h="535">
                  <a:moveTo>
                    <a:pt x="261" y="0"/>
                  </a:moveTo>
                  <a:lnTo>
                    <a:pt x="789" y="336"/>
                  </a:lnTo>
                  <a:lnTo>
                    <a:pt x="494" y="535"/>
                  </a:lnTo>
                  <a:lnTo>
                    <a:pt x="0" y="96"/>
                  </a:lnTo>
                  <a:lnTo>
                    <a:pt x="261" y="0"/>
                  </a:lnTo>
                  <a:close/>
                </a:path>
              </a:pathLst>
            </a:custGeom>
            <a:solidFill>
              <a:schemeClr val="folHlink"/>
            </a:solidFill>
            <a:ln w="38100">
              <a:solidFill>
                <a:schemeClr val="tx1"/>
              </a:solidFill>
              <a:round/>
              <a:headEnd/>
              <a:tailEnd/>
            </a:ln>
          </p:spPr>
          <p:txBody>
            <a:bodyPr wrap="none" anchor="ctr"/>
            <a:lstStyle/>
            <a:p>
              <a:endParaRPr lang="en-US" sz="2800" dirty="0">
                <a:solidFill>
                  <a:srgbClr val="0000FF"/>
                </a:solidFill>
                <a:latin typeface="Arial" panose="020B0604020202020204" pitchFamily="34" charset="0"/>
              </a:endParaRPr>
            </a:p>
          </p:txBody>
        </p:sp>
        <p:sp>
          <p:nvSpPr>
            <p:cNvPr id="285706" name="Freeform 23"/>
            <p:cNvSpPr>
              <a:spLocks/>
            </p:cNvSpPr>
            <p:nvPr/>
          </p:nvSpPr>
          <p:spPr bwMode="auto">
            <a:xfrm>
              <a:off x="3253" y="1920"/>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 name="T10" fmla="*/ 0 60000 65536"/>
                <a:gd name="T11" fmla="*/ 0 60000 65536"/>
                <a:gd name="T12" fmla="*/ 0 60000 65536"/>
                <a:gd name="T13" fmla="*/ 0 60000 65536"/>
                <a:gd name="T14" fmla="*/ 0 60000 65536"/>
                <a:gd name="T15" fmla="*/ 0 w 491"/>
                <a:gd name="T16" fmla="*/ 0 h 567"/>
                <a:gd name="T17" fmla="*/ 491 w 491"/>
                <a:gd name="T18" fmla="*/ 567 h 567"/>
              </a:gdLst>
              <a:ahLst/>
              <a:cxnLst>
                <a:cxn ang="T10">
                  <a:pos x="T0" y="T1"/>
                </a:cxn>
                <a:cxn ang="T11">
                  <a:pos x="T2" y="T3"/>
                </a:cxn>
                <a:cxn ang="T12">
                  <a:pos x="T4" y="T5"/>
                </a:cxn>
                <a:cxn ang="T13">
                  <a:pos x="T6" y="T7"/>
                </a:cxn>
                <a:cxn ang="T14">
                  <a:pos x="T8" y="T9"/>
                </a:cxn>
              </a:cxnLst>
              <a:rect l="T15" t="T16" r="T17" b="T18"/>
              <a:pathLst>
                <a:path w="491" h="567">
                  <a:moveTo>
                    <a:pt x="11" y="0"/>
                  </a:moveTo>
                  <a:lnTo>
                    <a:pt x="491" y="432"/>
                  </a:lnTo>
                  <a:lnTo>
                    <a:pt x="484" y="567"/>
                  </a:lnTo>
                  <a:lnTo>
                    <a:pt x="0" y="119"/>
                  </a:lnTo>
                  <a:lnTo>
                    <a:pt x="11" y="0"/>
                  </a:lnTo>
                  <a:close/>
                </a:path>
              </a:pathLst>
            </a:custGeom>
            <a:solidFill>
              <a:schemeClr val="folHlink"/>
            </a:solidFill>
            <a:ln w="38100">
              <a:solidFill>
                <a:schemeClr val="tx1"/>
              </a:solidFill>
              <a:round/>
              <a:headEnd/>
              <a:tailEnd/>
            </a:ln>
          </p:spPr>
          <p:txBody>
            <a:bodyPr wrap="none" anchor="ctr"/>
            <a:lstStyle/>
            <a:p>
              <a:endParaRPr lang="en-US" sz="2800" dirty="0">
                <a:solidFill>
                  <a:srgbClr val="0000FF"/>
                </a:solidFill>
                <a:latin typeface="Arial" panose="020B0604020202020204" pitchFamily="34" charset="0"/>
              </a:endParaRPr>
            </a:p>
          </p:txBody>
        </p:sp>
        <p:sp>
          <p:nvSpPr>
            <p:cNvPr id="285707" name="Freeform 24"/>
            <p:cNvSpPr>
              <a:spLocks/>
            </p:cNvSpPr>
            <p:nvPr/>
          </p:nvSpPr>
          <p:spPr bwMode="auto">
            <a:xfrm>
              <a:off x="3728" y="2160"/>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 name="T10" fmla="*/ 0 60000 65536"/>
                <a:gd name="T11" fmla="*/ 0 60000 65536"/>
                <a:gd name="T12" fmla="*/ 0 60000 65536"/>
                <a:gd name="T13" fmla="*/ 0 60000 65536"/>
                <a:gd name="T14" fmla="*/ 0 60000 65536"/>
                <a:gd name="T15" fmla="*/ 0 w 304"/>
                <a:gd name="T16" fmla="*/ 0 h 327"/>
                <a:gd name="T17" fmla="*/ 304 w 304"/>
                <a:gd name="T18" fmla="*/ 327 h 327"/>
              </a:gdLst>
              <a:ahLst/>
              <a:cxnLst>
                <a:cxn ang="T10">
                  <a:pos x="T0" y="T1"/>
                </a:cxn>
                <a:cxn ang="T11">
                  <a:pos x="T2" y="T3"/>
                </a:cxn>
                <a:cxn ang="T12">
                  <a:pos x="T4" y="T5"/>
                </a:cxn>
                <a:cxn ang="T13">
                  <a:pos x="T6" y="T7"/>
                </a:cxn>
                <a:cxn ang="T14">
                  <a:pos x="T8" y="T9"/>
                </a:cxn>
              </a:cxnLst>
              <a:rect l="T15" t="T16" r="T17" b="T18"/>
              <a:pathLst>
                <a:path w="304" h="327">
                  <a:moveTo>
                    <a:pt x="304" y="0"/>
                  </a:moveTo>
                  <a:lnTo>
                    <a:pt x="304" y="96"/>
                  </a:lnTo>
                  <a:lnTo>
                    <a:pt x="0" y="327"/>
                  </a:lnTo>
                  <a:lnTo>
                    <a:pt x="18" y="181"/>
                  </a:lnTo>
                  <a:lnTo>
                    <a:pt x="304" y="0"/>
                  </a:lnTo>
                  <a:close/>
                </a:path>
              </a:pathLst>
            </a:custGeom>
            <a:solidFill>
              <a:schemeClr val="folHlink"/>
            </a:solidFill>
            <a:ln w="38100">
              <a:solidFill>
                <a:schemeClr val="tx1"/>
              </a:solidFill>
              <a:round/>
              <a:headEnd/>
              <a:tailEnd/>
            </a:ln>
          </p:spPr>
          <p:txBody>
            <a:bodyPr wrap="none" anchor="ctr"/>
            <a:lstStyle/>
            <a:p>
              <a:endParaRPr lang="en-US" sz="2800" dirty="0">
                <a:solidFill>
                  <a:srgbClr val="0000FF"/>
                </a:solidFill>
                <a:latin typeface="Arial" panose="020B0604020202020204" pitchFamily="34" charset="0"/>
              </a:endParaRPr>
            </a:p>
          </p:txBody>
        </p:sp>
        <p:sp>
          <p:nvSpPr>
            <p:cNvPr id="285708" name="Freeform 25"/>
            <p:cNvSpPr>
              <a:spLocks/>
            </p:cNvSpPr>
            <p:nvPr/>
          </p:nvSpPr>
          <p:spPr bwMode="auto">
            <a:xfrm>
              <a:off x="3504" y="2304"/>
              <a:ext cx="240" cy="336"/>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folHlink"/>
            </a:solidFill>
            <a:ln w="9525">
              <a:solidFill>
                <a:schemeClr val="tx1"/>
              </a:solidFill>
              <a:round/>
              <a:headEnd/>
              <a:tailEnd/>
            </a:ln>
          </p:spPr>
          <p:txBody>
            <a:bodyPr wrap="none" anchor="ctr"/>
            <a:lstStyle/>
            <a:p>
              <a:endParaRPr lang="en-US" sz="2800" dirty="0">
                <a:solidFill>
                  <a:srgbClr val="0000FF"/>
                </a:solidFill>
                <a:latin typeface="Arial" panose="020B0604020202020204" pitchFamily="34" charset="0"/>
              </a:endParaRPr>
            </a:p>
          </p:txBody>
        </p:sp>
        <p:sp>
          <p:nvSpPr>
            <p:cNvPr id="285709" name="Freeform 26"/>
            <p:cNvSpPr>
              <a:spLocks/>
            </p:cNvSpPr>
            <p:nvPr/>
          </p:nvSpPr>
          <p:spPr bwMode="auto">
            <a:xfrm>
              <a:off x="3312" y="2160"/>
              <a:ext cx="240" cy="288"/>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folHlink"/>
            </a:solidFill>
            <a:ln w="9525">
              <a:solidFill>
                <a:schemeClr val="tx1"/>
              </a:solidFill>
              <a:round/>
              <a:headEnd/>
              <a:tailEnd/>
            </a:ln>
          </p:spPr>
          <p:txBody>
            <a:bodyPr wrap="none" anchor="ctr"/>
            <a:lstStyle/>
            <a:p>
              <a:endParaRPr lang="en-US" sz="2800" dirty="0">
                <a:solidFill>
                  <a:srgbClr val="0000FF"/>
                </a:solidFill>
                <a:latin typeface="Arial" panose="020B0604020202020204" pitchFamily="34" charset="0"/>
              </a:endParaRPr>
            </a:p>
          </p:txBody>
        </p:sp>
        <p:sp>
          <p:nvSpPr>
            <p:cNvPr id="285710" name="Freeform 27"/>
            <p:cNvSpPr>
              <a:spLocks/>
            </p:cNvSpPr>
            <p:nvPr/>
          </p:nvSpPr>
          <p:spPr bwMode="auto">
            <a:xfrm>
              <a:off x="3168" y="2016"/>
              <a:ext cx="192" cy="288"/>
            </a:xfrm>
            <a:custGeom>
              <a:avLst/>
              <a:gdLst>
                <a:gd name="T0" fmla="*/ 192 w 336"/>
                <a:gd name="T1" fmla="*/ 0 h 432"/>
                <a:gd name="T2" fmla="*/ 336 w 336"/>
                <a:gd name="T3" fmla="*/ 96 h 432"/>
                <a:gd name="T4" fmla="*/ 96 w 336"/>
                <a:gd name="T5" fmla="*/ 144 h 432"/>
                <a:gd name="T6" fmla="*/ 96 w 336"/>
                <a:gd name="T7" fmla="*/ 432 h 432"/>
                <a:gd name="T8" fmla="*/ 0 w 336"/>
                <a:gd name="T9" fmla="*/ 336 h 432"/>
                <a:gd name="T10" fmla="*/ 0 w 336"/>
                <a:gd name="T11" fmla="*/ 48 h 432"/>
                <a:gd name="T12" fmla="*/ 192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folHlink"/>
            </a:solidFill>
            <a:ln w="9525">
              <a:solidFill>
                <a:schemeClr val="tx1"/>
              </a:solidFill>
              <a:round/>
              <a:headEnd/>
              <a:tailEnd/>
            </a:ln>
          </p:spPr>
          <p:txBody>
            <a:bodyPr wrap="none" anchor="ctr"/>
            <a:lstStyle/>
            <a:p>
              <a:endParaRPr lang="en-US" sz="2800" dirty="0">
                <a:solidFill>
                  <a:srgbClr val="0000FF"/>
                </a:solidFill>
                <a:latin typeface="Arial" panose="020B0604020202020204" pitchFamily="34" charset="0"/>
              </a:endParaRPr>
            </a:p>
          </p:txBody>
        </p:sp>
      </p:grpSp>
      <p:grpSp>
        <p:nvGrpSpPr>
          <p:cNvPr id="285711" name="Group 4"/>
          <p:cNvGrpSpPr>
            <a:grpSpLocks/>
          </p:cNvGrpSpPr>
          <p:nvPr/>
        </p:nvGrpSpPr>
        <p:grpSpPr bwMode="auto">
          <a:xfrm>
            <a:off x="4106863" y="4503738"/>
            <a:ext cx="430212" cy="341312"/>
            <a:chOff x="2928" y="1465"/>
            <a:chExt cx="271" cy="215"/>
          </a:xfrm>
        </p:grpSpPr>
        <p:sp>
          <p:nvSpPr>
            <p:cNvPr id="285712" name="Oval 5"/>
            <p:cNvSpPr>
              <a:spLocks noChangeArrowheads="1"/>
            </p:cNvSpPr>
            <p:nvPr/>
          </p:nvSpPr>
          <p:spPr bwMode="auto">
            <a:xfrm>
              <a:off x="2928" y="1465"/>
              <a:ext cx="271" cy="215"/>
            </a:xfrm>
            <a:prstGeom prst="ellipse">
              <a:avLst/>
            </a:prstGeom>
            <a:solidFill>
              <a:schemeClr val="folHlink"/>
            </a:solidFill>
            <a:ln w="38100">
              <a:solidFill>
                <a:schemeClr val="tx1"/>
              </a:solidFill>
              <a:round/>
              <a:headEnd/>
              <a:tailEnd/>
            </a:ln>
          </p:spPr>
          <p:txBody>
            <a:bodyPr wrap="none" anchor="ctr"/>
            <a:lstStyle/>
            <a:p>
              <a:pPr algn="r"/>
              <a:endParaRPr lang="en-US" sz="4400" u="sng" dirty="0">
                <a:solidFill>
                  <a:srgbClr val="0000FF"/>
                </a:solidFill>
                <a:latin typeface="Arial" panose="020B0604020202020204" pitchFamily="34" charset="0"/>
              </a:endParaRPr>
            </a:p>
          </p:txBody>
        </p:sp>
        <p:sp>
          <p:nvSpPr>
            <p:cNvPr id="285713" name="Oval 6"/>
            <p:cNvSpPr>
              <a:spLocks noChangeArrowheads="1"/>
            </p:cNvSpPr>
            <p:nvPr/>
          </p:nvSpPr>
          <p:spPr bwMode="auto">
            <a:xfrm>
              <a:off x="3082" y="1503"/>
              <a:ext cx="71" cy="60"/>
            </a:xfrm>
            <a:prstGeom prst="ellipse">
              <a:avLst/>
            </a:prstGeom>
            <a:solidFill>
              <a:schemeClr val="folHlink"/>
            </a:solidFill>
            <a:ln w="19050">
              <a:solidFill>
                <a:schemeClr val="tx1"/>
              </a:solidFill>
              <a:round/>
              <a:headEnd/>
              <a:tailEnd/>
            </a:ln>
          </p:spPr>
          <p:txBody>
            <a:bodyPr wrap="none" anchor="ctr"/>
            <a:lstStyle/>
            <a:p>
              <a:endParaRPr lang="en-US" sz="2800" dirty="0">
                <a:solidFill>
                  <a:srgbClr val="0000FF"/>
                </a:solidFill>
                <a:latin typeface="Arial" panose="020B0604020202020204" pitchFamily="34" charset="0"/>
              </a:endParaRPr>
            </a:p>
          </p:txBody>
        </p:sp>
      </p:grpSp>
      <p:sp>
        <p:nvSpPr>
          <p:cNvPr id="285714" name="Rectangle 7"/>
          <p:cNvSpPr>
            <a:spLocks noChangeArrowheads="1"/>
          </p:cNvSpPr>
          <p:nvPr/>
        </p:nvSpPr>
        <p:spPr bwMode="auto">
          <a:xfrm>
            <a:off x="3878263" y="4216400"/>
            <a:ext cx="914400" cy="914400"/>
          </a:xfrm>
          <a:prstGeom prst="rect">
            <a:avLst/>
          </a:prstGeom>
          <a:noFill/>
          <a:ln w="38100">
            <a:solidFill>
              <a:schemeClr val="tx1"/>
            </a:solidFill>
            <a:miter lim="800000"/>
            <a:headEnd/>
            <a:tailEnd/>
          </a:ln>
        </p:spPr>
        <p:txBody>
          <a:bodyPr wrap="none" anchor="ctr"/>
          <a:lstStyle/>
          <a:p>
            <a:endParaRPr lang="en-US" sz="2800" dirty="0">
              <a:solidFill>
                <a:srgbClr val="0000FF"/>
              </a:solidFill>
              <a:latin typeface="Arial" panose="020B0604020202020204" pitchFamily="34" charset="0"/>
            </a:endParaRPr>
          </a:p>
        </p:txBody>
      </p:sp>
      <p:sp>
        <p:nvSpPr>
          <p:cNvPr id="285715" name="Rectangle 8"/>
          <p:cNvSpPr>
            <a:spLocks noChangeArrowheads="1"/>
          </p:cNvSpPr>
          <p:nvPr/>
        </p:nvSpPr>
        <p:spPr bwMode="auto">
          <a:xfrm>
            <a:off x="4792663" y="4216400"/>
            <a:ext cx="914400" cy="914400"/>
          </a:xfrm>
          <a:prstGeom prst="rect">
            <a:avLst/>
          </a:prstGeom>
          <a:noFill/>
          <a:ln w="38100">
            <a:solidFill>
              <a:schemeClr val="tx1"/>
            </a:solidFill>
            <a:miter lim="800000"/>
            <a:headEnd/>
            <a:tailEnd/>
          </a:ln>
        </p:spPr>
        <p:txBody>
          <a:bodyPr wrap="none" anchor="ctr"/>
          <a:lstStyle/>
          <a:p>
            <a:endParaRPr lang="en-US" sz="2800" dirty="0">
              <a:solidFill>
                <a:srgbClr val="0000FF"/>
              </a:solidFill>
              <a:latin typeface="Arial" panose="020B0604020202020204" pitchFamily="34" charset="0"/>
            </a:endParaRPr>
          </a:p>
        </p:txBody>
      </p:sp>
      <p:sp>
        <p:nvSpPr>
          <p:cNvPr id="285716" name="Rectangle 9"/>
          <p:cNvSpPr>
            <a:spLocks noChangeArrowheads="1"/>
          </p:cNvSpPr>
          <p:nvPr/>
        </p:nvSpPr>
        <p:spPr bwMode="auto">
          <a:xfrm>
            <a:off x="5707063" y="4216400"/>
            <a:ext cx="914400" cy="914400"/>
          </a:xfrm>
          <a:prstGeom prst="rect">
            <a:avLst/>
          </a:prstGeom>
          <a:noFill/>
          <a:ln w="38100">
            <a:solidFill>
              <a:schemeClr val="tx1"/>
            </a:solidFill>
            <a:miter lim="800000"/>
            <a:headEnd/>
            <a:tailEnd/>
          </a:ln>
        </p:spPr>
        <p:txBody>
          <a:bodyPr wrap="none" anchor="ctr"/>
          <a:lstStyle/>
          <a:p>
            <a:endParaRPr lang="en-US" sz="2800" dirty="0">
              <a:solidFill>
                <a:srgbClr val="0000FF"/>
              </a:solidFill>
              <a:latin typeface="Arial" panose="020B0604020202020204" pitchFamily="34" charset="0"/>
            </a:endParaRPr>
          </a:p>
        </p:txBody>
      </p:sp>
      <p:sp>
        <p:nvSpPr>
          <p:cNvPr id="285717" name="Line 10"/>
          <p:cNvSpPr>
            <a:spLocks noChangeShapeType="1"/>
          </p:cNvSpPr>
          <p:nvPr/>
        </p:nvSpPr>
        <p:spPr bwMode="auto">
          <a:xfrm>
            <a:off x="6545263" y="4216400"/>
            <a:ext cx="914400" cy="0"/>
          </a:xfrm>
          <a:prstGeom prst="line">
            <a:avLst/>
          </a:prstGeom>
          <a:noFill/>
          <a:ln w="38100">
            <a:solidFill>
              <a:schemeClr val="tx1"/>
            </a:solidFill>
            <a:round/>
            <a:headEnd/>
            <a:tailEnd/>
          </a:ln>
        </p:spPr>
        <p:txBody>
          <a:bodyPr wrap="none" anchor="ctr"/>
          <a:lstStyle/>
          <a:p>
            <a:endParaRPr lang="en-US" dirty="0">
              <a:latin typeface="Arial" panose="020B0604020202020204" pitchFamily="34" charset="0"/>
            </a:endParaRPr>
          </a:p>
        </p:txBody>
      </p:sp>
      <p:sp>
        <p:nvSpPr>
          <p:cNvPr id="285718" name="Line 11"/>
          <p:cNvSpPr>
            <a:spLocks noChangeShapeType="1"/>
          </p:cNvSpPr>
          <p:nvPr/>
        </p:nvSpPr>
        <p:spPr bwMode="auto">
          <a:xfrm>
            <a:off x="6545263" y="5130800"/>
            <a:ext cx="914400" cy="0"/>
          </a:xfrm>
          <a:prstGeom prst="line">
            <a:avLst/>
          </a:prstGeom>
          <a:noFill/>
          <a:ln w="38100">
            <a:solidFill>
              <a:schemeClr val="tx1"/>
            </a:solidFill>
            <a:round/>
            <a:headEnd/>
            <a:tailEnd/>
          </a:ln>
        </p:spPr>
        <p:txBody>
          <a:bodyPr wrap="none" anchor="ctr"/>
          <a:lstStyle/>
          <a:p>
            <a:endParaRPr lang="en-US" dirty="0">
              <a:latin typeface="Arial" panose="020B0604020202020204" pitchFamily="34" charset="0"/>
            </a:endParaRPr>
          </a:p>
        </p:txBody>
      </p:sp>
      <p:sp>
        <p:nvSpPr>
          <p:cNvPr id="285719" name="Rectangle 4"/>
          <p:cNvSpPr>
            <a:spLocks noChangeArrowheads="1"/>
          </p:cNvSpPr>
          <p:nvPr/>
        </p:nvSpPr>
        <p:spPr bwMode="auto">
          <a:xfrm>
            <a:off x="3932238" y="2413000"/>
            <a:ext cx="914400" cy="914400"/>
          </a:xfrm>
          <a:prstGeom prst="rect">
            <a:avLst/>
          </a:prstGeom>
          <a:noFill/>
          <a:ln w="38100">
            <a:solidFill>
              <a:schemeClr val="tx1"/>
            </a:solidFill>
            <a:miter lim="800000"/>
            <a:headEnd/>
            <a:tailEnd/>
          </a:ln>
        </p:spPr>
        <p:txBody>
          <a:bodyPr wrap="none" anchor="ctr"/>
          <a:lstStyle/>
          <a:p>
            <a:endParaRPr lang="en-US" sz="2800" dirty="0">
              <a:solidFill>
                <a:srgbClr val="0000FF"/>
              </a:solidFill>
              <a:latin typeface="Arial" panose="020B0604020202020204" pitchFamily="34" charset="0"/>
            </a:endParaRPr>
          </a:p>
        </p:txBody>
      </p:sp>
      <p:sp>
        <p:nvSpPr>
          <p:cNvPr id="285720" name="Rectangle 5"/>
          <p:cNvSpPr>
            <a:spLocks noChangeArrowheads="1"/>
          </p:cNvSpPr>
          <p:nvPr/>
        </p:nvSpPr>
        <p:spPr bwMode="auto">
          <a:xfrm>
            <a:off x="4846638" y="2413000"/>
            <a:ext cx="914400" cy="914400"/>
          </a:xfrm>
          <a:prstGeom prst="rect">
            <a:avLst/>
          </a:prstGeom>
          <a:noFill/>
          <a:ln w="38100">
            <a:solidFill>
              <a:schemeClr val="tx1"/>
            </a:solidFill>
            <a:miter lim="800000"/>
            <a:headEnd/>
            <a:tailEnd/>
          </a:ln>
        </p:spPr>
        <p:txBody>
          <a:bodyPr wrap="none" anchor="ctr"/>
          <a:lstStyle/>
          <a:p>
            <a:endParaRPr lang="en-US" sz="2800" dirty="0">
              <a:solidFill>
                <a:srgbClr val="0000FF"/>
              </a:solidFill>
              <a:latin typeface="Arial" panose="020B0604020202020204" pitchFamily="34" charset="0"/>
            </a:endParaRPr>
          </a:p>
        </p:txBody>
      </p:sp>
      <p:sp>
        <p:nvSpPr>
          <p:cNvPr id="285721" name="Rectangle 6"/>
          <p:cNvSpPr>
            <a:spLocks noChangeArrowheads="1"/>
          </p:cNvSpPr>
          <p:nvPr/>
        </p:nvSpPr>
        <p:spPr bwMode="auto">
          <a:xfrm>
            <a:off x="5761038" y="2413000"/>
            <a:ext cx="914400" cy="914400"/>
          </a:xfrm>
          <a:prstGeom prst="rect">
            <a:avLst/>
          </a:prstGeom>
          <a:noFill/>
          <a:ln w="38100">
            <a:solidFill>
              <a:schemeClr val="tx1"/>
            </a:solidFill>
            <a:miter lim="800000"/>
            <a:headEnd/>
            <a:tailEnd/>
          </a:ln>
        </p:spPr>
        <p:txBody>
          <a:bodyPr wrap="none" anchor="ctr"/>
          <a:lstStyle/>
          <a:p>
            <a:endParaRPr lang="en-US" sz="2800" dirty="0">
              <a:solidFill>
                <a:srgbClr val="0000FF"/>
              </a:solidFill>
              <a:latin typeface="Arial" panose="020B0604020202020204" pitchFamily="34" charset="0"/>
            </a:endParaRPr>
          </a:p>
        </p:txBody>
      </p:sp>
      <p:sp>
        <p:nvSpPr>
          <p:cNvPr id="285722" name="Line 7"/>
          <p:cNvSpPr>
            <a:spLocks noChangeShapeType="1"/>
          </p:cNvSpPr>
          <p:nvPr/>
        </p:nvSpPr>
        <p:spPr bwMode="auto">
          <a:xfrm>
            <a:off x="6599238" y="2413000"/>
            <a:ext cx="914400" cy="0"/>
          </a:xfrm>
          <a:prstGeom prst="line">
            <a:avLst/>
          </a:prstGeom>
          <a:noFill/>
          <a:ln w="38100">
            <a:solidFill>
              <a:schemeClr val="tx1"/>
            </a:solidFill>
            <a:round/>
            <a:headEnd/>
            <a:tailEnd/>
          </a:ln>
        </p:spPr>
        <p:txBody>
          <a:bodyPr wrap="none" anchor="ctr"/>
          <a:lstStyle/>
          <a:p>
            <a:endParaRPr lang="en-US" dirty="0">
              <a:latin typeface="Arial" panose="020B0604020202020204" pitchFamily="34" charset="0"/>
            </a:endParaRPr>
          </a:p>
        </p:txBody>
      </p:sp>
      <p:sp>
        <p:nvSpPr>
          <p:cNvPr id="285723" name="Line 8"/>
          <p:cNvSpPr>
            <a:spLocks noChangeShapeType="1"/>
          </p:cNvSpPr>
          <p:nvPr/>
        </p:nvSpPr>
        <p:spPr bwMode="auto">
          <a:xfrm>
            <a:off x="6599238" y="3327400"/>
            <a:ext cx="914400" cy="0"/>
          </a:xfrm>
          <a:prstGeom prst="line">
            <a:avLst/>
          </a:prstGeom>
          <a:noFill/>
          <a:ln w="38100">
            <a:solidFill>
              <a:schemeClr val="tx1"/>
            </a:solidFill>
            <a:round/>
            <a:headEnd/>
            <a:tailEnd/>
          </a:ln>
        </p:spPr>
        <p:txBody>
          <a:bodyPr wrap="none" anchor="ctr"/>
          <a:lstStyle/>
          <a:p>
            <a:endParaRPr lang="en-US" dirty="0">
              <a:latin typeface="Arial" panose="020B0604020202020204" pitchFamily="34" charset="0"/>
            </a:endParaRPr>
          </a:p>
        </p:txBody>
      </p:sp>
      <p:grpSp>
        <p:nvGrpSpPr>
          <p:cNvPr id="2" name="Group 9"/>
          <p:cNvGrpSpPr>
            <a:grpSpLocks/>
          </p:cNvGrpSpPr>
          <p:nvPr/>
        </p:nvGrpSpPr>
        <p:grpSpPr bwMode="auto">
          <a:xfrm>
            <a:off x="5027613" y="4500563"/>
            <a:ext cx="430212" cy="341312"/>
            <a:chOff x="2744" y="3360"/>
            <a:chExt cx="271" cy="215"/>
          </a:xfrm>
        </p:grpSpPr>
        <p:sp>
          <p:nvSpPr>
            <p:cNvPr id="285725" name="Oval 10"/>
            <p:cNvSpPr>
              <a:spLocks noChangeArrowheads="1"/>
            </p:cNvSpPr>
            <p:nvPr/>
          </p:nvSpPr>
          <p:spPr bwMode="auto">
            <a:xfrm>
              <a:off x="2744" y="3360"/>
              <a:ext cx="271" cy="215"/>
            </a:xfrm>
            <a:prstGeom prst="ellipse">
              <a:avLst/>
            </a:prstGeom>
            <a:solidFill>
              <a:schemeClr val="folHlink"/>
            </a:solidFill>
            <a:ln w="38100">
              <a:solidFill>
                <a:schemeClr val="tx1"/>
              </a:solidFill>
              <a:round/>
              <a:headEnd/>
              <a:tailEnd/>
            </a:ln>
          </p:spPr>
          <p:txBody>
            <a:bodyPr wrap="none" anchor="ctr"/>
            <a:lstStyle/>
            <a:p>
              <a:pPr algn="l"/>
              <a:endParaRPr lang="en-US" sz="4400" u="sng" dirty="0">
                <a:solidFill>
                  <a:srgbClr val="0000FF"/>
                </a:solidFill>
                <a:latin typeface="Arial" panose="020B0604020202020204" pitchFamily="34" charset="0"/>
              </a:endParaRPr>
            </a:p>
          </p:txBody>
        </p:sp>
        <p:sp>
          <p:nvSpPr>
            <p:cNvPr id="285726" name="Oval 11"/>
            <p:cNvSpPr>
              <a:spLocks noChangeArrowheads="1"/>
            </p:cNvSpPr>
            <p:nvPr/>
          </p:nvSpPr>
          <p:spPr bwMode="auto">
            <a:xfrm>
              <a:off x="2898" y="3398"/>
              <a:ext cx="71" cy="60"/>
            </a:xfrm>
            <a:prstGeom prst="ellipse">
              <a:avLst/>
            </a:prstGeom>
            <a:solidFill>
              <a:schemeClr val="folHlink"/>
            </a:solidFill>
            <a:ln w="19050">
              <a:solidFill>
                <a:schemeClr val="tx1"/>
              </a:solidFill>
              <a:round/>
              <a:headEnd/>
              <a:tailEnd/>
            </a:ln>
          </p:spPr>
          <p:txBody>
            <a:bodyPr wrap="none" anchor="ctr"/>
            <a:lstStyle/>
            <a:p>
              <a:endParaRPr lang="en-US" sz="2800" dirty="0">
                <a:solidFill>
                  <a:srgbClr val="0000FF"/>
                </a:solidFill>
                <a:latin typeface="Arial" panose="020B0604020202020204" pitchFamily="34" charset="0"/>
              </a:endParaRPr>
            </a:p>
          </p:txBody>
        </p:sp>
      </p:grpSp>
      <p:grpSp>
        <p:nvGrpSpPr>
          <p:cNvPr id="3" name="Group 12"/>
          <p:cNvGrpSpPr>
            <a:grpSpLocks/>
          </p:cNvGrpSpPr>
          <p:nvPr/>
        </p:nvGrpSpPr>
        <p:grpSpPr bwMode="auto">
          <a:xfrm>
            <a:off x="5040313" y="2730500"/>
            <a:ext cx="430212" cy="341313"/>
            <a:chOff x="3648" y="3312"/>
            <a:chExt cx="271" cy="215"/>
          </a:xfrm>
        </p:grpSpPr>
        <p:sp>
          <p:nvSpPr>
            <p:cNvPr id="285728" name="Oval 13"/>
            <p:cNvSpPr>
              <a:spLocks noChangeArrowheads="1"/>
            </p:cNvSpPr>
            <p:nvPr/>
          </p:nvSpPr>
          <p:spPr bwMode="auto">
            <a:xfrm>
              <a:off x="3648" y="3312"/>
              <a:ext cx="271" cy="215"/>
            </a:xfrm>
            <a:prstGeom prst="ellipse">
              <a:avLst/>
            </a:prstGeom>
            <a:solidFill>
              <a:schemeClr val="folHlink"/>
            </a:solidFill>
            <a:ln w="38100">
              <a:solidFill>
                <a:schemeClr val="tx1"/>
              </a:solidFill>
              <a:round/>
              <a:headEnd/>
              <a:tailEnd/>
            </a:ln>
          </p:spPr>
          <p:txBody>
            <a:bodyPr wrap="none" anchor="ctr"/>
            <a:lstStyle/>
            <a:p>
              <a:pPr algn="l"/>
              <a:endParaRPr lang="en-US" sz="4400" u="sng" dirty="0">
                <a:solidFill>
                  <a:srgbClr val="0000FF"/>
                </a:solidFill>
                <a:latin typeface="Arial" panose="020B0604020202020204" pitchFamily="34" charset="0"/>
              </a:endParaRPr>
            </a:p>
          </p:txBody>
        </p:sp>
        <p:sp>
          <p:nvSpPr>
            <p:cNvPr id="285729" name="Oval 14"/>
            <p:cNvSpPr>
              <a:spLocks noChangeArrowheads="1"/>
            </p:cNvSpPr>
            <p:nvPr/>
          </p:nvSpPr>
          <p:spPr bwMode="auto">
            <a:xfrm>
              <a:off x="3802" y="3350"/>
              <a:ext cx="71" cy="60"/>
            </a:xfrm>
            <a:prstGeom prst="ellipse">
              <a:avLst/>
            </a:prstGeom>
            <a:solidFill>
              <a:schemeClr val="folHlink"/>
            </a:solidFill>
            <a:ln w="19050">
              <a:solidFill>
                <a:schemeClr val="tx1"/>
              </a:solidFill>
              <a:round/>
              <a:headEnd/>
              <a:tailEnd/>
            </a:ln>
          </p:spPr>
          <p:txBody>
            <a:bodyPr wrap="none" anchor="ctr"/>
            <a:lstStyle/>
            <a:p>
              <a:endParaRPr lang="en-US" sz="2800" dirty="0">
                <a:solidFill>
                  <a:srgbClr val="0000FF"/>
                </a:solidFill>
                <a:latin typeface="Arial" panose="020B0604020202020204" pitchFamily="34" charset="0"/>
              </a:endParaRPr>
            </a:p>
          </p:txBody>
        </p:sp>
      </p:grpSp>
      <p:grpSp>
        <p:nvGrpSpPr>
          <p:cNvPr id="5" name="Group 27"/>
          <p:cNvGrpSpPr>
            <a:grpSpLocks/>
          </p:cNvGrpSpPr>
          <p:nvPr/>
        </p:nvGrpSpPr>
        <p:grpSpPr bwMode="auto">
          <a:xfrm>
            <a:off x="4160838" y="2730500"/>
            <a:ext cx="430212" cy="341313"/>
            <a:chOff x="2928" y="1465"/>
            <a:chExt cx="271" cy="215"/>
          </a:xfrm>
        </p:grpSpPr>
        <p:sp>
          <p:nvSpPr>
            <p:cNvPr id="285731" name="Oval 28"/>
            <p:cNvSpPr>
              <a:spLocks noChangeArrowheads="1"/>
            </p:cNvSpPr>
            <p:nvPr/>
          </p:nvSpPr>
          <p:spPr bwMode="auto">
            <a:xfrm>
              <a:off x="2928" y="1465"/>
              <a:ext cx="271" cy="215"/>
            </a:xfrm>
            <a:prstGeom prst="ellipse">
              <a:avLst/>
            </a:prstGeom>
            <a:solidFill>
              <a:schemeClr val="folHlink"/>
            </a:solidFill>
            <a:ln w="38100">
              <a:solidFill>
                <a:schemeClr val="tx1"/>
              </a:solidFill>
              <a:round/>
              <a:headEnd/>
              <a:tailEnd/>
            </a:ln>
          </p:spPr>
          <p:txBody>
            <a:bodyPr wrap="none" anchor="ctr"/>
            <a:lstStyle/>
            <a:p>
              <a:pPr algn="r"/>
              <a:endParaRPr lang="en-US" sz="4400" u="sng" dirty="0">
                <a:solidFill>
                  <a:srgbClr val="0000FF"/>
                </a:solidFill>
                <a:latin typeface="Arial" panose="020B0604020202020204" pitchFamily="34" charset="0"/>
              </a:endParaRPr>
            </a:p>
          </p:txBody>
        </p:sp>
        <p:sp>
          <p:nvSpPr>
            <p:cNvPr id="285732" name="Oval 29"/>
            <p:cNvSpPr>
              <a:spLocks noChangeArrowheads="1"/>
            </p:cNvSpPr>
            <p:nvPr/>
          </p:nvSpPr>
          <p:spPr bwMode="auto">
            <a:xfrm>
              <a:off x="3082" y="1503"/>
              <a:ext cx="71" cy="60"/>
            </a:xfrm>
            <a:prstGeom prst="ellipse">
              <a:avLst/>
            </a:prstGeom>
            <a:solidFill>
              <a:schemeClr val="folHlink"/>
            </a:solidFill>
            <a:ln w="19050">
              <a:solidFill>
                <a:schemeClr val="tx1"/>
              </a:solidFill>
              <a:round/>
              <a:headEnd/>
              <a:tailEnd/>
            </a:ln>
          </p:spPr>
          <p:txBody>
            <a:bodyPr wrap="none" anchor="ctr"/>
            <a:lstStyle/>
            <a:p>
              <a:endParaRPr lang="en-US" sz="2800" dirty="0">
                <a:solidFill>
                  <a:srgbClr val="0000FF"/>
                </a:solidFill>
                <a:latin typeface="Arial" panose="020B0604020202020204" pitchFamily="34" charset="0"/>
              </a:endParaRPr>
            </a:p>
          </p:txBody>
        </p:sp>
      </p:grpSp>
      <p:sp>
        <p:nvSpPr>
          <p:cNvPr id="285734" name="Rectangle 2"/>
          <p:cNvSpPr>
            <a:spLocks noChangeArrowheads="1"/>
          </p:cNvSpPr>
          <p:nvPr/>
        </p:nvSpPr>
        <p:spPr bwMode="auto">
          <a:xfrm>
            <a:off x="635000" y="1897063"/>
            <a:ext cx="7099300" cy="2677656"/>
          </a:xfrm>
          <a:prstGeom prst="rect">
            <a:avLst/>
          </a:prstGeom>
          <a:solidFill>
            <a:srgbClr val="FFFFCC">
              <a:alpha val="89999"/>
            </a:srgbClr>
          </a:solidFill>
          <a:ln w="9525">
            <a:noFill/>
            <a:miter lim="800000"/>
            <a:headEnd/>
            <a:tailEnd/>
          </a:ln>
        </p:spPr>
        <p:txBody>
          <a:bodyPr>
            <a:spAutoFit/>
          </a:bodyPr>
          <a:lstStyle/>
          <a:p>
            <a:pPr algn="l"/>
            <a:r>
              <a:rPr lang="en-US" sz="2400" b="1" dirty="0">
                <a:solidFill>
                  <a:schemeClr val="bg1"/>
                </a:solidFill>
                <a:latin typeface="Courier New" pitchFamily="49" charset="0"/>
              </a:rPr>
              <a:t>public void </a:t>
            </a:r>
            <a:r>
              <a:rPr lang="en-US" sz="2400" b="1" dirty="0">
                <a:solidFill>
                  <a:srgbClr val="0000FF"/>
                </a:solidFill>
                <a:latin typeface="Courier New" pitchFamily="49" charset="0"/>
              </a:rPr>
              <a:t>Transfer(Queue&lt;T&gt; q1, q2)</a:t>
            </a:r>
          </a:p>
          <a:p>
            <a:pPr algn="l"/>
            <a:r>
              <a:rPr lang="en-US" sz="2400" b="1" dirty="0">
                <a:solidFill>
                  <a:srgbClr val="0000FF"/>
                </a:solidFill>
                <a:latin typeface="Courier New" pitchFamily="49" charset="0"/>
              </a:rPr>
              <a:t>{</a:t>
            </a:r>
          </a:p>
          <a:p>
            <a:pPr algn="l"/>
            <a:r>
              <a:rPr lang="en-US" sz="2400" b="1" dirty="0">
                <a:solidFill>
                  <a:srgbClr val="0000FF"/>
                </a:solidFill>
                <a:latin typeface="Courier New" pitchFamily="49" charset="0"/>
              </a:rPr>
              <a:t> </a:t>
            </a:r>
            <a:r>
              <a:rPr lang="en-US" sz="2400" b="1" dirty="0">
                <a:solidFill>
                  <a:schemeClr val="bg1"/>
                </a:solidFill>
                <a:latin typeface="Courier New" pitchFamily="49" charset="0"/>
              </a:rPr>
              <a:t>atomic</a:t>
            </a:r>
            <a:r>
              <a:rPr lang="en-US" sz="2400" b="1" dirty="0">
                <a:solidFill>
                  <a:srgbClr val="0000FF"/>
                </a:solidFill>
                <a:latin typeface="Courier New" pitchFamily="49" charset="0"/>
              </a:rPr>
              <a:t> {</a:t>
            </a:r>
          </a:p>
          <a:p>
            <a:pPr algn="l"/>
            <a:r>
              <a:rPr lang="en-US" sz="2400" b="1" dirty="0">
                <a:solidFill>
                  <a:srgbClr val="0000FF"/>
                </a:solidFill>
                <a:latin typeface="Courier New" pitchFamily="49" charset="0"/>
              </a:rPr>
              <a:t>  T x = q1.deq();</a:t>
            </a:r>
          </a:p>
          <a:p>
            <a:pPr algn="l"/>
            <a:r>
              <a:rPr lang="en-US" sz="2400" b="1" dirty="0">
                <a:solidFill>
                  <a:srgbClr val="0000FF"/>
                </a:solidFill>
                <a:latin typeface="Courier New" pitchFamily="49" charset="0"/>
              </a:rPr>
              <a:t>  q2.enq(x);</a:t>
            </a:r>
          </a:p>
          <a:p>
            <a:pPr algn="l"/>
            <a:r>
              <a:rPr lang="en-US" sz="2400" b="1" dirty="0">
                <a:solidFill>
                  <a:srgbClr val="0000FF"/>
                </a:solidFill>
                <a:latin typeface="Courier New" pitchFamily="49" charset="0"/>
              </a:rPr>
              <a:t> }</a:t>
            </a:r>
          </a:p>
          <a:p>
            <a:pPr algn="l"/>
            <a:r>
              <a:rPr lang="en-US" sz="2400" b="1" dirty="0">
                <a:solidFill>
                  <a:srgbClr val="0000FF"/>
                </a:solidFill>
                <a:latin typeface="Courier New" pitchFamily="49" charset="0"/>
              </a:rPr>
              <a:t>}</a:t>
            </a:r>
          </a:p>
        </p:txBody>
      </p:sp>
      <p:sp>
        <p:nvSpPr>
          <p:cNvPr id="973829" name="AutoShape 5"/>
          <p:cNvSpPr>
            <a:spLocks noChangeArrowheads="1"/>
          </p:cNvSpPr>
          <p:nvPr/>
        </p:nvSpPr>
        <p:spPr bwMode="auto">
          <a:xfrm>
            <a:off x="646113" y="2489200"/>
            <a:ext cx="3159125" cy="1503363"/>
          </a:xfrm>
          <a:prstGeom prst="wedgeRoundRectCallout">
            <a:avLst>
              <a:gd name="adj1" fmla="val 102060"/>
              <a:gd name="adj2" fmla="val 10505"/>
              <a:gd name="adj3" fmla="val 16667"/>
            </a:avLst>
          </a:prstGeom>
          <a:noFill/>
          <a:ln w="76200">
            <a:solidFill>
              <a:srgbClr val="FF0000"/>
            </a:solidFill>
            <a:miter lim="800000"/>
            <a:headEnd/>
            <a:tailEnd/>
          </a:ln>
        </p:spPr>
        <p:txBody>
          <a:bodyPr anchor="ctr"/>
          <a:lstStyle/>
          <a:p>
            <a:endParaRPr lang="en-GB" sz="2400" b="1">
              <a:solidFill>
                <a:srgbClr val="FFFF00"/>
              </a:solidFill>
              <a:latin typeface="cmr7" pitchFamily="34" charset="0"/>
            </a:endParaRPr>
          </a:p>
        </p:txBody>
      </p:sp>
      <p:sp>
        <p:nvSpPr>
          <p:cNvPr id="285736" name="Text Box 40"/>
          <p:cNvSpPr txBox="1">
            <a:spLocks noChangeArrowheads="1"/>
          </p:cNvSpPr>
          <p:nvPr/>
        </p:nvSpPr>
        <p:spPr bwMode="auto">
          <a:xfrm>
            <a:off x="5556420" y="3038475"/>
            <a:ext cx="2611099" cy="523220"/>
          </a:xfrm>
          <a:prstGeom prst="rect">
            <a:avLst/>
          </a:prstGeom>
          <a:solidFill>
            <a:schemeClr val="bg1"/>
          </a:solidFill>
          <a:ln w="76200" algn="ctr">
            <a:solidFill>
              <a:srgbClr val="FF0000"/>
            </a:solidFill>
            <a:miter lim="800000"/>
            <a:headEnd/>
            <a:tailEnd/>
          </a:ln>
          <a:effectLst>
            <a:outerShdw dist="107763" dir="2700000" algn="ctr" rotWithShape="0">
              <a:schemeClr val="bg2">
                <a:alpha val="50000"/>
              </a:schemeClr>
            </a:outerShdw>
          </a:effectLst>
        </p:spPr>
        <p:txBody>
          <a:bodyPr wrap="none">
            <a:spAutoFit/>
          </a:bodyPr>
          <a:lstStyle/>
          <a:p>
            <a:r>
              <a:rPr lang="en-US" sz="2800" dirty="0">
                <a:solidFill>
                  <a:srgbClr val="FFFF00"/>
                </a:solidFill>
                <a:latin typeface="Arial" panose="020B0604020202020204" pitchFamily="34" charset="0"/>
                <a:cs typeface="Arial" panose="020B0604020202020204" pitchFamily="34" charset="0"/>
              </a:rPr>
              <a:t>Trivial or what?</a:t>
            </a:r>
            <a:endParaRPr lang="en-US" sz="2000" dirty="0">
              <a:solidFill>
                <a:srgbClr val="FFFF00"/>
              </a:solidFill>
              <a:latin typeface="Arial" panose="020B0604020202020204" pitchFamily="34" charset="0"/>
              <a:cs typeface="Arial" panose="020B0604020202020204" pitchFamily="34" charset="0"/>
            </a:endParaRPr>
          </a:p>
        </p:txBody>
      </p:sp>
      <p:sp>
        <p:nvSpPr>
          <p:cNvPr id="40" name="TextBox 39">
            <a:extLst>
              <a:ext uri="{FF2B5EF4-FFF2-40B4-BE49-F238E27FC236}">
                <a16:creationId xmlns:a16="http://schemas.microsoft.com/office/drawing/2014/main" id="{F14F74AB-770F-4DC6-9FA0-4E1C22D74EFF}"/>
              </a:ext>
            </a:extLst>
          </p:cNvPr>
          <p:cNvSpPr txBox="1"/>
          <p:nvPr/>
        </p:nvSpPr>
        <p:spPr bwMode="auto">
          <a:xfrm>
            <a:off x="368981" y="312546"/>
            <a:ext cx="2385589" cy="523220"/>
          </a:xfrm>
          <a:prstGeom prst="rect">
            <a:avLst/>
          </a:prstGeom>
          <a:solidFill>
            <a:schemeClr val="bg1"/>
          </a:solidFill>
          <a:ln w="76200">
            <a:solidFill>
              <a:schemeClr val="tx1">
                <a:lumMod val="85000"/>
              </a:schemeClr>
            </a:solid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2800" dirty="0">
                <a:solidFill>
                  <a:srgbClr val="FFFF00"/>
                </a:solidFill>
                <a:latin typeface="Arial" panose="020B0604020202020204" pitchFamily="34" charset="0"/>
                <a:cs typeface="Arial" panose="020B0604020202020204" pitchFamily="34" charset="0"/>
              </a:rPr>
              <a:t>Composition?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73829"/>
                                        </p:tgtEl>
                                        <p:attrNameLst>
                                          <p:attrName>style.visibility</p:attrName>
                                        </p:attrNameLst>
                                      </p:cBhvr>
                                      <p:to>
                                        <p:strVal val="visible"/>
                                      </p:to>
                                    </p:set>
                                    <p:animEffect transition="in" filter="blinds(horizontal)">
                                      <p:cBhvr>
                                        <p:cTn id="7" dur="500"/>
                                        <p:tgtEl>
                                          <p:spTgt spid="973829"/>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285736"/>
                                        </p:tgtEl>
                                        <p:attrNameLst>
                                          <p:attrName>style.visibility</p:attrName>
                                        </p:attrNameLst>
                                      </p:cBhvr>
                                      <p:to>
                                        <p:strVal val="visible"/>
                                      </p:to>
                                    </p:set>
                                    <p:animEffect transition="in" filter="blinds(horizontal)">
                                      <p:cBhvr>
                                        <p:cTn id="10" dur="500"/>
                                        <p:tgtEl>
                                          <p:spTgt spid="2857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3829" grpId="0" animBg="1"/>
      <p:bldP spid="285736"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Rectangle 6"/>
          <p:cNvSpPr>
            <a:spLocks noGrp="1" noChangeArrowheads="1"/>
          </p:cNvSpPr>
          <p:nvPr>
            <p:ph type="sldNum" sz="quarter" idx="10"/>
          </p:nvPr>
        </p:nvSpPr>
        <p:spPr>
          <a:noFill/>
        </p:spPr>
        <p:txBody>
          <a:bodyPr/>
          <a:lstStyle/>
          <a:p>
            <a:fld id="{ED0117DC-4EEF-4D60-9DDB-97823C04D318}" type="slidenum">
              <a:rPr lang="ar-SA" smtClean="0"/>
              <a:pPr/>
              <a:t>48</a:t>
            </a:fld>
            <a:endParaRPr lang="en-US" dirty="0"/>
          </a:p>
        </p:txBody>
      </p:sp>
      <p:sp>
        <p:nvSpPr>
          <p:cNvPr id="27652" name="Slide Number Placeholder 4"/>
          <p:cNvSpPr txBox="1">
            <a:spLocks noGrp="1"/>
          </p:cNvSpPr>
          <p:nvPr/>
        </p:nvSpPr>
        <p:spPr bwMode="auto">
          <a:xfrm>
            <a:off x="6553200" y="6248400"/>
            <a:ext cx="1905000" cy="457200"/>
          </a:xfrm>
          <a:prstGeom prst="rect">
            <a:avLst/>
          </a:prstGeom>
          <a:noFill/>
          <a:ln w="9525">
            <a:noFill/>
            <a:miter lim="800000"/>
            <a:headEnd/>
            <a:tailEnd/>
          </a:ln>
        </p:spPr>
        <p:txBody>
          <a:bodyPr/>
          <a:lstStyle/>
          <a:p>
            <a:pPr algn="r"/>
            <a:fld id="{3E77D27C-A499-44F3-A124-6B450918B9FA}" type="slidenum">
              <a:rPr lang="ar-SA" sz="1400">
                <a:solidFill>
                  <a:schemeClr val="tx1"/>
                </a:solidFill>
                <a:latin typeface="Arial" panose="020B0604020202020204" pitchFamily="34" charset="0"/>
                <a:cs typeface="Arial" panose="020B0604020202020204" pitchFamily="34" charset="0"/>
              </a:rPr>
              <a:pPr algn="r"/>
              <a:t>48</a:t>
            </a:fld>
            <a:endParaRPr lang="en-US" sz="1400" dirty="0">
              <a:solidFill>
                <a:schemeClr val="tx1"/>
              </a:solidFill>
              <a:latin typeface="Arial" panose="020B0604020202020204" pitchFamily="34" charset="0"/>
              <a:cs typeface="Arial" panose="020B0604020202020204" pitchFamily="34" charset="0"/>
            </a:endParaRPr>
          </a:p>
        </p:txBody>
      </p:sp>
      <p:sp>
        <p:nvSpPr>
          <p:cNvPr id="27653" name="Rectangle 2"/>
          <p:cNvSpPr>
            <a:spLocks noChangeArrowheads="1"/>
          </p:cNvSpPr>
          <p:nvPr/>
        </p:nvSpPr>
        <p:spPr bwMode="auto">
          <a:xfrm>
            <a:off x="838200" y="1752600"/>
            <a:ext cx="5681663" cy="3046988"/>
          </a:xfrm>
          <a:prstGeom prst="rect">
            <a:avLst/>
          </a:prstGeom>
          <a:solidFill>
            <a:srgbClr val="FFFFCC"/>
          </a:solidFill>
          <a:ln w="9525">
            <a:noFill/>
            <a:miter lim="800000"/>
            <a:headEnd/>
            <a:tailEnd/>
          </a:ln>
        </p:spPr>
        <p:txBody>
          <a:bodyPr>
            <a:spAutoFit/>
          </a:bodyPr>
          <a:lstStyle/>
          <a:p>
            <a:pPr algn="l"/>
            <a:r>
              <a:rPr lang="en-US" sz="2400" b="1" dirty="0">
                <a:solidFill>
                  <a:schemeClr val="bg1"/>
                </a:solidFill>
                <a:latin typeface="Courier New" pitchFamily="49" charset="0"/>
              </a:rPr>
              <a:t>public</a:t>
            </a:r>
            <a:r>
              <a:rPr lang="en-US" sz="2400" b="1" dirty="0">
                <a:solidFill>
                  <a:schemeClr val="tx1"/>
                </a:solidFill>
                <a:latin typeface="Courier New" pitchFamily="49" charset="0"/>
              </a:rPr>
              <a:t> </a:t>
            </a:r>
            <a:r>
              <a:rPr lang="en-US" sz="2400" b="1" dirty="0">
                <a:solidFill>
                  <a:srgbClr val="0000FF"/>
                </a:solidFill>
                <a:latin typeface="Courier New" pitchFamily="49" charset="0"/>
              </a:rPr>
              <a:t>T </a:t>
            </a:r>
            <a:r>
              <a:rPr lang="en-US" sz="2400" b="1" dirty="0" err="1">
                <a:solidFill>
                  <a:srgbClr val="0000FF"/>
                </a:solidFill>
                <a:latin typeface="Courier New" pitchFamily="49" charset="0"/>
              </a:rPr>
              <a:t>LeftDeq</a:t>
            </a:r>
            <a:r>
              <a:rPr lang="en-US" sz="2400" b="1" dirty="0">
                <a:solidFill>
                  <a:srgbClr val="0000FF"/>
                </a:solidFill>
                <a:latin typeface="Courier New" pitchFamily="49" charset="0"/>
              </a:rPr>
              <a:t>() {</a:t>
            </a:r>
          </a:p>
          <a:p>
            <a:pPr algn="l"/>
            <a:r>
              <a:rPr lang="en-US" sz="2400" b="1" dirty="0">
                <a:solidFill>
                  <a:schemeClr val="bg1"/>
                </a:solidFill>
                <a:latin typeface="Courier New" pitchFamily="49" charset="0"/>
              </a:rPr>
              <a:t> atomic </a:t>
            </a:r>
            <a:r>
              <a:rPr lang="en-US" sz="2400" b="1" dirty="0">
                <a:solidFill>
                  <a:srgbClr val="0000FF"/>
                </a:solidFill>
                <a:latin typeface="Courier New" pitchFamily="49" charset="0"/>
              </a:rPr>
              <a:t>{</a:t>
            </a:r>
          </a:p>
          <a:p>
            <a:pPr algn="l"/>
            <a:r>
              <a:rPr lang="en-US" sz="2400" b="1" dirty="0">
                <a:solidFill>
                  <a:schemeClr val="bg1"/>
                </a:solidFill>
                <a:latin typeface="Courier New" pitchFamily="49" charset="0"/>
              </a:rPr>
              <a:t>  if (</a:t>
            </a:r>
            <a:r>
              <a:rPr lang="en-US" sz="2400" b="1" dirty="0">
                <a:solidFill>
                  <a:srgbClr val="0000FF"/>
                </a:solidFill>
                <a:latin typeface="Courier New" pitchFamily="49" charset="0"/>
              </a:rPr>
              <a:t>left == </a:t>
            </a:r>
            <a:r>
              <a:rPr lang="en-US" sz="2400" b="1" dirty="0">
                <a:solidFill>
                  <a:schemeClr val="bg1"/>
                </a:solidFill>
                <a:latin typeface="Courier New" pitchFamily="49" charset="0"/>
              </a:rPr>
              <a:t>null</a:t>
            </a:r>
            <a:r>
              <a:rPr lang="en-US" sz="2400" b="1" dirty="0">
                <a:solidFill>
                  <a:srgbClr val="0000FF"/>
                </a:solidFill>
                <a:latin typeface="Courier New" pitchFamily="49" charset="0"/>
              </a:rPr>
              <a:t>)</a:t>
            </a:r>
          </a:p>
          <a:p>
            <a:pPr algn="l"/>
            <a:r>
              <a:rPr lang="en-US" sz="2400" b="1" dirty="0">
                <a:solidFill>
                  <a:schemeClr val="bg1"/>
                </a:solidFill>
                <a:latin typeface="Courier New" pitchFamily="49" charset="0"/>
              </a:rPr>
              <a:t>    retry;</a:t>
            </a:r>
          </a:p>
          <a:p>
            <a:pPr algn="l"/>
            <a:r>
              <a:rPr lang="en-US" sz="2400" b="1" dirty="0">
                <a:solidFill>
                  <a:schemeClr val="bg1"/>
                </a:solidFill>
                <a:latin typeface="Courier New" pitchFamily="49" charset="0"/>
              </a:rPr>
              <a:t>  …</a:t>
            </a:r>
          </a:p>
          <a:p>
            <a:pPr algn="l"/>
            <a:r>
              <a:rPr lang="en-US" sz="2400" b="1" dirty="0">
                <a:solidFill>
                  <a:schemeClr val="bg1"/>
                </a:solidFill>
                <a:latin typeface="Courier New" pitchFamily="49" charset="0"/>
              </a:rPr>
              <a:t> </a:t>
            </a:r>
          </a:p>
          <a:p>
            <a:pPr algn="l"/>
            <a:r>
              <a:rPr lang="en-US" sz="2400" b="1" dirty="0">
                <a:solidFill>
                  <a:schemeClr val="bg1"/>
                </a:solidFill>
                <a:latin typeface="Courier New" pitchFamily="49" charset="0"/>
              </a:rPr>
              <a:t> }</a:t>
            </a:r>
          </a:p>
          <a:p>
            <a:pPr algn="l"/>
            <a:r>
              <a:rPr lang="en-US" sz="2400" b="1" dirty="0">
                <a:solidFill>
                  <a:srgbClr val="0000FF"/>
                </a:solidFill>
                <a:latin typeface="Courier New" pitchFamily="49" charset="0"/>
              </a:rPr>
              <a:t>}</a:t>
            </a:r>
          </a:p>
        </p:txBody>
      </p:sp>
      <p:sp>
        <p:nvSpPr>
          <p:cNvPr id="975877" name="AutoShape 5"/>
          <p:cNvSpPr>
            <a:spLocks noChangeArrowheads="1"/>
          </p:cNvSpPr>
          <p:nvPr/>
        </p:nvSpPr>
        <p:spPr bwMode="auto">
          <a:xfrm>
            <a:off x="1408731" y="2882900"/>
            <a:ext cx="1587500" cy="474663"/>
          </a:xfrm>
          <a:prstGeom prst="wedgeRoundRectCallout">
            <a:avLst>
              <a:gd name="adj1" fmla="val 102398"/>
              <a:gd name="adj2" fmla="val 319231"/>
              <a:gd name="adj3" fmla="val 16667"/>
            </a:avLst>
          </a:prstGeom>
          <a:noFill/>
          <a:ln w="76200">
            <a:solidFill>
              <a:srgbClr val="FF0000"/>
            </a:solidFill>
            <a:miter lim="800000"/>
            <a:headEnd/>
            <a:tailEnd/>
          </a:ln>
        </p:spPr>
        <p:txBody>
          <a:bodyPr anchor="ctr"/>
          <a:lstStyle/>
          <a:p>
            <a:endParaRPr lang="en-GB" sz="2400" b="1">
              <a:solidFill>
                <a:srgbClr val="FFFF00"/>
              </a:solidFill>
              <a:latin typeface="cmr7" pitchFamily="34" charset="0"/>
            </a:endParaRPr>
          </a:p>
        </p:txBody>
      </p:sp>
      <p:sp>
        <p:nvSpPr>
          <p:cNvPr id="9" name="Text Box 40"/>
          <p:cNvSpPr txBox="1">
            <a:spLocks noChangeArrowheads="1"/>
          </p:cNvSpPr>
          <p:nvPr/>
        </p:nvSpPr>
        <p:spPr bwMode="auto">
          <a:xfrm>
            <a:off x="2964868" y="4693103"/>
            <a:ext cx="4480672" cy="1384995"/>
          </a:xfrm>
          <a:prstGeom prst="rect">
            <a:avLst/>
          </a:prstGeom>
          <a:solidFill>
            <a:schemeClr val="bg1"/>
          </a:solidFill>
          <a:ln w="76200" algn="ctr">
            <a:solidFill>
              <a:srgbClr val="FF0000"/>
            </a:solidFill>
            <a:miter lim="800000"/>
            <a:headEnd/>
            <a:tailEnd/>
          </a:ln>
          <a:effectLst>
            <a:outerShdw dist="107763" dir="2700000" algn="ctr" rotWithShape="0">
              <a:schemeClr val="bg2">
                <a:alpha val="50000"/>
              </a:schemeClr>
            </a:outerShdw>
          </a:effectLst>
        </p:spPr>
        <p:txBody>
          <a:bodyPr wrap="square">
            <a:spAutoFit/>
          </a:bodyPr>
          <a:lstStyle/>
          <a:p>
            <a:r>
              <a:rPr lang="en-US" sz="2800" b="1" dirty="0">
                <a:solidFill>
                  <a:srgbClr val="FFFF00"/>
                </a:solidFill>
                <a:latin typeface="Arial" panose="020B0604020202020204" pitchFamily="34" charset="0"/>
                <a:cs typeface="Arial" panose="020B0604020202020204" pitchFamily="34" charset="0"/>
              </a:rPr>
              <a:t>Roll back transaction and restart when something changes</a:t>
            </a:r>
          </a:p>
        </p:txBody>
      </p:sp>
      <p:sp>
        <p:nvSpPr>
          <p:cNvPr id="10" name="TextBox 9">
            <a:extLst>
              <a:ext uri="{FF2B5EF4-FFF2-40B4-BE49-F238E27FC236}">
                <a16:creationId xmlns:a16="http://schemas.microsoft.com/office/drawing/2014/main" id="{52E2345A-8F44-4322-8ADE-5F7BFA585B9C}"/>
              </a:ext>
            </a:extLst>
          </p:cNvPr>
          <p:cNvSpPr txBox="1"/>
          <p:nvPr/>
        </p:nvSpPr>
        <p:spPr bwMode="auto">
          <a:xfrm>
            <a:off x="368981" y="312546"/>
            <a:ext cx="3271537" cy="523220"/>
          </a:xfrm>
          <a:prstGeom prst="rect">
            <a:avLst/>
          </a:prstGeom>
          <a:solidFill>
            <a:schemeClr val="bg1"/>
          </a:solidFill>
          <a:ln w="76200">
            <a:solidFill>
              <a:schemeClr val="tx1">
                <a:lumMod val="85000"/>
              </a:schemeClr>
            </a:solid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2800" dirty="0">
                <a:solidFill>
                  <a:srgbClr val="FFFF00"/>
                </a:solidFill>
                <a:latin typeface="Arial" panose="020B0604020202020204" pitchFamily="34" charset="0"/>
                <a:cs typeface="Arial" panose="020B0604020202020204" pitchFamily="34" charset="0"/>
              </a:rPr>
              <a:t>Conditional Waiting</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75877"/>
                                        </p:tgtEl>
                                        <p:attrNameLst>
                                          <p:attrName>style.visibility</p:attrName>
                                        </p:attrNameLst>
                                      </p:cBhvr>
                                      <p:to>
                                        <p:strVal val="visible"/>
                                      </p:to>
                                    </p:set>
                                    <p:animEffect transition="in" filter="blinds(horizontal)">
                                      <p:cBhvr>
                                        <p:cTn id="7" dur="500"/>
                                        <p:tgtEl>
                                          <p:spTgt spid="975877"/>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blinds(horizontal)">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5877" grpId="0" animBg="1"/>
      <p:bldP spid="9"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5" name="Rectangle 6"/>
          <p:cNvSpPr>
            <a:spLocks noGrp="1" noChangeArrowheads="1"/>
          </p:cNvSpPr>
          <p:nvPr>
            <p:ph type="sldNum" sz="quarter" idx="10"/>
          </p:nvPr>
        </p:nvSpPr>
        <p:spPr>
          <a:noFill/>
        </p:spPr>
        <p:txBody>
          <a:bodyPr/>
          <a:lstStyle/>
          <a:p>
            <a:fld id="{1E7C2058-DC56-48E8-AB3E-EA4E24882B32}" type="slidenum">
              <a:rPr lang="ar-SA" smtClean="0"/>
              <a:pPr/>
              <a:t>49</a:t>
            </a:fld>
            <a:endParaRPr lang="en-US" dirty="0"/>
          </a:p>
        </p:txBody>
      </p:sp>
      <p:sp>
        <p:nvSpPr>
          <p:cNvPr id="28676" name="Slide Number Placeholder 4"/>
          <p:cNvSpPr txBox="1">
            <a:spLocks noGrp="1"/>
          </p:cNvSpPr>
          <p:nvPr/>
        </p:nvSpPr>
        <p:spPr bwMode="auto">
          <a:xfrm>
            <a:off x="6553200" y="6248400"/>
            <a:ext cx="1905000" cy="457200"/>
          </a:xfrm>
          <a:prstGeom prst="rect">
            <a:avLst/>
          </a:prstGeom>
          <a:noFill/>
          <a:ln w="9525">
            <a:noFill/>
            <a:miter lim="800000"/>
            <a:headEnd/>
            <a:tailEnd/>
          </a:ln>
        </p:spPr>
        <p:txBody>
          <a:bodyPr/>
          <a:lstStyle/>
          <a:p>
            <a:pPr algn="r"/>
            <a:fld id="{17DFEF79-5B22-459D-8A8D-09CFEA1AFE71}" type="slidenum">
              <a:rPr lang="ar-SA" sz="1400">
                <a:solidFill>
                  <a:schemeClr val="tx1"/>
                </a:solidFill>
                <a:latin typeface="Arial" panose="020B0604020202020204" pitchFamily="34" charset="0"/>
                <a:cs typeface="Arial" panose="020B0604020202020204" pitchFamily="34" charset="0"/>
              </a:rPr>
              <a:pPr algn="r"/>
              <a:t>49</a:t>
            </a:fld>
            <a:endParaRPr lang="en-US" sz="1400" dirty="0">
              <a:solidFill>
                <a:schemeClr val="tx1"/>
              </a:solidFill>
              <a:latin typeface="Arial" panose="020B0604020202020204" pitchFamily="34" charset="0"/>
              <a:cs typeface="Arial" panose="020B0604020202020204" pitchFamily="34" charset="0"/>
            </a:endParaRPr>
          </a:p>
        </p:txBody>
      </p:sp>
      <p:sp>
        <p:nvSpPr>
          <p:cNvPr id="28678" name="Rectangle 3"/>
          <p:cNvSpPr>
            <a:spLocks noChangeArrowheads="1"/>
          </p:cNvSpPr>
          <p:nvPr/>
        </p:nvSpPr>
        <p:spPr bwMode="auto">
          <a:xfrm>
            <a:off x="838200" y="1752600"/>
            <a:ext cx="7315200" cy="1938992"/>
          </a:xfrm>
          <a:prstGeom prst="rect">
            <a:avLst/>
          </a:prstGeom>
          <a:solidFill>
            <a:srgbClr val="FFFFCC"/>
          </a:solidFill>
          <a:ln w="9525">
            <a:noFill/>
            <a:miter lim="800000"/>
            <a:headEnd/>
            <a:tailEnd/>
          </a:ln>
        </p:spPr>
        <p:txBody>
          <a:bodyPr>
            <a:spAutoFit/>
          </a:bodyPr>
          <a:lstStyle/>
          <a:p>
            <a:pPr algn="l"/>
            <a:r>
              <a:rPr lang="en-US" sz="2400" b="1" dirty="0">
                <a:solidFill>
                  <a:schemeClr val="bg1"/>
                </a:solidFill>
                <a:latin typeface="Courier New" pitchFamily="49" charset="0"/>
              </a:rPr>
              <a:t>atomic</a:t>
            </a:r>
            <a:r>
              <a:rPr lang="en-US" sz="2400" b="1" dirty="0">
                <a:solidFill>
                  <a:srgbClr val="0000FF"/>
                </a:solidFill>
                <a:latin typeface="Courier New" pitchFamily="49" charset="0"/>
              </a:rPr>
              <a:t> {</a:t>
            </a:r>
          </a:p>
          <a:p>
            <a:pPr algn="l"/>
            <a:r>
              <a:rPr lang="en-US" sz="2400" b="1" dirty="0">
                <a:solidFill>
                  <a:srgbClr val="0000FF"/>
                </a:solidFill>
                <a:latin typeface="Courier New" pitchFamily="49" charset="0"/>
              </a:rPr>
              <a:t> x = q1.deq(); </a:t>
            </a:r>
          </a:p>
          <a:p>
            <a:pPr algn="l"/>
            <a:r>
              <a:rPr lang="en-US" sz="2400" b="1" dirty="0">
                <a:solidFill>
                  <a:srgbClr val="0000FF"/>
                </a:solidFill>
                <a:latin typeface="Courier New" pitchFamily="49" charset="0"/>
              </a:rPr>
              <a:t>} </a:t>
            </a:r>
            <a:r>
              <a:rPr lang="en-US" sz="2400" b="1" dirty="0" err="1">
                <a:solidFill>
                  <a:schemeClr val="bg1"/>
                </a:solidFill>
                <a:latin typeface="Courier New" pitchFamily="49" charset="0"/>
              </a:rPr>
              <a:t>orElse</a:t>
            </a:r>
            <a:r>
              <a:rPr lang="en-US" sz="2400" b="1" dirty="0">
                <a:solidFill>
                  <a:srgbClr val="0000FF"/>
                </a:solidFill>
                <a:latin typeface="Courier New" pitchFamily="49" charset="0"/>
              </a:rPr>
              <a:t> {</a:t>
            </a:r>
          </a:p>
          <a:p>
            <a:pPr algn="l"/>
            <a:r>
              <a:rPr lang="en-US" sz="2400" b="1" dirty="0">
                <a:solidFill>
                  <a:srgbClr val="0000FF"/>
                </a:solidFill>
                <a:latin typeface="Courier New" pitchFamily="49" charset="0"/>
              </a:rPr>
              <a:t> x = q2.deq();</a:t>
            </a:r>
          </a:p>
          <a:p>
            <a:pPr algn="l"/>
            <a:r>
              <a:rPr lang="en-US" sz="2400" b="1" dirty="0">
                <a:solidFill>
                  <a:srgbClr val="0000FF"/>
                </a:solidFill>
                <a:latin typeface="Courier New" pitchFamily="49" charset="0"/>
              </a:rPr>
              <a:t>}</a:t>
            </a:r>
            <a:endParaRPr lang="en-US" sz="2400" b="1" dirty="0">
              <a:solidFill>
                <a:schemeClr val="bg2"/>
              </a:solidFill>
              <a:latin typeface="Courier New" pitchFamily="49" charset="0"/>
            </a:endParaRPr>
          </a:p>
        </p:txBody>
      </p:sp>
      <p:sp>
        <p:nvSpPr>
          <p:cNvPr id="977924" name="AutoShape 4"/>
          <p:cNvSpPr>
            <a:spLocks noChangeArrowheads="1"/>
          </p:cNvSpPr>
          <p:nvPr/>
        </p:nvSpPr>
        <p:spPr bwMode="auto">
          <a:xfrm>
            <a:off x="1790700" y="2076450"/>
            <a:ext cx="1827213" cy="523875"/>
          </a:xfrm>
          <a:prstGeom prst="wedgeRoundRectCallout">
            <a:avLst>
              <a:gd name="adj1" fmla="val 63380"/>
              <a:gd name="adj2" fmla="val 432120"/>
              <a:gd name="adj3" fmla="val 16667"/>
            </a:avLst>
          </a:prstGeom>
          <a:noFill/>
          <a:ln w="76200">
            <a:solidFill>
              <a:srgbClr val="FF0000"/>
            </a:solidFill>
            <a:miter lim="800000"/>
            <a:headEnd/>
            <a:tailEnd/>
          </a:ln>
        </p:spPr>
        <p:txBody>
          <a:bodyPr anchor="ctr"/>
          <a:lstStyle/>
          <a:p>
            <a:endParaRPr lang="en-GB" sz="2400" b="1">
              <a:solidFill>
                <a:srgbClr val="FFFF00"/>
              </a:solidFill>
              <a:latin typeface="cmr7" pitchFamily="34" charset="0"/>
            </a:endParaRPr>
          </a:p>
        </p:txBody>
      </p:sp>
      <p:sp>
        <p:nvSpPr>
          <p:cNvPr id="977926" name="AutoShape 6"/>
          <p:cNvSpPr>
            <a:spLocks noChangeArrowheads="1"/>
          </p:cNvSpPr>
          <p:nvPr/>
        </p:nvSpPr>
        <p:spPr bwMode="auto">
          <a:xfrm>
            <a:off x="1804988" y="2816225"/>
            <a:ext cx="1811337" cy="523875"/>
          </a:xfrm>
          <a:prstGeom prst="wedgeRoundRectCallout">
            <a:avLst>
              <a:gd name="adj1" fmla="val 57449"/>
              <a:gd name="adj2" fmla="val 338486"/>
              <a:gd name="adj3" fmla="val 16667"/>
            </a:avLst>
          </a:prstGeom>
          <a:noFill/>
          <a:ln w="76200">
            <a:solidFill>
              <a:srgbClr val="FF0000"/>
            </a:solidFill>
            <a:miter lim="800000"/>
            <a:headEnd/>
            <a:tailEnd/>
          </a:ln>
        </p:spPr>
        <p:txBody>
          <a:bodyPr anchor="ctr"/>
          <a:lstStyle/>
          <a:p>
            <a:endParaRPr lang="en-GB" sz="2400" b="1">
              <a:solidFill>
                <a:srgbClr val="FFFF00"/>
              </a:solidFill>
              <a:latin typeface="cmr7" pitchFamily="34" charset="0"/>
            </a:endParaRPr>
          </a:p>
        </p:txBody>
      </p:sp>
      <p:sp>
        <p:nvSpPr>
          <p:cNvPr id="977928" name="AutoShape 8"/>
          <p:cNvSpPr>
            <a:spLocks noChangeArrowheads="1"/>
          </p:cNvSpPr>
          <p:nvPr/>
        </p:nvSpPr>
        <p:spPr bwMode="auto">
          <a:xfrm>
            <a:off x="654050" y="1657350"/>
            <a:ext cx="3309938" cy="2143125"/>
          </a:xfrm>
          <a:prstGeom prst="wedgeRoundRectCallout">
            <a:avLst>
              <a:gd name="adj1" fmla="val 46162"/>
              <a:gd name="adj2" fmla="val 120074"/>
              <a:gd name="adj3" fmla="val 16667"/>
            </a:avLst>
          </a:prstGeom>
          <a:noFill/>
          <a:ln w="76200">
            <a:solidFill>
              <a:srgbClr val="FF0000"/>
            </a:solidFill>
            <a:miter lim="800000"/>
            <a:headEnd/>
            <a:tailEnd/>
          </a:ln>
        </p:spPr>
        <p:txBody>
          <a:bodyPr anchor="ctr"/>
          <a:lstStyle/>
          <a:p>
            <a:endParaRPr lang="en-GB" sz="2400" b="1">
              <a:solidFill>
                <a:srgbClr val="FFFF00"/>
              </a:solidFill>
              <a:latin typeface="cmr7" pitchFamily="34" charset="0"/>
            </a:endParaRPr>
          </a:p>
        </p:txBody>
      </p:sp>
      <p:sp>
        <p:nvSpPr>
          <p:cNvPr id="14" name="Text Box 40"/>
          <p:cNvSpPr txBox="1">
            <a:spLocks noChangeArrowheads="1"/>
          </p:cNvSpPr>
          <p:nvPr/>
        </p:nvSpPr>
        <p:spPr bwMode="auto">
          <a:xfrm>
            <a:off x="2780100" y="4736645"/>
            <a:ext cx="5612786" cy="523220"/>
          </a:xfrm>
          <a:prstGeom prst="rect">
            <a:avLst/>
          </a:prstGeom>
          <a:solidFill>
            <a:schemeClr val="bg1"/>
          </a:solidFill>
          <a:ln w="76200" algn="ctr">
            <a:solidFill>
              <a:srgbClr val="FF0000"/>
            </a:solidFill>
            <a:miter lim="800000"/>
            <a:headEnd/>
            <a:tailEnd/>
          </a:ln>
          <a:effectLst>
            <a:outerShdw dist="107763" dir="2700000" algn="ctr" rotWithShape="0">
              <a:schemeClr val="bg2">
                <a:alpha val="50000"/>
              </a:schemeClr>
            </a:outerShdw>
          </a:effectLst>
        </p:spPr>
        <p:txBody>
          <a:bodyPr wrap="square">
            <a:spAutoFit/>
          </a:bodyPr>
          <a:lstStyle/>
          <a:p>
            <a:r>
              <a:rPr lang="en-US" sz="2800" b="1" dirty="0">
                <a:solidFill>
                  <a:srgbClr val="FFFF00"/>
                </a:solidFill>
                <a:latin typeface="Arial" panose="020B0604020202020204" pitchFamily="34" charset="0"/>
                <a:cs typeface="Arial" panose="020B0604020202020204" pitchFamily="34" charset="0"/>
              </a:rPr>
              <a:t>Run 1</a:t>
            </a:r>
            <a:r>
              <a:rPr lang="en-US" sz="2800" b="1" baseline="30000" dirty="0">
                <a:solidFill>
                  <a:srgbClr val="FFFF00"/>
                </a:solidFill>
                <a:latin typeface="Arial" panose="020B0604020202020204" pitchFamily="34" charset="0"/>
                <a:cs typeface="Arial" panose="020B0604020202020204" pitchFamily="34" charset="0"/>
              </a:rPr>
              <a:t>st</a:t>
            </a:r>
            <a:r>
              <a:rPr lang="en-US" sz="2800" b="1" dirty="0">
                <a:solidFill>
                  <a:srgbClr val="FFFF00"/>
                </a:solidFill>
                <a:latin typeface="Arial" panose="020B0604020202020204" pitchFamily="34" charset="0"/>
                <a:cs typeface="Arial" panose="020B0604020202020204" pitchFamily="34" charset="0"/>
              </a:rPr>
              <a:t> method. If it retries …</a:t>
            </a:r>
          </a:p>
        </p:txBody>
      </p:sp>
      <p:sp>
        <p:nvSpPr>
          <p:cNvPr id="15" name="Text Box 40"/>
          <p:cNvSpPr txBox="1">
            <a:spLocks noChangeArrowheads="1"/>
          </p:cNvSpPr>
          <p:nvPr/>
        </p:nvSpPr>
        <p:spPr bwMode="auto">
          <a:xfrm>
            <a:off x="3084900" y="5019674"/>
            <a:ext cx="5612786" cy="523220"/>
          </a:xfrm>
          <a:prstGeom prst="rect">
            <a:avLst/>
          </a:prstGeom>
          <a:solidFill>
            <a:schemeClr val="bg1"/>
          </a:solidFill>
          <a:ln w="76200" algn="ctr">
            <a:solidFill>
              <a:srgbClr val="FF0000"/>
            </a:solidFill>
            <a:miter lim="800000"/>
            <a:headEnd/>
            <a:tailEnd/>
          </a:ln>
          <a:effectLst>
            <a:outerShdw dist="107763" dir="2700000" algn="ctr" rotWithShape="0">
              <a:schemeClr val="bg2">
                <a:alpha val="50000"/>
              </a:schemeClr>
            </a:outerShdw>
          </a:effectLst>
        </p:spPr>
        <p:txBody>
          <a:bodyPr wrap="square">
            <a:spAutoFit/>
          </a:bodyPr>
          <a:lstStyle/>
          <a:p>
            <a:r>
              <a:rPr lang="en-US" sz="2800" b="1" dirty="0">
                <a:solidFill>
                  <a:srgbClr val="FFFF00"/>
                </a:solidFill>
                <a:latin typeface="Arial" panose="020B0604020202020204" pitchFamily="34" charset="0"/>
                <a:cs typeface="Arial" panose="020B0604020202020204" pitchFamily="34" charset="0"/>
              </a:rPr>
              <a:t>Run 2</a:t>
            </a:r>
            <a:r>
              <a:rPr lang="en-US" sz="2800" b="1" baseline="30000" dirty="0">
                <a:solidFill>
                  <a:srgbClr val="FFFF00"/>
                </a:solidFill>
                <a:latin typeface="Arial" panose="020B0604020202020204" pitchFamily="34" charset="0"/>
                <a:cs typeface="Arial" panose="020B0604020202020204" pitchFamily="34" charset="0"/>
              </a:rPr>
              <a:t>nd</a:t>
            </a:r>
            <a:r>
              <a:rPr lang="en-US" sz="2800" b="1" dirty="0">
                <a:solidFill>
                  <a:srgbClr val="FFFF00"/>
                </a:solidFill>
                <a:latin typeface="Arial" panose="020B0604020202020204" pitchFamily="34" charset="0"/>
                <a:cs typeface="Arial" panose="020B0604020202020204" pitchFamily="34" charset="0"/>
              </a:rPr>
              <a:t> method. If it retries …</a:t>
            </a:r>
          </a:p>
        </p:txBody>
      </p:sp>
      <p:sp>
        <p:nvSpPr>
          <p:cNvPr id="17" name="Text Box 40"/>
          <p:cNvSpPr txBox="1">
            <a:spLocks noChangeArrowheads="1"/>
          </p:cNvSpPr>
          <p:nvPr/>
        </p:nvSpPr>
        <p:spPr bwMode="auto">
          <a:xfrm>
            <a:off x="3313501" y="5444217"/>
            <a:ext cx="5612786" cy="523220"/>
          </a:xfrm>
          <a:prstGeom prst="rect">
            <a:avLst/>
          </a:prstGeom>
          <a:solidFill>
            <a:schemeClr val="bg1"/>
          </a:solidFill>
          <a:ln w="76200" algn="ctr">
            <a:solidFill>
              <a:srgbClr val="FF0000"/>
            </a:solidFill>
            <a:miter lim="800000"/>
            <a:headEnd/>
            <a:tailEnd/>
          </a:ln>
          <a:effectLst>
            <a:outerShdw dist="107763" dir="2700000" algn="ctr" rotWithShape="0">
              <a:schemeClr val="bg2">
                <a:alpha val="50000"/>
              </a:schemeClr>
            </a:outerShdw>
          </a:effectLst>
        </p:spPr>
        <p:txBody>
          <a:bodyPr wrap="square">
            <a:spAutoFit/>
          </a:bodyPr>
          <a:lstStyle/>
          <a:p>
            <a:r>
              <a:rPr lang="en-US" sz="2800" b="1" dirty="0">
                <a:solidFill>
                  <a:srgbClr val="FFFF00"/>
                </a:solidFill>
                <a:latin typeface="Arial" panose="020B0604020202020204" pitchFamily="34" charset="0"/>
                <a:cs typeface="Arial" panose="020B0604020202020204" pitchFamily="34" charset="0"/>
              </a:rPr>
              <a:t>Entire statement retries</a:t>
            </a:r>
            <a:endParaRPr lang="en-US" sz="1800" b="1" dirty="0">
              <a:solidFill>
                <a:srgbClr val="FFFF00"/>
              </a:solidFill>
              <a:latin typeface="Arial" panose="020B0604020202020204" pitchFamily="34" charset="0"/>
              <a:cs typeface="Arial" panose="020B0604020202020204" pitchFamily="34" charset="0"/>
            </a:endParaRPr>
          </a:p>
        </p:txBody>
      </p:sp>
      <p:sp>
        <p:nvSpPr>
          <p:cNvPr id="13" name="TextBox 12">
            <a:extLst>
              <a:ext uri="{FF2B5EF4-FFF2-40B4-BE49-F238E27FC236}">
                <a16:creationId xmlns:a16="http://schemas.microsoft.com/office/drawing/2014/main" id="{F8F33B20-C849-41F1-8F10-92A7C29FBC94}"/>
              </a:ext>
            </a:extLst>
          </p:cNvPr>
          <p:cNvSpPr txBox="1"/>
          <p:nvPr/>
        </p:nvSpPr>
        <p:spPr bwMode="auto">
          <a:xfrm>
            <a:off x="368981" y="312546"/>
            <a:ext cx="5392310" cy="523220"/>
          </a:xfrm>
          <a:prstGeom prst="rect">
            <a:avLst/>
          </a:prstGeom>
          <a:solidFill>
            <a:schemeClr val="bg1"/>
          </a:solidFill>
          <a:ln w="76200">
            <a:solidFill>
              <a:schemeClr val="tx1">
                <a:lumMod val="85000"/>
              </a:schemeClr>
            </a:solid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2800" dirty="0">
                <a:solidFill>
                  <a:srgbClr val="FFFF00"/>
                </a:solidFill>
                <a:latin typeface="Arial" panose="020B0604020202020204" pitchFamily="34" charset="0"/>
                <a:cs typeface="Arial" panose="020B0604020202020204" pitchFamily="34" charset="0"/>
              </a:rPr>
              <a:t>Composable Conditional Waiting</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77924"/>
                                        </p:tgtEl>
                                        <p:attrNameLst>
                                          <p:attrName>style.visibility</p:attrName>
                                        </p:attrNameLst>
                                      </p:cBhvr>
                                      <p:to>
                                        <p:strVal val="visible"/>
                                      </p:to>
                                    </p:set>
                                    <p:animEffect transition="in" filter="blinds(horizontal)">
                                      <p:cBhvr>
                                        <p:cTn id="7" dur="500"/>
                                        <p:tgtEl>
                                          <p:spTgt spid="977924"/>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blinds(horizontal)">
                                      <p:cBhvr>
                                        <p:cTn id="10" dur="500"/>
                                        <p:tgtEl>
                                          <p:spTgt spid="14"/>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xit" presetSubtype="10" fill="hold" grpId="1" nodeType="clickEffect">
                                  <p:stCondLst>
                                    <p:cond delay="0"/>
                                  </p:stCondLst>
                                  <p:childTnLst>
                                    <p:animEffect transition="out" filter="blinds(horizontal)">
                                      <p:cBhvr>
                                        <p:cTn id="14" dur="500"/>
                                        <p:tgtEl>
                                          <p:spTgt spid="977924"/>
                                        </p:tgtEl>
                                      </p:cBhvr>
                                    </p:animEffect>
                                    <p:set>
                                      <p:cBhvr>
                                        <p:cTn id="15" dur="1" fill="hold">
                                          <p:stCondLst>
                                            <p:cond delay="499"/>
                                          </p:stCondLst>
                                        </p:cTn>
                                        <p:tgtEl>
                                          <p:spTgt spid="977924"/>
                                        </p:tgtEl>
                                        <p:attrNameLst>
                                          <p:attrName>style.visibility</p:attrName>
                                        </p:attrNameLst>
                                      </p:cBhvr>
                                      <p:to>
                                        <p:strVal val="hidden"/>
                                      </p:to>
                                    </p:set>
                                  </p:childTnLst>
                                </p:cTn>
                              </p:par>
                              <p:par>
                                <p:cTn id="16" presetID="3" presetClass="exit" presetSubtype="10" fill="hold" grpId="1" nodeType="withEffect">
                                  <p:stCondLst>
                                    <p:cond delay="0"/>
                                  </p:stCondLst>
                                  <p:childTnLst>
                                    <p:animEffect transition="out" filter="blinds(horizontal)">
                                      <p:cBhvr>
                                        <p:cTn id="17" dur="500"/>
                                        <p:tgtEl>
                                          <p:spTgt spid="14"/>
                                        </p:tgtEl>
                                      </p:cBhvr>
                                    </p:animEffect>
                                    <p:set>
                                      <p:cBhvr>
                                        <p:cTn id="18" dur="1" fill="hold">
                                          <p:stCondLst>
                                            <p:cond delay="499"/>
                                          </p:stCondLst>
                                        </p:cTn>
                                        <p:tgtEl>
                                          <p:spTgt spid="14"/>
                                        </p:tgtEl>
                                        <p:attrNameLst>
                                          <p:attrName>style.visibility</p:attrName>
                                        </p:attrNameLst>
                                      </p:cBhvr>
                                      <p:to>
                                        <p:strVal val="hidden"/>
                                      </p:to>
                                    </p:set>
                                  </p:childTnLst>
                                </p:cTn>
                              </p:par>
                            </p:childTnLst>
                          </p:cTn>
                        </p:par>
                        <p:par>
                          <p:cTn id="19" fill="hold">
                            <p:stCondLst>
                              <p:cond delay="500"/>
                            </p:stCondLst>
                            <p:childTnLst>
                              <p:par>
                                <p:cTn id="20" presetID="3" presetClass="entr" presetSubtype="10" fill="hold" grpId="0" nodeType="afterEffect">
                                  <p:stCondLst>
                                    <p:cond delay="0"/>
                                  </p:stCondLst>
                                  <p:childTnLst>
                                    <p:set>
                                      <p:cBhvr>
                                        <p:cTn id="21" dur="1" fill="hold">
                                          <p:stCondLst>
                                            <p:cond delay="0"/>
                                          </p:stCondLst>
                                        </p:cTn>
                                        <p:tgtEl>
                                          <p:spTgt spid="977926"/>
                                        </p:tgtEl>
                                        <p:attrNameLst>
                                          <p:attrName>style.visibility</p:attrName>
                                        </p:attrNameLst>
                                      </p:cBhvr>
                                      <p:to>
                                        <p:strVal val="visible"/>
                                      </p:to>
                                    </p:set>
                                    <p:animEffect transition="in" filter="blinds(horizontal)">
                                      <p:cBhvr>
                                        <p:cTn id="22" dur="500"/>
                                        <p:tgtEl>
                                          <p:spTgt spid="977926"/>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blinds(horizontal)">
                                      <p:cBhvr>
                                        <p:cTn id="25" dur="500"/>
                                        <p:tgtEl>
                                          <p:spTgt spid="15"/>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xit" presetSubtype="10" fill="hold" grpId="1" nodeType="clickEffect">
                                  <p:stCondLst>
                                    <p:cond delay="0"/>
                                  </p:stCondLst>
                                  <p:childTnLst>
                                    <p:animEffect transition="out" filter="blinds(horizontal)">
                                      <p:cBhvr>
                                        <p:cTn id="29" dur="500"/>
                                        <p:tgtEl>
                                          <p:spTgt spid="977926"/>
                                        </p:tgtEl>
                                      </p:cBhvr>
                                    </p:animEffect>
                                    <p:set>
                                      <p:cBhvr>
                                        <p:cTn id="30" dur="1" fill="hold">
                                          <p:stCondLst>
                                            <p:cond delay="499"/>
                                          </p:stCondLst>
                                        </p:cTn>
                                        <p:tgtEl>
                                          <p:spTgt spid="977926"/>
                                        </p:tgtEl>
                                        <p:attrNameLst>
                                          <p:attrName>style.visibility</p:attrName>
                                        </p:attrNameLst>
                                      </p:cBhvr>
                                      <p:to>
                                        <p:strVal val="hidden"/>
                                      </p:to>
                                    </p:set>
                                  </p:childTnLst>
                                </p:cTn>
                              </p:par>
                              <p:par>
                                <p:cTn id="31" presetID="3" presetClass="exit" presetSubtype="10" fill="hold" grpId="1" nodeType="withEffect">
                                  <p:stCondLst>
                                    <p:cond delay="0"/>
                                  </p:stCondLst>
                                  <p:childTnLst>
                                    <p:animEffect transition="out" filter="blinds(horizontal)">
                                      <p:cBhvr>
                                        <p:cTn id="32" dur="500"/>
                                        <p:tgtEl>
                                          <p:spTgt spid="15"/>
                                        </p:tgtEl>
                                      </p:cBhvr>
                                    </p:animEffect>
                                    <p:set>
                                      <p:cBhvr>
                                        <p:cTn id="33" dur="1" fill="hold">
                                          <p:stCondLst>
                                            <p:cond delay="499"/>
                                          </p:stCondLst>
                                        </p:cTn>
                                        <p:tgtEl>
                                          <p:spTgt spid="15"/>
                                        </p:tgtEl>
                                        <p:attrNameLst>
                                          <p:attrName>style.visibility</p:attrName>
                                        </p:attrNameLst>
                                      </p:cBhvr>
                                      <p:to>
                                        <p:strVal val="hidden"/>
                                      </p:to>
                                    </p:set>
                                  </p:childTnLst>
                                </p:cTn>
                              </p:par>
                            </p:childTnLst>
                          </p:cTn>
                        </p:par>
                        <p:par>
                          <p:cTn id="34" fill="hold">
                            <p:stCondLst>
                              <p:cond delay="500"/>
                            </p:stCondLst>
                            <p:childTnLst>
                              <p:par>
                                <p:cTn id="35" presetID="3" presetClass="entr" presetSubtype="10" fill="hold" grpId="0" nodeType="afterEffect">
                                  <p:stCondLst>
                                    <p:cond delay="0"/>
                                  </p:stCondLst>
                                  <p:childTnLst>
                                    <p:set>
                                      <p:cBhvr>
                                        <p:cTn id="36" dur="1" fill="hold">
                                          <p:stCondLst>
                                            <p:cond delay="0"/>
                                          </p:stCondLst>
                                        </p:cTn>
                                        <p:tgtEl>
                                          <p:spTgt spid="977928"/>
                                        </p:tgtEl>
                                        <p:attrNameLst>
                                          <p:attrName>style.visibility</p:attrName>
                                        </p:attrNameLst>
                                      </p:cBhvr>
                                      <p:to>
                                        <p:strVal val="visible"/>
                                      </p:to>
                                    </p:set>
                                    <p:animEffect transition="in" filter="blinds(horizontal)">
                                      <p:cBhvr>
                                        <p:cTn id="37" dur="500"/>
                                        <p:tgtEl>
                                          <p:spTgt spid="977928"/>
                                        </p:tgtEl>
                                      </p:cBhvr>
                                    </p:animEffect>
                                  </p:childTnLst>
                                </p:cTn>
                              </p:par>
                              <p:par>
                                <p:cTn id="38" presetID="3" presetClass="entr" presetSubtype="10" fill="hold" grpId="0" nodeType="with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blinds(horizontal)">
                                      <p:cBhvr>
                                        <p:cTn id="4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7924" grpId="0" animBg="1"/>
      <p:bldP spid="977924" grpId="1" animBg="1"/>
      <p:bldP spid="977926" grpId="0" animBg="1"/>
      <p:bldP spid="977926" grpId="1" animBg="1"/>
      <p:bldP spid="977928" grpId="0" animBg="1"/>
      <p:bldP spid="14" grpId="0" animBg="1"/>
      <p:bldP spid="14" grpId="1" animBg="1"/>
      <p:bldP spid="15" grpId="0" animBg="1"/>
      <p:bldP spid="15" grpId="1" animBg="1"/>
      <p:bldP spid="1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269" name="Group 59"/>
          <p:cNvGrpSpPr>
            <a:grpSpLocks/>
          </p:cNvGrpSpPr>
          <p:nvPr/>
        </p:nvGrpSpPr>
        <p:grpSpPr bwMode="auto">
          <a:xfrm>
            <a:off x="2425700" y="2700338"/>
            <a:ext cx="4267200" cy="2527300"/>
            <a:chOff x="2038" y="1558"/>
            <a:chExt cx="1847" cy="1318"/>
          </a:xfrm>
        </p:grpSpPr>
        <p:sp>
          <p:nvSpPr>
            <p:cNvPr id="11270" name="Rectangle 4"/>
            <p:cNvSpPr>
              <a:spLocks noChangeArrowheads="1"/>
            </p:cNvSpPr>
            <p:nvPr/>
          </p:nvSpPr>
          <p:spPr bwMode="auto">
            <a:xfrm>
              <a:off x="2262" y="2073"/>
              <a:ext cx="335" cy="138"/>
            </a:xfrm>
            <a:prstGeom prst="rect">
              <a:avLst/>
            </a:prstGeom>
            <a:solidFill>
              <a:srgbClr val="FF3399"/>
            </a:solidFill>
            <a:ln w="38100">
              <a:solidFill>
                <a:schemeClr val="tx1"/>
              </a:solidFill>
              <a:miter lim="800000"/>
              <a:headEnd/>
              <a:tailEnd/>
            </a:ln>
          </p:spPr>
          <p:txBody>
            <a:bodyPr wrap="none" anchor="ctr"/>
            <a:lstStyle/>
            <a:p>
              <a:pPr algn="ctr" eaLnBrk="0" hangingPunct="0"/>
              <a:r>
                <a:rPr lang="en-US" sz="1600" dirty="0">
                  <a:solidFill>
                    <a:schemeClr val="tx1"/>
                  </a:solidFill>
                  <a:latin typeface="Arial" panose="020B0604020202020204" pitchFamily="34" charset="0"/>
                </a:rPr>
                <a:t>cache</a:t>
              </a:r>
            </a:p>
          </p:txBody>
        </p:sp>
        <p:sp>
          <p:nvSpPr>
            <p:cNvPr id="11271" name="AutoShape 5"/>
            <p:cNvSpPr>
              <a:spLocks noChangeArrowheads="1"/>
            </p:cNvSpPr>
            <p:nvPr/>
          </p:nvSpPr>
          <p:spPr bwMode="auto">
            <a:xfrm>
              <a:off x="2038" y="2223"/>
              <a:ext cx="1845" cy="228"/>
            </a:xfrm>
            <a:prstGeom prst="leftRightArrow">
              <a:avLst>
                <a:gd name="adj1" fmla="val 40102"/>
                <a:gd name="adj2" fmla="val 63800"/>
              </a:avLst>
            </a:prstGeom>
            <a:solidFill>
              <a:schemeClr val="folHlink"/>
            </a:solidFill>
            <a:ln w="38100">
              <a:solidFill>
                <a:schemeClr val="tx1"/>
              </a:solidFill>
              <a:miter lim="800000"/>
              <a:headEnd/>
              <a:tailEnd/>
            </a:ln>
          </p:spPr>
          <p:txBody>
            <a:bodyPr wrap="none" anchor="ctr"/>
            <a:lstStyle/>
            <a:p>
              <a:pPr algn="r" eaLnBrk="0" hangingPunct="0"/>
              <a:r>
                <a:rPr lang="en-US" sz="2000" dirty="0">
                  <a:solidFill>
                    <a:schemeClr val="tx1"/>
                  </a:solidFill>
                  <a:latin typeface="Arial" panose="020B0604020202020204" pitchFamily="34" charset="0"/>
                </a:rPr>
                <a:t>Bus</a:t>
              </a:r>
            </a:p>
          </p:txBody>
        </p:sp>
        <p:grpSp>
          <p:nvGrpSpPr>
            <p:cNvPr id="11272" name="Group 6"/>
            <p:cNvGrpSpPr>
              <a:grpSpLocks/>
            </p:cNvGrpSpPr>
            <p:nvPr/>
          </p:nvGrpSpPr>
          <p:grpSpPr bwMode="auto">
            <a:xfrm>
              <a:off x="2813" y="1577"/>
              <a:ext cx="315" cy="418"/>
              <a:chOff x="2496" y="2725"/>
              <a:chExt cx="712" cy="739"/>
            </a:xfrm>
          </p:grpSpPr>
          <p:sp>
            <p:nvSpPr>
              <p:cNvPr id="11273" name="Rectangle 7"/>
              <p:cNvSpPr>
                <a:spLocks noChangeArrowheads="1"/>
              </p:cNvSpPr>
              <p:nvPr/>
            </p:nvSpPr>
            <p:spPr bwMode="auto">
              <a:xfrm>
                <a:off x="2592" y="3312"/>
                <a:ext cx="528" cy="144"/>
              </a:xfrm>
              <a:prstGeom prst="rect">
                <a:avLst/>
              </a:prstGeom>
              <a:solidFill>
                <a:schemeClr val="accent1"/>
              </a:solidFill>
              <a:ln w="38100" algn="ctr">
                <a:solidFill>
                  <a:schemeClr val="tx1"/>
                </a:solidFill>
                <a:miter lim="800000"/>
                <a:headEnd/>
                <a:tailEnd/>
              </a:ln>
            </p:spPr>
            <p:txBody>
              <a:bodyPr wrap="none" anchor="ctr"/>
              <a:lstStyle/>
              <a:p>
                <a:pPr algn="r" eaLnBrk="0" hangingPunct="0"/>
                <a:endParaRPr lang="en-US" sz="4400" b="1" dirty="0">
                  <a:solidFill>
                    <a:schemeClr val="tx1"/>
                  </a:solidFill>
                  <a:latin typeface="Arial" panose="020B0604020202020204" pitchFamily="34" charset="0"/>
                </a:endParaRPr>
              </a:p>
            </p:txBody>
          </p:sp>
          <p:sp>
            <p:nvSpPr>
              <p:cNvPr id="11274" name="Freeform 8"/>
              <p:cNvSpPr>
                <a:spLocks/>
              </p:cNvSpPr>
              <p:nvPr/>
            </p:nvSpPr>
            <p:spPr bwMode="auto">
              <a:xfrm>
                <a:off x="2592" y="2725"/>
                <a:ext cx="528" cy="587"/>
              </a:xfrm>
              <a:custGeom>
                <a:avLst/>
                <a:gdLst>
                  <a:gd name="T0" fmla="*/ 48 w 528"/>
                  <a:gd name="T1" fmla="*/ 11 h 587"/>
                  <a:gd name="T2" fmla="*/ 480 w 528"/>
                  <a:gd name="T3" fmla="*/ 11 h 587"/>
                  <a:gd name="T4" fmla="*/ 528 w 528"/>
                  <a:gd name="T5" fmla="*/ 587 h 587"/>
                  <a:gd name="T6" fmla="*/ 0 w 528"/>
                  <a:gd name="T7" fmla="*/ 587 h 587"/>
                  <a:gd name="T8" fmla="*/ 32 w 528"/>
                  <a:gd name="T9" fmla="*/ 0 h 587"/>
                  <a:gd name="T10" fmla="*/ 0 60000 65536"/>
                  <a:gd name="T11" fmla="*/ 0 60000 65536"/>
                  <a:gd name="T12" fmla="*/ 0 60000 65536"/>
                  <a:gd name="T13" fmla="*/ 0 60000 65536"/>
                  <a:gd name="T14" fmla="*/ 0 60000 65536"/>
                  <a:gd name="T15" fmla="*/ 0 w 528"/>
                  <a:gd name="T16" fmla="*/ 0 h 587"/>
                  <a:gd name="T17" fmla="*/ 528 w 528"/>
                  <a:gd name="T18" fmla="*/ 587 h 587"/>
                </a:gdLst>
                <a:ahLst/>
                <a:cxnLst>
                  <a:cxn ang="T10">
                    <a:pos x="T0" y="T1"/>
                  </a:cxn>
                  <a:cxn ang="T11">
                    <a:pos x="T2" y="T3"/>
                  </a:cxn>
                  <a:cxn ang="T12">
                    <a:pos x="T4" y="T5"/>
                  </a:cxn>
                  <a:cxn ang="T13">
                    <a:pos x="T6" y="T7"/>
                  </a:cxn>
                  <a:cxn ang="T14">
                    <a:pos x="T8" y="T9"/>
                  </a:cxn>
                </a:cxnLst>
                <a:rect l="T15" t="T16" r="T17" b="T18"/>
                <a:pathLst>
                  <a:path w="528" h="587">
                    <a:moveTo>
                      <a:pt x="48" y="11"/>
                    </a:moveTo>
                    <a:lnTo>
                      <a:pt x="480" y="11"/>
                    </a:lnTo>
                    <a:lnTo>
                      <a:pt x="528" y="587"/>
                    </a:lnTo>
                    <a:lnTo>
                      <a:pt x="0" y="587"/>
                    </a:lnTo>
                    <a:lnTo>
                      <a:pt x="32" y="0"/>
                    </a:lnTo>
                  </a:path>
                </a:pathLst>
              </a:custGeom>
              <a:solidFill>
                <a:schemeClr val="accent1"/>
              </a:solidFill>
              <a:ln w="38100">
                <a:solidFill>
                  <a:schemeClr val="tx1"/>
                </a:solidFill>
                <a:round/>
                <a:headEnd/>
                <a:tailEnd/>
              </a:ln>
            </p:spPr>
            <p:txBody>
              <a:bodyPr wrap="none" anchor="ctr"/>
              <a:lstStyle/>
              <a:p>
                <a:pPr algn="r" eaLnBrk="0" hangingPunct="0"/>
                <a:endParaRPr lang="en-US" sz="4400" b="1" dirty="0">
                  <a:solidFill>
                    <a:schemeClr val="tx1"/>
                  </a:solidFill>
                  <a:latin typeface="Arial" panose="020B0604020202020204" pitchFamily="34" charset="0"/>
                </a:endParaRPr>
              </a:p>
            </p:txBody>
          </p:sp>
          <p:grpSp>
            <p:nvGrpSpPr>
              <p:cNvPr id="11275" name="Group 9"/>
              <p:cNvGrpSpPr>
                <a:grpSpLocks/>
              </p:cNvGrpSpPr>
              <p:nvPr/>
            </p:nvGrpSpPr>
            <p:grpSpPr bwMode="auto">
              <a:xfrm>
                <a:off x="3072" y="2832"/>
                <a:ext cx="136" cy="632"/>
                <a:chOff x="3072" y="2832"/>
                <a:chExt cx="136" cy="632"/>
              </a:xfrm>
            </p:grpSpPr>
            <p:sp>
              <p:nvSpPr>
                <p:cNvPr id="11276" name="Freeform 10"/>
                <p:cNvSpPr>
                  <a:spLocks/>
                </p:cNvSpPr>
                <p:nvPr/>
              </p:nvSpPr>
              <p:spPr bwMode="auto">
                <a:xfrm>
                  <a:off x="3072" y="3120"/>
                  <a:ext cx="136" cy="344"/>
                </a:xfrm>
                <a:custGeom>
                  <a:avLst/>
                  <a:gdLst>
                    <a:gd name="T0" fmla="*/ 24 w 136"/>
                    <a:gd name="T1" fmla="*/ 0 h 344"/>
                    <a:gd name="T2" fmla="*/ 136 w 136"/>
                    <a:gd name="T3" fmla="*/ 0 h 344"/>
                    <a:gd name="T4" fmla="*/ 136 w 136"/>
                    <a:gd name="T5" fmla="*/ 232 h 344"/>
                    <a:gd name="T6" fmla="*/ 106 w 136"/>
                    <a:gd name="T7" fmla="*/ 344 h 344"/>
                    <a:gd name="T8" fmla="*/ 106 w 136"/>
                    <a:gd name="T9" fmla="*/ 88 h 344"/>
                    <a:gd name="T10" fmla="*/ 0 w 136"/>
                    <a:gd name="T11" fmla="*/ 88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pPr algn="r" eaLnBrk="0" hangingPunct="0"/>
                  <a:endParaRPr lang="en-US" sz="4400" b="1" dirty="0">
                    <a:solidFill>
                      <a:schemeClr val="tx1"/>
                    </a:solidFill>
                    <a:latin typeface="Arial" panose="020B0604020202020204" pitchFamily="34" charset="0"/>
                  </a:endParaRPr>
                </a:p>
              </p:txBody>
            </p:sp>
            <p:sp>
              <p:nvSpPr>
                <p:cNvPr id="11277" name="Freeform 11"/>
                <p:cNvSpPr>
                  <a:spLocks/>
                </p:cNvSpPr>
                <p:nvPr/>
              </p:nvSpPr>
              <p:spPr bwMode="auto">
                <a:xfrm>
                  <a:off x="3072" y="2976"/>
                  <a:ext cx="123" cy="312"/>
                </a:xfrm>
                <a:custGeom>
                  <a:avLst/>
                  <a:gdLst>
                    <a:gd name="T0" fmla="*/ 12 w 136"/>
                    <a:gd name="T1" fmla="*/ 0 h 344"/>
                    <a:gd name="T2" fmla="*/ 66 w 136"/>
                    <a:gd name="T3" fmla="*/ 0 h 344"/>
                    <a:gd name="T4" fmla="*/ 66 w 136"/>
                    <a:gd name="T5" fmla="*/ 116 h 344"/>
                    <a:gd name="T6" fmla="*/ 52 w 136"/>
                    <a:gd name="T7" fmla="*/ 173 h 344"/>
                    <a:gd name="T8" fmla="*/ 52 w 136"/>
                    <a:gd name="T9" fmla="*/ 44 h 344"/>
                    <a:gd name="T10" fmla="*/ 0 w 136"/>
                    <a:gd name="T11" fmla="*/ 44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pPr algn="r" eaLnBrk="0" hangingPunct="0"/>
                  <a:endParaRPr lang="en-US" sz="4400" b="1" dirty="0">
                    <a:solidFill>
                      <a:schemeClr val="tx1"/>
                    </a:solidFill>
                    <a:latin typeface="Arial" panose="020B0604020202020204" pitchFamily="34" charset="0"/>
                  </a:endParaRPr>
                </a:p>
              </p:txBody>
            </p:sp>
            <p:sp>
              <p:nvSpPr>
                <p:cNvPr id="11278" name="Freeform 12"/>
                <p:cNvSpPr>
                  <a:spLocks/>
                </p:cNvSpPr>
                <p:nvPr/>
              </p:nvSpPr>
              <p:spPr bwMode="auto">
                <a:xfrm>
                  <a:off x="3072" y="2832"/>
                  <a:ext cx="127" cy="320"/>
                </a:xfrm>
                <a:custGeom>
                  <a:avLst/>
                  <a:gdLst>
                    <a:gd name="T0" fmla="*/ 16 w 136"/>
                    <a:gd name="T1" fmla="*/ 0 h 344"/>
                    <a:gd name="T2" fmla="*/ 85 w 136"/>
                    <a:gd name="T3" fmla="*/ 0 h 344"/>
                    <a:gd name="T4" fmla="*/ 85 w 136"/>
                    <a:gd name="T5" fmla="*/ 140 h 344"/>
                    <a:gd name="T6" fmla="*/ 65 w 136"/>
                    <a:gd name="T7" fmla="*/ 207 h 344"/>
                    <a:gd name="T8" fmla="*/ 65 w 136"/>
                    <a:gd name="T9" fmla="*/ 53 h 344"/>
                    <a:gd name="T10" fmla="*/ 0 w 136"/>
                    <a:gd name="T11" fmla="*/ 53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pPr algn="r" eaLnBrk="0" hangingPunct="0"/>
                  <a:endParaRPr lang="en-US" sz="4400" b="1" dirty="0">
                    <a:solidFill>
                      <a:schemeClr val="tx1"/>
                    </a:solidFill>
                    <a:latin typeface="Arial" panose="020B0604020202020204" pitchFamily="34" charset="0"/>
                  </a:endParaRPr>
                </a:p>
              </p:txBody>
            </p:sp>
          </p:grpSp>
          <p:grpSp>
            <p:nvGrpSpPr>
              <p:cNvPr id="11279" name="Group 13"/>
              <p:cNvGrpSpPr>
                <a:grpSpLocks/>
              </p:cNvGrpSpPr>
              <p:nvPr/>
            </p:nvGrpSpPr>
            <p:grpSpPr bwMode="auto">
              <a:xfrm flipH="1">
                <a:off x="2496" y="2832"/>
                <a:ext cx="136" cy="632"/>
                <a:chOff x="3072" y="2832"/>
                <a:chExt cx="136" cy="632"/>
              </a:xfrm>
            </p:grpSpPr>
            <p:sp>
              <p:nvSpPr>
                <p:cNvPr id="11280" name="Freeform 14"/>
                <p:cNvSpPr>
                  <a:spLocks/>
                </p:cNvSpPr>
                <p:nvPr/>
              </p:nvSpPr>
              <p:spPr bwMode="auto">
                <a:xfrm>
                  <a:off x="3072" y="3120"/>
                  <a:ext cx="136" cy="344"/>
                </a:xfrm>
                <a:custGeom>
                  <a:avLst/>
                  <a:gdLst>
                    <a:gd name="T0" fmla="*/ 24 w 136"/>
                    <a:gd name="T1" fmla="*/ 0 h 344"/>
                    <a:gd name="T2" fmla="*/ 136 w 136"/>
                    <a:gd name="T3" fmla="*/ 0 h 344"/>
                    <a:gd name="T4" fmla="*/ 136 w 136"/>
                    <a:gd name="T5" fmla="*/ 232 h 344"/>
                    <a:gd name="T6" fmla="*/ 106 w 136"/>
                    <a:gd name="T7" fmla="*/ 344 h 344"/>
                    <a:gd name="T8" fmla="*/ 106 w 136"/>
                    <a:gd name="T9" fmla="*/ 88 h 344"/>
                    <a:gd name="T10" fmla="*/ 0 w 136"/>
                    <a:gd name="T11" fmla="*/ 88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pPr algn="r" eaLnBrk="0" hangingPunct="0"/>
                  <a:endParaRPr lang="en-US" sz="4400" b="1" dirty="0">
                    <a:solidFill>
                      <a:schemeClr val="tx1"/>
                    </a:solidFill>
                    <a:latin typeface="Arial" panose="020B0604020202020204" pitchFamily="34" charset="0"/>
                  </a:endParaRPr>
                </a:p>
              </p:txBody>
            </p:sp>
            <p:sp>
              <p:nvSpPr>
                <p:cNvPr id="11281" name="Freeform 15"/>
                <p:cNvSpPr>
                  <a:spLocks/>
                </p:cNvSpPr>
                <p:nvPr/>
              </p:nvSpPr>
              <p:spPr bwMode="auto">
                <a:xfrm>
                  <a:off x="3072" y="2976"/>
                  <a:ext cx="123" cy="312"/>
                </a:xfrm>
                <a:custGeom>
                  <a:avLst/>
                  <a:gdLst>
                    <a:gd name="T0" fmla="*/ 12 w 136"/>
                    <a:gd name="T1" fmla="*/ 0 h 344"/>
                    <a:gd name="T2" fmla="*/ 66 w 136"/>
                    <a:gd name="T3" fmla="*/ 0 h 344"/>
                    <a:gd name="T4" fmla="*/ 66 w 136"/>
                    <a:gd name="T5" fmla="*/ 116 h 344"/>
                    <a:gd name="T6" fmla="*/ 52 w 136"/>
                    <a:gd name="T7" fmla="*/ 173 h 344"/>
                    <a:gd name="T8" fmla="*/ 52 w 136"/>
                    <a:gd name="T9" fmla="*/ 44 h 344"/>
                    <a:gd name="T10" fmla="*/ 0 w 136"/>
                    <a:gd name="T11" fmla="*/ 44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pPr algn="r" eaLnBrk="0" hangingPunct="0"/>
                  <a:endParaRPr lang="en-US" sz="4400" b="1" dirty="0">
                    <a:solidFill>
                      <a:schemeClr val="tx1"/>
                    </a:solidFill>
                    <a:latin typeface="Arial" panose="020B0604020202020204" pitchFamily="34" charset="0"/>
                  </a:endParaRPr>
                </a:p>
              </p:txBody>
            </p:sp>
            <p:sp>
              <p:nvSpPr>
                <p:cNvPr id="11282" name="Freeform 16"/>
                <p:cNvSpPr>
                  <a:spLocks/>
                </p:cNvSpPr>
                <p:nvPr/>
              </p:nvSpPr>
              <p:spPr bwMode="auto">
                <a:xfrm>
                  <a:off x="3072" y="2832"/>
                  <a:ext cx="127" cy="320"/>
                </a:xfrm>
                <a:custGeom>
                  <a:avLst/>
                  <a:gdLst>
                    <a:gd name="T0" fmla="*/ 16 w 136"/>
                    <a:gd name="T1" fmla="*/ 0 h 344"/>
                    <a:gd name="T2" fmla="*/ 85 w 136"/>
                    <a:gd name="T3" fmla="*/ 0 h 344"/>
                    <a:gd name="T4" fmla="*/ 85 w 136"/>
                    <a:gd name="T5" fmla="*/ 140 h 344"/>
                    <a:gd name="T6" fmla="*/ 65 w 136"/>
                    <a:gd name="T7" fmla="*/ 207 h 344"/>
                    <a:gd name="T8" fmla="*/ 65 w 136"/>
                    <a:gd name="T9" fmla="*/ 53 h 344"/>
                    <a:gd name="T10" fmla="*/ 0 w 136"/>
                    <a:gd name="T11" fmla="*/ 53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pPr algn="r" eaLnBrk="0" hangingPunct="0"/>
                  <a:endParaRPr lang="en-US" sz="4400" b="1" dirty="0">
                    <a:solidFill>
                      <a:schemeClr val="tx1"/>
                    </a:solidFill>
                    <a:latin typeface="Arial" panose="020B0604020202020204" pitchFamily="34" charset="0"/>
                  </a:endParaRPr>
                </a:p>
              </p:txBody>
            </p:sp>
          </p:grpSp>
        </p:grpSp>
        <p:grpSp>
          <p:nvGrpSpPr>
            <p:cNvPr id="11283" name="Group 17"/>
            <p:cNvGrpSpPr>
              <a:grpSpLocks/>
            </p:cNvGrpSpPr>
            <p:nvPr/>
          </p:nvGrpSpPr>
          <p:grpSpPr bwMode="auto">
            <a:xfrm>
              <a:off x="2263" y="1558"/>
              <a:ext cx="378" cy="457"/>
              <a:chOff x="1008" y="2720"/>
              <a:chExt cx="856" cy="808"/>
            </a:xfrm>
          </p:grpSpPr>
          <p:sp>
            <p:nvSpPr>
              <p:cNvPr id="11284" name="Rectangle 18"/>
              <p:cNvSpPr>
                <a:spLocks noChangeArrowheads="1"/>
              </p:cNvSpPr>
              <p:nvPr/>
            </p:nvSpPr>
            <p:spPr bwMode="auto">
              <a:xfrm>
                <a:off x="1032" y="3304"/>
                <a:ext cx="488" cy="160"/>
              </a:xfrm>
              <a:prstGeom prst="rect">
                <a:avLst/>
              </a:prstGeom>
              <a:solidFill>
                <a:srgbClr val="FF33CC"/>
              </a:solidFill>
              <a:ln w="38100" algn="ctr">
                <a:solidFill>
                  <a:schemeClr val="tx1"/>
                </a:solidFill>
                <a:miter lim="800000"/>
                <a:headEnd/>
                <a:tailEnd/>
              </a:ln>
            </p:spPr>
            <p:txBody>
              <a:bodyPr wrap="none" anchor="ctr"/>
              <a:lstStyle/>
              <a:p>
                <a:pPr algn="r" eaLnBrk="0" hangingPunct="0"/>
                <a:endParaRPr lang="en-US" sz="4400" b="1" dirty="0">
                  <a:solidFill>
                    <a:schemeClr val="tx1"/>
                  </a:solidFill>
                  <a:latin typeface="Arial" panose="020B0604020202020204" pitchFamily="34" charset="0"/>
                </a:endParaRPr>
              </a:p>
            </p:txBody>
          </p:sp>
          <p:sp>
            <p:nvSpPr>
              <p:cNvPr id="11285" name="Freeform 19"/>
              <p:cNvSpPr>
                <a:spLocks/>
              </p:cNvSpPr>
              <p:nvPr/>
            </p:nvSpPr>
            <p:spPr bwMode="auto">
              <a:xfrm flipH="1">
                <a:off x="1008" y="3168"/>
                <a:ext cx="136" cy="344"/>
              </a:xfrm>
              <a:custGeom>
                <a:avLst/>
                <a:gdLst>
                  <a:gd name="T0" fmla="*/ 24 w 136"/>
                  <a:gd name="T1" fmla="*/ 0 h 344"/>
                  <a:gd name="T2" fmla="*/ 136 w 136"/>
                  <a:gd name="T3" fmla="*/ 0 h 344"/>
                  <a:gd name="T4" fmla="*/ 136 w 136"/>
                  <a:gd name="T5" fmla="*/ 232 h 344"/>
                  <a:gd name="T6" fmla="*/ 106 w 136"/>
                  <a:gd name="T7" fmla="*/ 344 h 344"/>
                  <a:gd name="T8" fmla="*/ 106 w 136"/>
                  <a:gd name="T9" fmla="*/ 88 h 344"/>
                  <a:gd name="T10" fmla="*/ 0 w 136"/>
                  <a:gd name="T11" fmla="*/ 88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pPr algn="r" eaLnBrk="0" hangingPunct="0"/>
                <a:endParaRPr lang="en-US" sz="4400" b="1" dirty="0">
                  <a:solidFill>
                    <a:schemeClr val="tx1"/>
                  </a:solidFill>
                  <a:latin typeface="Arial" panose="020B0604020202020204" pitchFamily="34" charset="0"/>
                </a:endParaRPr>
              </a:p>
            </p:txBody>
          </p:sp>
          <p:sp>
            <p:nvSpPr>
              <p:cNvPr id="11286" name="Freeform 20"/>
              <p:cNvSpPr>
                <a:spLocks/>
              </p:cNvSpPr>
              <p:nvPr/>
            </p:nvSpPr>
            <p:spPr bwMode="auto">
              <a:xfrm flipH="1">
                <a:off x="1077" y="3000"/>
                <a:ext cx="123" cy="312"/>
              </a:xfrm>
              <a:custGeom>
                <a:avLst/>
                <a:gdLst>
                  <a:gd name="T0" fmla="*/ 12 w 136"/>
                  <a:gd name="T1" fmla="*/ 0 h 344"/>
                  <a:gd name="T2" fmla="*/ 66 w 136"/>
                  <a:gd name="T3" fmla="*/ 0 h 344"/>
                  <a:gd name="T4" fmla="*/ 66 w 136"/>
                  <a:gd name="T5" fmla="*/ 116 h 344"/>
                  <a:gd name="T6" fmla="*/ 52 w 136"/>
                  <a:gd name="T7" fmla="*/ 173 h 344"/>
                  <a:gd name="T8" fmla="*/ 52 w 136"/>
                  <a:gd name="T9" fmla="*/ 44 h 344"/>
                  <a:gd name="T10" fmla="*/ 0 w 136"/>
                  <a:gd name="T11" fmla="*/ 44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pPr algn="r" eaLnBrk="0" hangingPunct="0"/>
                <a:endParaRPr lang="en-US" sz="4400" b="1" dirty="0">
                  <a:solidFill>
                    <a:schemeClr val="tx1"/>
                  </a:solidFill>
                  <a:latin typeface="Arial" panose="020B0604020202020204" pitchFamily="34" charset="0"/>
                </a:endParaRPr>
              </a:p>
            </p:txBody>
          </p:sp>
          <p:sp>
            <p:nvSpPr>
              <p:cNvPr id="11287" name="Freeform 21"/>
              <p:cNvSpPr>
                <a:spLocks/>
              </p:cNvSpPr>
              <p:nvPr/>
            </p:nvSpPr>
            <p:spPr bwMode="auto">
              <a:xfrm flipH="1">
                <a:off x="1200" y="2800"/>
                <a:ext cx="127" cy="320"/>
              </a:xfrm>
              <a:custGeom>
                <a:avLst/>
                <a:gdLst>
                  <a:gd name="T0" fmla="*/ 16 w 136"/>
                  <a:gd name="T1" fmla="*/ 0 h 344"/>
                  <a:gd name="T2" fmla="*/ 85 w 136"/>
                  <a:gd name="T3" fmla="*/ 0 h 344"/>
                  <a:gd name="T4" fmla="*/ 85 w 136"/>
                  <a:gd name="T5" fmla="*/ 140 h 344"/>
                  <a:gd name="T6" fmla="*/ 65 w 136"/>
                  <a:gd name="T7" fmla="*/ 207 h 344"/>
                  <a:gd name="T8" fmla="*/ 65 w 136"/>
                  <a:gd name="T9" fmla="*/ 53 h 344"/>
                  <a:gd name="T10" fmla="*/ 0 w 136"/>
                  <a:gd name="T11" fmla="*/ 53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pPr algn="r" eaLnBrk="0" hangingPunct="0"/>
                <a:endParaRPr lang="en-US" sz="4400" b="1" dirty="0">
                  <a:solidFill>
                    <a:schemeClr val="tx1"/>
                  </a:solidFill>
                  <a:latin typeface="Arial" panose="020B0604020202020204" pitchFamily="34" charset="0"/>
                </a:endParaRPr>
              </a:p>
            </p:txBody>
          </p:sp>
          <p:sp>
            <p:nvSpPr>
              <p:cNvPr id="11288" name="Freeform 22"/>
              <p:cNvSpPr>
                <a:spLocks/>
              </p:cNvSpPr>
              <p:nvPr/>
            </p:nvSpPr>
            <p:spPr bwMode="auto">
              <a:xfrm>
                <a:off x="1032" y="2720"/>
                <a:ext cx="744" cy="592"/>
              </a:xfrm>
              <a:custGeom>
                <a:avLst/>
                <a:gdLst>
                  <a:gd name="T0" fmla="*/ 0 w 744"/>
                  <a:gd name="T1" fmla="*/ 592 h 592"/>
                  <a:gd name="T2" fmla="*/ 488 w 744"/>
                  <a:gd name="T3" fmla="*/ 576 h 592"/>
                  <a:gd name="T4" fmla="*/ 744 w 744"/>
                  <a:gd name="T5" fmla="*/ 0 h 592"/>
                  <a:gd name="T6" fmla="*/ 336 w 744"/>
                  <a:gd name="T7" fmla="*/ 8 h 592"/>
                  <a:gd name="T8" fmla="*/ 0 w 744"/>
                  <a:gd name="T9" fmla="*/ 592 h 592"/>
                  <a:gd name="T10" fmla="*/ 0 60000 65536"/>
                  <a:gd name="T11" fmla="*/ 0 60000 65536"/>
                  <a:gd name="T12" fmla="*/ 0 60000 65536"/>
                  <a:gd name="T13" fmla="*/ 0 60000 65536"/>
                  <a:gd name="T14" fmla="*/ 0 60000 65536"/>
                  <a:gd name="T15" fmla="*/ 0 w 744"/>
                  <a:gd name="T16" fmla="*/ 0 h 592"/>
                  <a:gd name="T17" fmla="*/ 744 w 744"/>
                  <a:gd name="T18" fmla="*/ 592 h 592"/>
                </a:gdLst>
                <a:ahLst/>
                <a:cxnLst>
                  <a:cxn ang="T10">
                    <a:pos x="T0" y="T1"/>
                  </a:cxn>
                  <a:cxn ang="T11">
                    <a:pos x="T2" y="T3"/>
                  </a:cxn>
                  <a:cxn ang="T12">
                    <a:pos x="T4" y="T5"/>
                  </a:cxn>
                  <a:cxn ang="T13">
                    <a:pos x="T6" y="T7"/>
                  </a:cxn>
                  <a:cxn ang="T14">
                    <a:pos x="T8" y="T9"/>
                  </a:cxn>
                </a:cxnLst>
                <a:rect l="T15" t="T16" r="T17" b="T18"/>
                <a:pathLst>
                  <a:path w="744" h="592">
                    <a:moveTo>
                      <a:pt x="0" y="592"/>
                    </a:moveTo>
                    <a:lnTo>
                      <a:pt x="488" y="576"/>
                    </a:lnTo>
                    <a:lnTo>
                      <a:pt x="744" y="0"/>
                    </a:lnTo>
                    <a:lnTo>
                      <a:pt x="336" y="8"/>
                    </a:lnTo>
                    <a:lnTo>
                      <a:pt x="0" y="592"/>
                    </a:lnTo>
                    <a:close/>
                  </a:path>
                </a:pathLst>
              </a:custGeom>
              <a:solidFill>
                <a:srgbClr val="FF33CC"/>
              </a:solidFill>
              <a:ln w="38100">
                <a:solidFill>
                  <a:schemeClr val="tx1"/>
                </a:solidFill>
                <a:round/>
                <a:headEnd/>
                <a:tailEnd/>
              </a:ln>
            </p:spPr>
            <p:txBody>
              <a:bodyPr wrap="none" anchor="ctr"/>
              <a:lstStyle/>
              <a:p>
                <a:pPr algn="r" eaLnBrk="0" hangingPunct="0"/>
                <a:endParaRPr lang="en-US" sz="4400" b="1" dirty="0">
                  <a:solidFill>
                    <a:schemeClr val="tx1"/>
                  </a:solidFill>
                  <a:latin typeface="Arial" panose="020B0604020202020204" pitchFamily="34" charset="0"/>
                </a:endParaRPr>
              </a:p>
            </p:txBody>
          </p:sp>
          <p:sp>
            <p:nvSpPr>
              <p:cNvPr id="11289" name="Freeform 23"/>
              <p:cNvSpPr>
                <a:spLocks/>
              </p:cNvSpPr>
              <p:nvPr/>
            </p:nvSpPr>
            <p:spPr bwMode="auto">
              <a:xfrm>
                <a:off x="1520" y="2720"/>
                <a:ext cx="248" cy="760"/>
              </a:xfrm>
              <a:custGeom>
                <a:avLst/>
                <a:gdLst>
                  <a:gd name="T0" fmla="*/ 248 w 248"/>
                  <a:gd name="T1" fmla="*/ 0 h 760"/>
                  <a:gd name="T2" fmla="*/ 248 w 248"/>
                  <a:gd name="T3" fmla="*/ 208 h 760"/>
                  <a:gd name="T4" fmla="*/ 8 w 248"/>
                  <a:gd name="T5" fmla="*/ 760 h 760"/>
                  <a:gd name="T6" fmla="*/ 0 w 248"/>
                  <a:gd name="T7" fmla="*/ 600 h 760"/>
                  <a:gd name="T8" fmla="*/ 248 w 248"/>
                  <a:gd name="T9" fmla="*/ 0 h 760"/>
                  <a:gd name="T10" fmla="*/ 0 60000 65536"/>
                  <a:gd name="T11" fmla="*/ 0 60000 65536"/>
                  <a:gd name="T12" fmla="*/ 0 60000 65536"/>
                  <a:gd name="T13" fmla="*/ 0 60000 65536"/>
                  <a:gd name="T14" fmla="*/ 0 60000 65536"/>
                  <a:gd name="T15" fmla="*/ 0 w 248"/>
                  <a:gd name="T16" fmla="*/ 0 h 760"/>
                  <a:gd name="T17" fmla="*/ 248 w 248"/>
                  <a:gd name="T18" fmla="*/ 760 h 760"/>
                </a:gdLst>
                <a:ahLst/>
                <a:cxnLst>
                  <a:cxn ang="T10">
                    <a:pos x="T0" y="T1"/>
                  </a:cxn>
                  <a:cxn ang="T11">
                    <a:pos x="T2" y="T3"/>
                  </a:cxn>
                  <a:cxn ang="T12">
                    <a:pos x="T4" y="T5"/>
                  </a:cxn>
                  <a:cxn ang="T13">
                    <a:pos x="T6" y="T7"/>
                  </a:cxn>
                  <a:cxn ang="T14">
                    <a:pos x="T8" y="T9"/>
                  </a:cxn>
                </a:cxnLst>
                <a:rect l="T15" t="T16" r="T17" b="T18"/>
                <a:pathLst>
                  <a:path w="248" h="760">
                    <a:moveTo>
                      <a:pt x="248" y="0"/>
                    </a:moveTo>
                    <a:lnTo>
                      <a:pt x="248" y="208"/>
                    </a:lnTo>
                    <a:lnTo>
                      <a:pt x="8" y="760"/>
                    </a:lnTo>
                    <a:lnTo>
                      <a:pt x="0" y="600"/>
                    </a:lnTo>
                    <a:lnTo>
                      <a:pt x="248" y="0"/>
                    </a:lnTo>
                    <a:close/>
                  </a:path>
                </a:pathLst>
              </a:custGeom>
              <a:solidFill>
                <a:srgbClr val="FF33CC"/>
              </a:solidFill>
              <a:ln w="38100">
                <a:solidFill>
                  <a:schemeClr val="tx1"/>
                </a:solidFill>
                <a:round/>
                <a:headEnd/>
                <a:tailEnd/>
              </a:ln>
            </p:spPr>
            <p:txBody>
              <a:bodyPr wrap="none" anchor="ctr"/>
              <a:lstStyle/>
              <a:p>
                <a:pPr algn="r" eaLnBrk="0" hangingPunct="0"/>
                <a:endParaRPr lang="en-US" sz="4400" b="1" dirty="0">
                  <a:solidFill>
                    <a:schemeClr val="tx1"/>
                  </a:solidFill>
                  <a:latin typeface="Arial" panose="020B0604020202020204" pitchFamily="34" charset="0"/>
                </a:endParaRPr>
              </a:p>
            </p:txBody>
          </p:sp>
          <p:sp>
            <p:nvSpPr>
              <p:cNvPr id="11290" name="Freeform 24"/>
              <p:cNvSpPr>
                <a:spLocks/>
              </p:cNvSpPr>
              <p:nvPr/>
            </p:nvSpPr>
            <p:spPr bwMode="auto">
              <a:xfrm>
                <a:off x="1584" y="3184"/>
                <a:ext cx="136" cy="344"/>
              </a:xfrm>
              <a:custGeom>
                <a:avLst/>
                <a:gdLst>
                  <a:gd name="T0" fmla="*/ 24 w 136"/>
                  <a:gd name="T1" fmla="*/ 0 h 344"/>
                  <a:gd name="T2" fmla="*/ 136 w 136"/>
                  <a:gd name="T3" fmla="*/ 0 h 344"/>
                  <a:gd name="T4" fmla="*/ 136 w 136"/>
                  <a:gd name="T5" fmla="*/ 232 h 344"/>
                  <a:gd name="T6" fmla="*/ 106 w 136"/>
                  <a:gd name="T7" fmla="*/ 344 h 344"/>
                  <a:gd name="T8" fmla="*/ 106 w 136"/>
                  <a:gd name="T9" fmla="*/ 88 h 344"/>
                  <a:gd name="T10" fmla="*/ 0 w 136"/>
                  <a:gd name="T11" fmla="*/ 88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pPr algn="r" eaLnBrk="0" hangingPunct="0"/>
                <a:endParaRPr lang="en-US" sz="4400" b="1" dirty="0">
                  <a:solidFill>
                    <a:schemeClr val="tx1"/>
                  </a:solidFill>
                  <a:latin typeface="Arial" panose="020B0604020202020204" pitchFamily="34" charset="0"/>
                </a:endParaRPr>
              </a:p>
            </p:txBody>
          </p:sp>
          <p:sp>
            <p:nvSpPr>
              <p:cNvPr id="11291" name="Freeform 25"/>
              <p:cNvSpPr>
                <a:spLocks/>
              </p:cNvSpPr>
              <p:nvPr/>
            </p:nvSpPr>
            <p:spPr bwMode="auto">
              <a:xfrm>
                <a:off x="1669" y="3008"/>
                <a:ext cx="123" cy="312"/>
              </a:xfrm>
              <a:custGeom>
                <a:avLst/>
                <a:gdLst>
                  <a:gd name="T0" fmla="*/ 12 w 136"/>
                  <a:gd name="T1" fmla="*/ 0 h 344"/>
                  <a:gd name="T2" fmla="*/ 66 w 136"/>
                  <a:gd name="T3" fmla="*/ 0 h 344"/>
                  <a:gd name="T4" fmla="*/ 66 w 136"/>
                  <a:gd name="T5" fmla="*/ 116 h 344"/>
                  <a:gd name="T6" fmla="*/ 52 w 136"/>
                  <a:gd name="T7" fmla="*/ 173 h 344"/>
                  <a:gd name="T8" fmla="*/ 52 w 136"/>
                  <a:gd name="T9" fmla="*/ 44 h 344"/>
                  <a:gd name="T10" fmla="*/ 0 w 136"/>
                  <a:gd name="T11" fmla="*/ 44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pPr algn="r" eaLnBrk="0" hangingPunct="0"/>
                <a:endParaRPr lang="en-US" sz="4400" b="1" dirty="0">
                  <a:solidFill>
                    <a:schemeClr val="tx1"/>
                  </a:solidFill>
                  <a:latin typeface="Arial" panose="020B0604020202020204" pitchFamily="34" charset="0"/>
                </a:endParaRPr>
              </a:p>
            </p:txBody>
          </p:sp>
          <p:sp>
            <p:nvSpPr>
              <p:cNvPr id="11292" name="Freeform 26"/>
              <p:cNvSpPr>
                <a:spLocks/>
              </p:cNvSpPr>
              <p:nvPr/>
            </p:nvSpPr>
            <p:spPr bwMode="auto">
              <a:xfrm>
                <a:off x="1737" y="2840"/>
                <a:ext cx="127" cy="320"/>
              </a:xfrm>
              <a:custGeom>
                <a:avLst/>
                <a:gdLst>
                  <a:gd name="T0" fmla="*/ 16 w 136"/>
                  <a:gd name="T1" fmla="*/ 0 h 344"/>
                  <a:gd name="T2" fmla="*/ 85 w 136"/>
                  <a:gd name="T3" fmla="*/ 0 h 344"/>
                  <a:gd name="T4" fmla="*/ 85 w 136"/>
                  <a:gd name="T5" fmla="*/ 140 h 344"/>
                  <a:gd name="T6" fmla="*/ 65 w 136"/>
                  <a:gd name="T7" fmla="*/ 207 h 344"/>
                  <a:gd name="T8" fmla="*/ 65 w 136"/>
                  <a:gd name="T9" fmla="*/ 53 h 344"/>
                  <a:gd name="T10" fmla="*/ 0 w 136"/>
                  <a:gd name="T11" fmla="*/ 53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pPr algn="r" eaLnBrk="0" hangingPunct="0"/>
                <a:endParaRPr lang="en-US" sz="4400" b="1" dirty="0">
                  <a:solidFill>
                    <a:schemeClr val="tx1"/>
                  </a:solidFill>
                  <a:latin typeface="Arial" panose="020B0604020202020204" pitchFamily="34" charset="0"/>
                </a:endParaRPr>
              </a:p>
            </p:txBody>
          </p:sp>
        </p:grpSp>
        <p:grpSp>
          <p:nvGrpSpPr>
            <p:cNvPr id="11293" name="Group 27"/>
            <p:cNvGrpSpPr>
              <a:grpSpLocks/>
            </p:cNvGrpSpPr>
            <p:nvPr/>
          </p:nvGrpSpPr>
          <p:grpSpPr bwMode="auto">
            <a:xfrm flipH="1">
              <a:off x="3299" y="1558"/>
              <a:ext cx="379" cy="457"/>
              <a:chOff x="1008" y="2720"/>
              <a:chExt cx="856" cy="808"/>
            </a:xfrm>
          </p:grpSpPr>
          <p:sp>
            <p:nvSpPr>
              <p:cNvPr id="11294" name="Rectangle 28"/>
              <p:cNvSpPr>
                <a:spLocks noChangeArrowheads="1"/>
              </p:cNvSpPr>
              <p:nvPr/>
            </p:nvSpPr>
            <p:spPr bwMode="auto">
              <a:xfrm>
                <a:off x="1032" y="3304"/>
                <a:ext cx="488" cy="160"/>
              </a:xfrm>
              <a:prstGeom prst="rect">
                <a:avLst/>
              </a:prstGeom>
              <a:solidFill>
                <a:srgbClr val="C00000"/>
              </a:solidFill>
              <a:ln w="38100" algn="ctr">
                <a:solidFill>
                  <a:schemeClr val="tx1"/>
                </a:solidFill>
                <a:miter lim="800000"/>
                <a:headEnd/>
                <a:tailEnd/>
              </a:ln>
            </p:spPr>
            <p:txBody>
              <a:bodyPr wrap="none" anchor="ctr"/>
              <a:lstStyle/>
              <a:p>
                <a:pPr algn="r" eaLnBrk="0" hangingPunct="0"/>
                <a:endParaRPr lang="en-US" sz="4400" b="1" dirty="0">
                  <a:solidFill>
                    <a:schemeClr val="tx1"/>
                  </a:solidFill>
                  <a:latin typeface="Arial" panose="020B0604020202020204" pitchFamily="34" charset="0"/>
                </a:endParaRPr>
              </a:p>
            </p:txBody>
          </p:sp>
          <p:sp>
            <p:nvSpPr>
              <p:cNvPr id="11295" name="Freeform 29"/>
              <p:cNvSpPr>
                <a:spLocks/>
              </p:cNvSpPr>
              <p:nvPr/>
            </p:nvSpPr>
            <p:spPr bwMode="auto">
              <a:xfrm flipH="1">
                <a:off x="1008" y="3168"/>
                <a:ext cx="136" cy="344"/>
              </a:xfrm>
              <a:custGeom>
                <a:avLst/>
                <a:gdLst>
                  <a:gd name="T0" fmla="*/ 24 w 136"/>
                  <a:gd name="T1" fmla="*/ 0 h 344"/>
                  <a:gd name="T2" fmla="*/ 136 w 136"/>
                  <a:gd name="T3" fmla="*/ 0 h 344"/>
                  <a:gd name="T4" fmla="*/ 136 w 136"/>
                  <a:gd name="T5" fmla="*/ 232 h 344"/>
                  <a:gd name="T6" fmla="*/ 106 w 136"/>
                  <a:gd name="T7" fmla="*/ 344 h 344"/>
                  <a:gd name="T8" fmla="*/ 106 w 136"/>
                  <a:gd name="T9" fmla="*/ 88 h 344"/>
                  <a:gd name="T10" fmla="*/ 0 w 136"/>
                  <a:gd name="T11" fmla="*/ 88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pPr algn="r" eaLnBrk="0" hangingPunct="0"/>
                <a:endParaRPr lang="en-US" sz="4400" b="1" dirty="0">
                  <a:solidFill>
                    <a:schemeClr val="tx1"/>
                  </a:solidFill>
                  <a:latin typeface="Arial" panose="020B0604020202020204" pitchFamily="34" charset="0"/>
                </a:endParaRPr>
              </a:p>
            </p:txBody>
          </p:sp>
          <p:sp>
            <p:nvSpPr>
              <p:cNvPr id="11296" name="Freeform 30"/>
              <p:cNvSpPr>
                <a:spLocks/>
              </p:cNvSpPr>
              <p:nvPr/>
            </p:nvSpPr>
            <p:spPr bwMode="auto">
              <a:xfrm flipH="1">
                <a:off x="1077" y="3000"/>
                <a:ext cx="123" cy="312"/>
              </a:xfrm>
              <a:custGeom>
                <a:avLst/>
                <a:gdLst>
                  <a:gd name="T0" fmla="*/ 12 w 136"/>
                  <a:gd name="T1" fmla="*/ 0 h 344"/>
                  <a:gd name="T2" fmla="*/ 66 w 136"/>
                  <a:gd name="T3" fmla="*/ 0 h 344"/>
                  <a:gd name="T4" fmla="*/ 66 w 136"/>
                  <a:gd name="T5" fmla="*/ 116 h 344"/>
                  <a:gd name="T6" fmla="*/ 52 w 136"/>
                  <a:gd name="T7" fmla="*/ 173 h 344"/>
                  <a:gd name="T8" fmla="*/ 52 w 136"/>
                  <a:gd name="T9" fmla="*/ 44 h 344"/>
                  <a:gd name="T10" fmla="*/ 0 w 136"/>
                  <a:gd name="T11" fmla="*/ 44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pPr algn="r" eaLnBrk="0" hangingPunct="0"/>
                <a:endParaRPr lang="en-US" sz="4400" b="1" dirty="0">
                  <a:solidFill>
                    <a:schemeClr val="tx1"/>
                  </a:solidFill>
                  <a:latin typeface="Arial" panose="020B0604020202020204" pitchFamily="34" charset="0"/>
                </a:endParaRPr>
              </a:p>
            </p:txBody>
          </p:sp>
          <p:sp>
            <p:nvSpPr>
              <p:cNvPr id="11297" name="Freeform 31"/>
              <p:cNvSpPr>
                <a:spLocks/>
              </p:cNvSpPr>
              <p:nvPr/>
            </p:nvSpPr>
            <p:spPr bwMode="auto">
              <a:xfrm flipH="1">
                <a:off x="1200" y="2800"/>
                <a:ext cx="127" cy="320"/>
              </a:xfrm>
              <a:custGeom>
                <a:avLst/>
                <a:gdLst>
                  <a:gd name="T0" fmla="*/ 16 w 136"/>
                  <a:gd name="T1" fmla="*/ 0 h 344"/>
                  <a:gd name="T2" fmla="*/ 85 w 136"/>
                  <a:gd name="T3" fmla="*/ 0 h 344"/>
                  <a:gd name="T4" fmla="*/ 85 w 136"/>
                  <a:gd name="T5" fmla="*/ 140 h 344"/>
                  <a:gd name="T6" fmla="*/ 65 w 136"/>
                  <a:gd name="T7" fmla="*/ 207 h 344"/>
                  <a:gd name="T8" fmla="*/ 65 w 136"/>
                  <a:gd name="T9" fmla="*/ 53 h 344"/>
                  <a:gd name="T10" fmla="*/ 0 w 136"/>
                  <a:gd name="T11" fmla="*/ 53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pPr algn="r" eaLnBrk="0" hangingPunct="0"/>
                <a:endParaRPr lang="en-US" sz="4400" b="1" dirty="0">
                  <a:solidFill>
                    <a:schemeClr val="tx1"/>
                  </a:solidFill>
                  <a:latin typeface="Arial" panose="020B0604020202020204" pitchFamily="34" charset="0"/>
                </a:endParaRPr>
              </a:p>
            </p:txBody>
          </p:sp>
          <p:sp>
            <p:nvSpPr>
              <p:cNvPr id="11298" name="Freeform 32"/>
              <p:cNvSpPr>
                <a:spLocks/>
              </p:cNvSpPr>
              <p:nvPr/>
            </p:nvSpPr>
            <p:spPr bwMode="auto">
              <a:xfrm>
                <a:off x="1032" y="2720"/>
                <a:ext cx="744" cy="592"/>
              </a:xfrm>
              <a:custGeom>
                <a:avLst/>
                <a:gdLst>
                  <a:gd name="T0" fmla="*/ 0 w 744"/>
                  <a:gd name="T1" fmla="*/ 592 h 592"/>
                  <a:gd name="T2" fmla="*/ 488 w 744"/>
                  <a:gd name="T3" fmla="*/ 576 h 592"/>
                  <a:gd name="T4" fmla="*/ 744 w 744"/>
                  <a:gd name="T5" fmla="*/ 0 h 592"/>
                  <a:gd name="T6" fmla="*/ 336 w 744"/>
                  <a:gd name="T7" fmla="*/ 8 h 592"/>
                  <a:gd name="T8" fmla="*/ 0 w 744"/>
                  <a:gd name="T9" fmla="*/ 592 h 592"/>
                  <a:gd name="T10" fmla="*/ 0 60000 65536"/>
                  <a:gd name="T11" fmla="*/ 0 60000 65536"/>
                  <a:gd name="T12" fmla="*/ 0 60000 65536"/>
                  <a:gd name="T13" fmla="*/ 0 60000 65536"/>
                  <a:gd name="T14" fmla="*/ 0 60000 65536"/>
                  <a:gd name="T15" fmla="*/ 0 w 744"/>
                  <a:gd name="T16" fmla="*/ 0 h 592"/>
                  <a:gd name="T17" fmla="*/ 744 w 744"/>
                  <a:gd name="T18" fmla="*/ 592 h 592"/>
                </a:gdLst>
                <a:ahLst/>
                <a:cxnLst>
                  <a:cxn ang="T10">
                    <a:pos x="T0" y="T1"/>
                  </a:cxn>
                  <a:cxn ang="T11">
                    <a:pos x="T2" y="T3"/>
                  </a:cxn>
                  <a:cxn ang="T12">
                    <a:pos x="T4" y="T5"/>
                  </a:cxn>
                  <a:cxn ang="T13">
                    <a:pos x="T6" y="T7"/>
                  </a:cxn>
                  <a:cxn ang="T14">
                    <a:pos x="T8" y="T9"/>
                  </a:cxn>
                </a:cxnLst>
                <a:rect l="T15" t="T16" r="T17" b="T18"/>
                <a:pathLst>
                  <a:path w="744" h="592">
                    <a:moveTo>
                      <a:pt x="0" y="592"/>
                    </a:moveTo>
                    <a:lnTo>
                      <a:pt x="488" y="576"/>
                    </a:lnTo>
                    <a:lnTo>
                      <a:pt x="744" y="0"/>
                    </a:lnTo>
                    <a:lnTo>
                      <a:pt x="336" y="8"/>
                    </a:lnTo>
                    <a:lnTo>
                      <a:pt x="0" y="592"/>
                    </a:lnTo>
                    <a:close/>
                  </a:path>
                </a:pathLst>
              </a:custGeom>
              <a:solidFill>
                <a:srgbClr val="C00000"/>
              </a:solidFill>
              <a:ln w="38100">
                <a:solidFill>
                  <a:schemeClr val="tx1"/>
                </a:solidFill>
                <a:round/>
                <a:headEnd/>
                <a:tailEnd/>
              </a:ln>
            </p:spPr>
            <p:txBody>
              <a:bodyPr wrap="none" anchor="ctr"/>
              <a:lstStyle/>
              <a:p>
                <a:pPr algn="r" eaLnBrk="0" hangingPunct="0"/>
                <a:endParaRPr lang="en-US" sz="4400" b="1" dirty="0">
                  <a:solidFill>
                    <a:schemeClr val="tx1"/>
                  </a:solidFill>
                  <a:latin typeface="Arial" panose="020B0604020202020204" pitchFamily="34" charset="0"/>
                </a:endParaRPr>
              </a:p>
            </p:txBody>
          </p:sp>
          <p:sp>
            <p:nvSpPr>
              <p:cNvPr id="11299" name="Freeform 33"/>
              <p:cNvSpPr>
                <a:spLocks/>
              </p:cNvSpPr>
              <p:nvPr/>
            </p:nvSpPr>
            <p:spPr bwMode="auto">
              <a:xfrm>
                <a:off x="1520" y="2720"/>
                <a:ext cx="248" cy="760"/>
              </a:xfrm>
              <a:custGeom>
                <a:avLst/>
                <a:gdLst>
                  <a:gd name="T0" fmla="*/ 248 w 248"/>
                  <a:gd name="T1" fmla="*/ 0 h 760"/>
                  <a:gd name="T2" fmla="*/ 248 w 248"/>
                  <a:gd name="T3" fmla="*/ 208 h 760"/>
                  <a:gd name="T4" fmla="*/ 8 w 248"/>
                  <a:gd name="T5" fmla="*/ 760 h 760"/>
                  <a:gd name="T6" fmla="*/ 0 w 248"/>
                  <a:gd name="T7" fmla="*/ 600 h 760"/>
                  <a:gd name="T8" fmla="*/ 248 w 248"/>
                  <a:gd name="T9" fmla="*/ 0 h 760"/>
                  <a:gd name="T10" fmla="*/ 0 60000 65536"/>
                  <a:gd name="T11" fmla="*/ 0 60000 65536"/>
                  <a:gd name="T12" fmla="*/ 0 60000 65536"/>
                  <a:gd name="T13" fmla="*/ 0 60000 65536"/>
                  <a:gd name="T14" fmla="*/ 0 60000 65536"/>
                  <a:gd name="T15" fmla="*/ 0 w 248"/>
                  <a:gd name="T16" fmla="*/ 0 h 760"/>
                  <a:gd name="T17" fmla="*/ 248 w 248"/>
                  <a:gd name="T18" fmla="*/ 760 h 760"/>
                </a:gdLst>
                <a:ahLst/>
                <a:cxnLst>
                  <a:cxn ang="T10">
                    <a:pos x="T0" y="T1"/>
                  </a:cxn>
                  <a:cxn ang="T11">
                    <a:pos x="T2" y="T3"/>
                  </a:cxn>
                  <a:cxn ang="T12">
                    <a:pos x="T4" y="T5"/>
                  </a:cxn>
                  <a:cxn ang="T13">
                    <a:pos x="T6" y="T7"/>
                  </a:cxn>
                  <a:cxn ang="T14">
                    <a:pos x="T8" y="T9"/>
                  </a:cxn>
                </a:cxnLst>
                <a:rect l="T15" t="T16" r="T17" b="T18"/>
                <a:pathLst>
                  <a:path w="248" h="760">
                    <a:moveTo>
                      <a:pt x="248" y="0"/>
                    </a:moveTo>
                    <a:lnTo>
                      <a:pt x="248" y="208"/>
                    </a:lnTo>
                    <a:lnTo>
                      <a:pt x="8" y="760"/>
                    </a:lnTo>
                    <a:lnTo>
                      <a:pt x="0" y="600"/>
                    </a:lnTo>
                    <a:lnTo>
                      <a:pt x="248" y="0"/>
                    </a:lnTo>
                    <a:close/>
                  </a:path>
                </a:pathLst>
              </a:custGeom>
              <a:solidFill>
                <a:srgbClr val="C00000"/>
              </a:solidFill>
              <a:ln w="38100">
                <a:solidFill>
                  <a:schemeClr val="tx1"/>
                </a:solidFill>
                <a:round/>
                <a:headEnd/>
                <a:tailEnd/>
              </a:ln>
            </p:spPr>
            <p:txBody>
              <a:bodyPr wrap="none" anchor="ctr"/>
              <a:lstStyle/>
              <a:p>
                <a:pPr algn="r" eaLnBrk="0" hangingPunct="0"/>
                <a:endParaRPr lang="en-US" sz="4400" b="1" dirty="0">
                  <a:solidFill>
                    <a:schemeClr val="tx1"/>
                  </a:solidFill>
                  <a:latin typeface="Arial" panose="020B0604020202020204" pitchFamily="34" charset="0"/>
                </a:endParaRPr>
              </a:p>
            </p:txBody>
          </p:sp>
          <p:sp>
            <p:nvSpPr>
              <p:cNvPr id="11300" name="Freeform 34"/>
              <p:cNvSpPr>
                <a:spLocks/>
              </p:cNvSpPr>
              <p:nvPr/>
            </p:nvSpPr>
            <p:spPr bwMode="auto">
              <a:xfrm>
                <a:off x="1584" y="3184"/>
                <a:ext cx="136" cy="344"/>
              </a:xfrm>
              <a:custGeom>
                <a:avLst/>
                <a:gdLst>
                  <a:gd name="T0" fmla="*/ 24 w 136"/>
                  <a:gd name="T1" fmla="*/ 0 h 344"/>
                  <a:gd name="T2" fmla="*/ 136 w 136"/>
                  <a:gd name="T3" fmla="*/ 0 h 344"/>
                  <a:gd name="T4" fmla="*/ 136 w 136"/>
                  <a:gd name="T5" fmla="*/ 232 h 344"/>
                  <a:gd name="T6" fmla="*/ 106 w 136"/>
                  <a:gd name="T7" fmla="*/ 344 h 344"/>
                  <a:gd name="T8" fmla="*/ 106 w 136"/>
                  <a:gd name="T9" fmla="*/ 88 h 344"/>
                  <a:gd name="T10" fmla="*/ 0 w 136"/>
                  <a:gd name="T11" fmla="*/ 88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pPr algn="r" eaLnBrk="0" hangingPunct="0"/>
                <a:endParaRPr lang="en-US" sz="4400" b="1" dirty="0">
                  <a:solidFill>
                    <a:schemeClr val="tx1"/>
                  </a:solidFill>
                  <a:latin typeface="Arial" panose="020B0604020202020204" pitchFamily="34" charset="0"/>
                </a:endParaRPr>
              </a:p>
            </p:txBody>
          </p:sp>
          <p:sp>
            <p:nvSpPr>
              <p:cNvPr id="11301" name="Freeform 35"/>
              <p:cNvSpPr>
                <a:spLocks/>
              </p:cNvSpPr>
              <p:nvPr/>
            </p:nvSpPr>
            <p:spPr bwMode="auto">
              <a:xfrm>
                <a:off x="1669" y="3008"/>
                <a:ext cx="123" cy="312"/>
              </a:xfrm>
              <a:custGeom>
                <a:avLst/>
                <a:gdLst>
                  <a:gd name="T0" fmla="*/ 12 w 136"/>
                  <a:gd name="T1" fmla="*/ 0 h 344"/>
                  <a:gd name="T2" fmla="*/ 66 w 136"/>
                  <a:gd name="T3" fmla="*/ 0 h 344"/>
                  <a:gd name="T4" fmla="*/ 66 w 136"/>
                  <a:gd name="T5" fmla="*/ 116 h 344"/>
                  <a:gd name="T6" fmla="*/ 52 w 136"/>
                  <a:gd name="T7" fmla="*/ 173 h 344"/>
                  <a:gd name="T8" fmla="*/ 52 w 136"/>
                  <a:gd name="T9" fmla="*/ 44 h 344"/>
                  <a:gd name="T10" fmla="*/ 0 w 136"/>
                  <a:gd name="T11" fmla="*/ 44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pPr algn="r" eaLnBrk="0" hangingPunct="0"/>
                <a:endParaRPr lang="en-US" sz="4400" b="1" dirty="0">
                  <a:solidFill>
                    <a:schemeClr val="tx1"/>
                  </a:solidFill>
                  <a:latin typeface="Arial" panose="020B0604020202020204" pitchFamily="34" charset="0"/>
                </a:endParaRPr>
              </a:p>
            </p:txBody>
          </p:sp>
          <p:sp>
            <p:nvSpPr>
              <p:cNvPr id="11302" name="Freeform 36"/>
              <p:cNvSpPr>
                <a:spLocks/>
              </p:cNvSpPr>
              <p:nvPr/>
            </p:nvSpPr>
            <p:spPr bwMode="auto">
              <a:xfrm>
                <a:off x="1737" y="2840"/>
                <a:ext cx="127" cy="320"/>
              </a:xfrm>
              <a:custGeom>
                <a:avLst/>
                <a:gdLst>
                  <a:gd name="T0" fmla="*/ 16 w 136"/>
                  <a:gd name="T1" fmla="*/ 0 h 344"/>
                  <a:gd name="T2" fmla="*/ 85 w 136"/>
                  <a:gd name="T3" fmla="*/ 0 h 344"/>
                  <a:gd name="T4" fmla="*/ 85 w 136"/>
                  <a:gd name="T5" fmla="*/ 140 h 344"/>
                  <a:gd name="T6" fmla="*/ 65 w 136"/>
                  <a:gd name="T7" fmla="*/ 207 h 344"/>
                  <a:gd name="T8" fmla="*/ 65 w 136"/>
                  <a:gd name="T9" fmla="*/ 53 h 344"/>
                  <a:gd name="T10" fmla="*/ 0 w 136"/>
                  <a:gd name="T11" fmla="*/ 53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pPr algn="r" eaLnBrk="0" hangingPunct="0"/>
                <a:endParaRPr lang="en-US" sz="4400" b="1" dirty="0">
                  <a:solidFill>
                    <a:schemeClr val="tx1"/>
                  </a:solidFill>
                  <a:latin typeface="Arial" panose="020B0604020202020204" pitchFamily="34" charset="0"/>
                </a:endParaRPr>
              </a:p>
            </p:txBody>
          </p:sp>
        </p:grpSp>
        <p:sp>
          <p:nvSpPr>
            <p:cNvPr id="11303" name="AutoShape 37"/>
            <p:cNvSpPr>
              <a:spLocks noChangeArrowheads="1"/>
            </p:cNvSpPr>
            <p:nvPr/>
          </p:nvSpPr>
          <p:spPr bwMode="auto">
            <a:xfrm>
              <a:off x="2040" y="2219"/>
              <a:ext cx="1845" cy="229"/>
            </a:xfrm>
            <a:prstGeom prst="leftRightArrow">
              <a:avLst>
                <a:gd name="adj1" fmla="val 40102"/>
                <a:gd name="adj2" fmla="val 63522"/>
              </a:avLst>
            </a:prstGeom>
            <a:solidFill>
              <a:schemeClr val="accent2">
                <a:lumMod val="75000"/>
              </a:schemeClr>
            </a:solidFill>
            <a:ln w="38100">
              <a:solidFill>
                <a:schemeClr val="tx1"/>
              </a:solidFill>
              <a:miter lim="800000"/>
              <a:headEnd/>
              <a:tailEnd/>
            </a:ln>
          </p:spPr>
          <p:txBody>
            <a:bodyPr wrap="none" anchor="ctr"/>
            <a:lstStyle/>
            <a:p>
              <a:pPr algn="ctr" eaLnBrk="0" hangingPunct="0"/>
              <a:r>
                <a:rPr lang="en-US" sz="1400" dirty="0">
                  <a:solidFill>
                    <a:schemeClr val="tx1"/>
                  </a:solidFill>
                  <a:latin typeface="Arial" panose="020B0604020202020204" pitchFamily="34" charset="0"/>
                </a:rPr>
                <a:t>Bus</a:t>
              </a:r>
            </a:p>
          </p:txBody>
        </p:sp>
        <p:sp>
          <p:nvSpPr>
            <p:cNvPr id="11304" name="Rectangle 38"/>
            <p:cNvSpPr>
              <a:spLocks noChangeArrowheads="1"/>
            </p:cNvSpPr>
            <p:nvPr/>
          </p:nvSpPr>
          <p:spPr bwMode="auto">
            <a:xfrm>
              <a:off x="2197" y="2562"/>
              <a:ext cx="1551" cy="314"/>
            </a:xfrm>
            <a:prstGeom prst="rect">
              <a:avLst/>
            </a:prstGeom>
            <a:solidFill>
              <a:schemeClr val="accent2">
                <a:lumMod val="75000"/>
              </a:schemeClr>
            </a:solidFill>
            <a:ln w="38100">
              <a:solidFill>
                <a:schemeClr val="tx1"/>
              </a:solidFill>
              <a:miter lim="800000"/>
              <a:headEnd/>
              <a:tailEnd/>
            </a:ln>
          </p:spPr>
          <p:txBody>
            <a:bodyPr wrap="none" anchor="ctr"/>
            <a:lstStyle/>
            <a:p>
              <a:pPr algn="ctr" eaLnBrk="0" hangingPunct="0"/>
              <a:r>
                <a:rPr lang="en-US" sz="2400" dirty="0">
                  <a:solidFill>
                    <a:schemeClr val="tx1"/>
                  </a:solidFill>
                  <a:latin typeface="Arial" panose="020B0604020202020204" pitchFamily="34" charset="0"/>
                </a:rPr>
                <a:t>shared memory</a:t>
              </a:r>
            </a:p>
          </p:txBody>
        </p:sp>
        <p:sp>
          <p:nvSpPr>
            <p:cNvPr id="11305" name="AutoShape 39"/>
            <p:cNvSpPr>
              <a:spLocks noChangeArrowheads="1"/>
            </p:cNvSpPr>
            <p:nvPr/>
          </p:nvSpPr>
          <p:spPr bwMode="auto">
            <a:xfrm>
              <a:off x="2868" y="2408"/>
              <a:ext cx="228" cy="126"/>
            </a:xfrm>
            <a:prstGeom prst="upDownArrow">
              <a:avLst>
                <a:gd name="adj1" fmla="val 50000"/>
                <a:gd name="adj2" fmla="val 33782"/>
              </a:avLst>
            </a:prstGeom>
            <a:solidFill>
              <a:schemeClr val="accent2">
                <a:lumMod val="75000"/>
              </a:schemeClr>
            </a:solidFill>
            <a:ln w="38100">
              <a:solidFill>
                <a:schemeClr val="tx1"/>
              </a:solidFill>
              <a:miter lim="800000"/>
              <a:headEnd/>
              <a:tailEnd/>
            </a:ln>
          </p:spPr>
          <p:txBody>
            <a:bodyPr wrap="none" anchor="ctr"/>
            <a:lstStyle/>
            <a:p>
              <a:pPr algn="r" eaLnBrk="0" hangingPunct="0"/>
              <a:endParaRPr lang="en-US" sz="4400" b="1" dirty="0">
                <a:solidFill>
                  <a:schemeClr val="tx1"/>
                </a:solidFill>
                <a:latin typeface="Arial" panose="020B0604020202020204" pitchFamily="34" charset="0"/>
              </a:endParaRPr>
            </a:p>
          </p:txBody>
        </p:sp>
        <p:sp>
          <p:nvSpPr>
            <p:cNvPr id="11306" name="Rectangle 40"/>
            <p:cNvSpPr>
              <a:spLocks noChangeArrowheads="1"/>
            </p:cNvSpPr>
            <p:nvPr/>
          </p:nvSpPr>
          <p:spPr bwMode="auto">
            <a:xfrm>
              <a:off x="3351" y="2073"/>
              <a:ext cx="335" cy="137"/>
            </a:xfrm>
            <a:prstGeom prst="rect">
              <a:avLst/>
            </a:prstGeom>
            <a:solidFill>
              <a:srgbClr val="C00000"/>
            </a:solidFill>
            <a:ln w="38100">
              <a:solidFill>
                <a:schemeClr val="tx1"/>
              </a:solidFill>
              <a:miter lim="800000"/>
              <a:headEnd/>
              <a:tailEnd/>
            </a:ln>
          </p:spPr>
          <p:txBody>
            <a:bodyPr wrap="none" anchor="ctr"/>
            <a:lstStyle/>
            <a:p>
              <a:pPr algn="ctr" eaLnBrk="0" hangingPunct="0"/>
              <a:r>
                <a:rPr lang="en-US" sz="1600" dirty="0">
                  <a:solidFill>
                    <a:schemeClr val="tx1"/>
                  </a:solidFill>
                  <a:latin typeface="Arial" panose="020B0604020202020204" pitchFamily="34" charset="0"/>
                </a:rPr>
                <a:t>cache</a:t>
              </a:r>
            </a:p>
          </p:txBody>
        </p:sp>
        <p:sp>
          <p:nvSpPr>
            <p:cNvPr id="11307" name="Rectangle 41"/>
            <p:cNvSpPr>
              <a:spLocks noChangeArrowheads="1"/>
            </p:cNvSpPr>
            <p:nvPr/>
          </p:nvSpPr>
          <p:spPr bwMode="auto">
            <a:xfrm>
              <a:off x="2830" y="2073"/>
              <a:ext cx="335" cy="137"/>
            </a:xfrm>
            <a:prstGeom prst="rect">
              <a:avLst/>
            </a:prstGeom>
            <a:solidFill>
              <a:schemeClr val="accent1"/>
            </a:solidFill>
            <a:ln w="38100">
              <a:solidFill>
                <a:schemeClr val="tx1"/>
              </a:solidFill>
              <a:miter lim="800000"/>
              <a:headEnd/>
              <a:tailEnd/>
            </a:ln>
          </p:spPr>
          <p:txBody>
            <a:bodyPr wrap="none" anchor="ctr"/>
            <a:lstStyle/>
            <a:p>
              <a:pPr algn="ctr" eaLnBrk="0" hangingPunct="0"/>
              <a:r>
                <a:rPr lang="en-US" sz="1600" dirty="0">
                  <a:solidFill>
                    <a:schemeClr val="tx1"/>
                  </a:solidFill>
                  <a:latin typeface="Arial" panose="020B0604020202020204" pitchFamily="34" charset="0"/>
                </a:rPr>
                <a:t>cache</a:t>
              </a:r>
            </a:p>
          </p:txBody>
        </p:sp>
      </p:grpSp>
      <p:sp>
        <p:nvSpPr>
          <p:cNvPr id="44" name="TextBox 43">
            <a:extLst>
              <a:ext uri="{FF2B5EF4-FFF2-40B4-BE49-F238E27FC236}">
                <a16:creationId xmlns:a16="http://schemas.microsoft.com/office/drawing/2014/main" id="{2172B5BD-73C4-4E3D-BB78-F27497BAED22}"/>
              </a:ext>
            </a:extLst>
          </p:cNvPr>
          <p:cNvSpPr txBox="1"/>
          <p:nvPr/>
        </p:nvSpPr>
        <p:spPr bwMode="auto">
          <a:xfrm>
            <a:off x="368981" y="312546"/>
            <a:ext cx="8188460" cy="523220"/>
          </a:xfrm>
          <a:prstGeom prst="rect">
            <a:avLst/>
          </a:prstGeom>
          <a:solidFill>
            <a:schemeClr val="bg1"/>
          </a:solidFill>
          <a:ln w="76200">
            <a:solidFill>
              <a:schemeClr val="tx1">
                <a:lumMod val="85000"/>
              </a:schemeClr>
            </a:solid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2800" dirty="0">
                <a:solidFill>
                  <a:srgbClr val="FFFF00"/>
                </a:solidFill>
                <a:latin typeface="Arial" panose="020B0604020202020204" pitchFamily="34" charset="0"/>
                <a:cs typeface="Arial" panose="020B0604020202020204" pitchFamily="34" charset="0"/>
              </a:rPr>
              <a:t>The Shared-Memory Multiprocessor (endangered)</a:t>
            </a:r>
          </a:p>
        </p:txBody>
      </p:sp>
    </p:spTree>
    <p:extLst>
      <p:ext uri="{BB962C8B-B14F-4D97-AF65-F5344CB8AC3E}">
        <p14:creationId xmlns:p14="http://schemas.microsoft.com/office/powerpoint/2010/main" val="315206024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a:defRPr/>
            </a:pPr>
            <a:fld id="{EC676077-9BBE-4665-AFEC-9A25D283D224}" type="slidenum">
              <a:rPr lang="he-IL" smtClean="0"/>
              <a:pPr>
                <a:defRPr/>
              </a:pPr>
              <a:t>50</a:t>
            </a:fld>
            <a:endParaRPr lang="en-US" dirty="0"/>
          </a:p>
        </p:txBody>
      </p:sp>
      <p:sp>
        <p:nvSpPr>
          <p:cNvPr id="5" name="Text Box 7"/>
          <p:cNvSpPr txBox="1">
            <a:spLocks noChangeArrowheads="1"/>
          </p:cNvSpPr>
          <p:nvPr/>
        </p:nvSpPr>
        <p:spPr bwMode="auto">
          <a:xfrm>
            <a:off x="981178" y="2010332"/>
            <a:ext cx="3809307" cy="523220"/>
          </a:xfrm>
          <a:prstGeom prst="rect">
            <a:avLst/>
          </a:prstGeom>
          <a:solidFill>
            <a:schemeClr val="bg1"/>
          </a:solidFill>
          <a:ln w="76200" algn="ctr">
            <a:solidFill>
              <a:schemeClr val="tx1">
                <a:lumMod val="75000"/>
              </a:schemeClr>
            </a:solidFill>
            <a:miter lim="800000"/>
            <a:headEnd/>
            <a:tailEnd/>
          </a:ln>
          <a:effectLst>
            <a:outerShdw dist="107763" dir="2700000" algn="ctr" rotWithShape="0">
              <a:schemeClr val="bg2">
                <a:alpha val="50000"/>
              </a:schemeClr>
            </a:outerShdw>
          </a:effectLst>
        </p:spPr>
        <p:txBody>
          <a:bodyPr wrap="square">
            <a:spAutoFit/>
          </a:bodyPr>
          <a:lstStyle/>
          <a:p>
            <a:pPr algn="l"/>
            <a:r>
              <a:rPr lang="en-US" sz="2800" dirty="0">
                <a:solidFill>
                  <a:schemeClr val="tx1">
                    <a:lumMod val="75000"/>
                  </a:schemeClr>
                </a:solidFill>
                <a:latin typeface="Arial" panose="020B0604020202020204" pitchFamily="34" charset="0"/>
              </a:rPr>
              <a:t>Transactions vs Locks</a:t>
            </a:r>
          </a:p>
        </p:txBody>
      </p:sp>
      <p:sp>
        <p:nvSpPr>
          <p:cNvPr id="6" name="Text Box 7"/>
          <p:cNvSpPr txBox="1">
            <a:spLocks noChangeArrowheads="1"/>
          </p:cNvSpPr>
          <p:nvPr/>
        </p:nvSpPr>
        <p:spPr bwMode="auto">
          <a:xfrm>
            <a:off x="981178" y="2904624"/>
            <a:ext cx="5435951" cy="523220"/>
          </a:xfrm>
          <a:prstGeom prst="rect">
            <a:avLst/>
          </a:prstGeom>
          <a:solidFill>
            <a:schemeClr val="bg1"/>
          </a:solidFill>
          <a:ln w="76200" algn="ctr">
            <a:solidFill>
              <a:srgbClr val="C00000"/>
            </a:solidFill>
            <a:miter lim="800000"/>
            <a:headEnd/>
            <a:tailEnd/>
          </a:ln>
          <a:effectLst>
            <a:outerShdw dist="107763" dir="2700000" algn="ctr" rotWithShape="0">
              <a:schemeClr val="bg2">
                <a:alpha val="50000"/>
              </a:schemeClr>
            </a:outerShdw>
          </a:effectLst>
        </p:spPr>
        <p:txBody>
          <a:bodyPr wrap="square">
            <a:spAutoFit/>
          </a:bodyPr>
          <a:lstStyle/>
          <a:p>
            <a:pPr algn="l"/>
            <a:r>
              <a:rPr lang="en-US" sz="2800" dirty="0">
                <a:solidFill>
                  <a:srgbClr val="FFFF00"/>
                </a:solidFill>
                <a:latin typeface="Arial" panose="020B0604020202020204" pitchFamily="34" charset="0"/>
              </a:rPr>
              <a:t>Hardware Transactional Memory</a:t>
            </a:r>
          </a:p>
        </p:txBody>
      </p:sp>
      <p:sp>
        <p:nvSpPr>
          <p:cNvPr id="7" name="Text Box 7"/>
          <p:cNvSpPr txBox="1">
            <a:spLocks noChangeArrowheads="1"/>
          </p:cNvSpPr>
          <p:nvPr/>
        </p:nvSpPr>
        <p:spPr bwMode="auto">
          <a:xfrm>
            <a:off x="981178" y="3798916"/>
            <a:ext cx="5435951" cy="523220"/>
          </a:xfrm>
          <a:prstGeom prst="rect">
            <a:avLst/>
          </a:prstGeom>
          <a:solidFill>
            <a:schemeClr val="bg1"/>
          </a:solidFill>
          <a:ln w="76200" algn="ctr">
            <a:solidFill>
              <a:schemeClr val="tx1">
                <a:lumMod val="75000"/>
              </a:schemeClr>
            </a:solidFill>
            <a:miter lim="800000"/>
            <a:headEnd/>
            <a:tailEnd/>
          </a:ln>
          <a:effectLst>
            <a:outerShdw dist="107763" dir="2700000" algn="ctr" rotWithShape="0">
              <a:schemeClr val="bg2">
                <a:alpha val="50000"/>
              </a:schemeClr>
            </a:outerShdw>
          </a:effectLst>
        </p:spPr>
        <p:txBody>
          <a:bodyPr wrap="square">
            <a:spAutoFit/>
          </a:bodyPr>
          <a:lstStyle/>
          <a:p>
            <a:pPr algn="l"/>
            <a:r>
              <a:rPr lang="en-US" sz="2800" dirty="0">
                <a:solidFill>
                  <a:schemeClr val="tx1">
                    <a:lumMod val="75000"/>
                  </a:schemeClr>
                </a:solidFill>
                <a:latin typeface="Arial" panose="020B0604020202020204" pitchFamily="34" charset="0"/>
              </a:rPr>
              <a:t>Using Transactional Memory</a:t>
            </a:r>
          </a:p>
        </p:txBody>
      </p:sp>
      <p:sp>
        <p:nvSpPr>
          <p:cNvPr id="8" name="Text Box 7"/>
          <p:cNvSpPr txBox="1">
            <a:spLocks noChangeArrowheads="1"/>
          </p:cNvSpPr>
          <p:nvPr/>
        </p:nvSpPr>
        <p:spPr bwMode="auto">
          <a:xfrm>
            <a:off x="981178" y="4693208"/>
            <a:ext cx="4262462" cy="523220"/>
          </a:xfrm>
          <a:prstGeom prst="rect">
            <a:avLst/>
          </a:prstGeom>
          <a:solidFill>
            <a:schemeClr val="bg1"/>
          </a:solidFill>
          <a:ln w="76200" algn="ctr">
            <a:solidFill>
              <a:schemeClr val="tx1">
                <a:lumMod val="75000"/>
              </a:schemeClr>
            </a:solidFill>
            <a:miter lim="800000"/>
            <a:headEnd/>
            <a:tailEnd/>
          </a:ln>
          <a:effectLst>
            <a:outerShdw dist="107763" dir="2700000" algn="ctr" rotWithShape="0">
              <a:schemeClr val="bg2">
                <a:alpha val="50000"/>
              </a:schemeClr>
            </a:outerShdw>
          </a:effectLst>
        </p:spPr>
        <p:txBody>
          <a:bodyPr wrap="square">
            <a:spAutoFit/>
          </a:bodyPr>
          <a:lstStyle/>
          <a:p>
            <a:pPr algn="l"/>
            <a:r>
              <a:rPr lang="en-US" sz="2800" dirty="0">
                <a:solidFill>
                  <a:schemeClr val="tx1">
                    <a:lumMod val="75000"/>
                  </a:schemeClr>
                </a:solidFill>
                <a:latin typeface="Arial" panose="020B0604020202020204" pitchFamily="34" charset="0"/>
              </a:rPr>
              <a:t>Transactions with Locks?</a:t>
            </a:r>
          </a:p>
        </p:txBody>
      </p:sp>
      <p:sp>
        <p:nvSpPr>
          <p:cNvPr id="10" name="Text Box 7"/>
          <p:cNvSpPr txBox="1">
            <a:spLocks noChangeArrowheads="1"/>
          </p:cNvSpPr>
          <p:nvPr/>
        </p:nvSpPr>
        <p:spPr bwMode="auto">
          <a:xfrm>
            <a:off x="981175" y="5582233"/>
            <a:ext cx="3695755" cy="523220"/>
          </a:xfrm>
          <a:prstGeom prst="rect">
            <a:avLst/>
          </a:prstGeom>
          <a:solidFill>
            <a:schemeClr val="bg1"/>
          </a:solidFill>
          <a:ln w="76200" algn="ctr">
            <a:solidFill>
              <a:schemeClr val="tx1">
                <a:lumMod val="75000"/>
              </a:schemeClr>
            </a:solidFill>
            <a:miter lim="800000"/>
            <a:headEnd/>
            <a:tailEnd/>
          </a:ln>
          <a:effectLst>
            <a:outerShdw dist="107763" dir="2700000" algn="ctr" rotWithShape="0">
              <a:schemeClr val="bg2">
                <a:alpha val="50000"/>
              </a:schemeClr>
            </a:outerShdw>
          </a:effectLst>
        </p:spPr>
        <p:txBody>
          <a:bodyPr wrap="square">
            <a:spAutoFit/>
          </a:bodyPr>
          <a:lstStyle/>
          <a:p>
            <a:pPr algn="l"/>
            <a:r>
              <a:rPr lang="en-US" sz="2800" dirty="0">
                <a:solidFill>
                  <a:schemeClr val="tx1">
                    <a:lumMod val="75000"/>
                  </a:schemeClr>
                </a:solidFill>
                <a:latin typeface="Arial" panose="020B0604020202020204" pitchFamily="34" charset="0"/>
              </a:rPr>
              <a:t>Research Questions</a:t>
            </a:r>
          </a:p>
        </p:txBody>
      </p:sp>
      <p:sp>
        <p:nvSpPr>
          <p:cNvPr id="9" name="TextBox 8">
            <a:extLst>
              <a:ext uri="{FF2B5EF4-FFF2-40B4-BE49-F238E27FC236}">
                <a16:creationId xmlns:a16="http://schemas.microsoft.com/office/drawing/2014/main" id="{2114772D-7D04-42B7-B284-E6CA85F3E2D5}"/>
              </a:ext>
            </a:extLst>
          </p:cNvPr>
          <p:cNvSpPr txBox="1"/>
          <p:nvPr/>
        </p:nvSpPr>
        <p:spPr bwMode="auto">
          <a:xfrm>
            <a:off x="368981" y="312546"/>
            <a:ext cx="1845377" cy="523220"/>
          </a:xfrm>
          <a:prstGeom prst="rect">
            <a:avLst/>
          </a:prstGeom>
          <a:solidFill>
            <a:schemeClr val="bg1"/>
          </a:solidFill>
          <a:ln w="76200">
            <a:solidFill>
              <a:schemeClr val="tx1">
                <a:lumMod val="85000"/>
              </a:schemeClr>
            </a:solid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2800" dirty="0">
                <a:solidFill>
                  <a:srgbClr val="FFFF00"/>
                </a:solidFill>
                <a:latin typeface="Arial" panose="020B0604020202020204" pitchFamily="34" charset="0"/>
                <a:cs typeface="Arial" panose="020B0604020202020204" pitchFamily="34" charset="0"/>
              </a:rPr>
              <a:t>Road Map</a:t>
            </a:r>
          </a:p>
        </p:txBody>
      </p:sp>
    </p:spTree>
    <p:extLst>
      <p:ext uri="{BB962C8B-B14F-4D97-AF65-F5344CB8AC3E}">
        <p14:creationId xmlns:p14="http://schemas.microsoft.com/office/powerpoint/2010/main" val="373554355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787" name="Rectangle 6"/>
          <p:cNvSpPr txBox="1">
            <a:spLocks noGrp="1" noChangeArrowheads="1"/>
          </p:cNvSpPr>
          <p:nvPr/>
        </p:nvSpPr>
        <p:spPr bwMode="auto">
          <a:xfrm>
            <a:off x="6553200" y="6248400"/>
            <a:ext cx="1905000" cy="457200"/>
          </a:xfrm>
          <a:prstGeom prst="rect">
            <a:avLst/>
          </a:prstGeom>
          <a:noFill/>
          <a:ln w="9525">
            <a:noFill/>
            <a:miter lim="800000"/>
            <a:headEnd/>
            <a:tailEnd/>
          </a:ln>
        </p:spPr>
        <p:txBody>
          <a:bodyPr/>
          <a:lstStyle/>
          <a:p>
            <a:pPr algn="r"/>
            <a:fld id="{ED97B461-A0D4-4AA8-8D62-D7155523F0E9}" type="slidenum">
              <a:rPr lang="x-none" sz="1400">
                <a:solidFill>
                  <a:schemeClr val="tx1"/>
                </a:solidFill>
                <a:latin typeface="Arial" panose="020B0604020202020204" pitchFamily="34" charset="0"/>
                <a:cs typeface="Arial" panose="020B0604020202020204" pitchFamily="34" charset="0"/>
              </a:rPr>
              <a:pPr algn="r"/>
              <a:t>51</a:t>
            </a:fld>
            <a:endParaRPr lang="en-US" sz="1400" dirty="0">
              <a:solidFill>
                <a:schemeClr val="tx1"/>
              </a:solidFill>
              <a:latin typeface="Arial" panose="020B0604020202020204" pitchFamily="34" charset="0"/>
              <a:cs typeface="Arial" panose="020B0604020202020204" pitchFamily="34" charset="0"/>
            </a:endParaRPr>
          </a:p>
        </p:txBody>
      </p:sp>
      <p:sp>
        <p:nvSpPr>
          <p:cNvPr id="246788" name="Slide Number Placeholder 4"/>
          <p:cNvSpPr txBox="1">
            <a:spLocks noGrp="1"/>
          </p:cNvSpPr>
          <p:nvPr/>
        </p:nvSpPr>
        <p:spPr bwMode="auto">
          <a:xfrm>
            <a:off x="6553200" y="6248400"/>
            <a:ext cx="1905000" cy="457200"/>
          </a:xfrm>
          <a:prstGeom prst="rect">
            <a:avLst/>
          </a:prstGeom>
          <a:noFill/>
          <a:ln w="9525">
            <a:noFill/>
            <a:miter lim="800000"/>
            <a:headEnd/>
            <a:tailEnd/>
          </a:ln>
        </p:spPr>
        <p:txBody>
          <a:bodyPr/>
          <a:lstStyle/>
          <a:p>
            <a:pPr algn="r"/>
            <a:fld id="{EF150867-9FB1-4BC4-AD08-B7F33366D807}" type="slidenum">
              <a:rPr lang="x-none" sz="1400">
                <a:solidFill>
                  <a:schemeClr val="tx1"/>
                </a:solidFill>
                <a:latin typeface="Arial" panose="020B0604020202020204" pitchFamily="34" charset="0"/>
                <a:cs typeface="Arial" panose="020B0604020202020204" pitchFamily="34" charset="0"/>
              </a:rPr>
              <a:pPr algn="r"/>
              <a:t>51</a:t>
            </a:fld>
            <a:endParaRPr lang="en-US" sz="1400" dirty="0">
              <a:solidFill>
                <a:schemeClr val="tx1"/>
              </a:solidFill>
              <a:latin typeface="Arial" panose="020B0604020202020204" pitchFamily="34" charset="0"/>
              <a:cs typeface="Arial" panose="020B0604020202020204" pitchFamily="34" charset="0"/>
            </a:endParaRPr>
          </a:p>
        </p:txBody>
      </p:sp>
      <p:pic>
        <p:nvPicPr>
          <p:cNvPr id="3" name="Picture 2"/>
          <p:cNvPicPr>
            <a:picLocks noChangeAspect="1"/>
          </p:cNvPicPr>
          <p:nvPr/>
        </p:nvPicPr>
        <p:blipFill>
          <a:blip r:embed="rId3" cstate="print"/>
          <a:stretch>
            <a:fillRect/>
          </a:stretch>
        </p:blipFill>
        <p:spPr>
          <a:xfrm>
            <a:off x="6003870" y="1258888"/>
            <a:ext cx="3003659" cy="2624556"/>
          </a:xfrm>
          <a:prstGeom prst="rect">
            <a:avLst/>
          </a:prstGeom>
        </p:spPr>
      </p:pic>
      <p:pic>
        <p:nvPicPr>
          <p:cNvPr id="6146" name="Picture 2" descr="Image result for ibm power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25746" y="3933054"/>
            <a:ext cx="1905000" cy="2409826"/>
          </a:xfrm>
          <a:prstGeom prst="rect">
            <a:avLst/>
          </a:prstGeom>
          <a:noFill/>
          <a:extLst>
            <a:ext uri="{909E8E84-426E-40DD-AFC4-6F175D3DCCD1}">
              <a14:hiddenFill xmlns:a14="http://schemas.microsoft.com/office/drawing/2010/main">
                <a:solidFill>
                  <a:srgbClr val="FFFFFF"/>
                </a:solidFill>
              </a14:hiddenFill>
            </a:ext>
          </a:extLst>
        </p:spPr>
      </p:pic>
      <p:sp>
        <p:nvSpPr>
          <p:cNvPr id="9" name="Text Box 7"/>
          <p:cNvSpPr txBox="1">
            <a:spLocks noChangeArrowheads="1"/>
          </p:cNvSpPr>
          <p:nvPr/>
        </p:nvSpPr>
        <p:spPr bwMode="auto">
          <a:xfrm>
            <a:off x="687262" y="2309556"/>
            <a:ext cx="6098877" cy="523220"/>
          </a:xfrm>
          <a:prstGeom prst="rect">
            <a:avLst/>
          </a:prstGeom>
          <a:solidFill>
            <a:schemeClr val="bg1"/>
          </a:solidFill>
          <a:ln w="76200" algn="ctr">
            <a:solidFill>
              <a:srgbClr val="C00000"/>
            </a:solidFill>
            <a:miter lim="800000"/>
            <a:headEnd/>
            <a:tailEnd/>
          </a:ln>
          <a:effectLst>
            <a:outerShdw dist="107763" dir="2700000" algn="ctr" rotWithShape="0">
              <a:schemeClr val="bg2">
                <a:alpha val="50000"/>
              </a:schemeClr>
            </a:outerShdw>
          </a:effectLst>
        </p:spPr>
        <p:txBody>
          <a:bodyPr wrap="square">
            <a:spAutoFit/>
          </a:bodyPr>
          <a:lstStyle/>
          <a:p>
            <a:pPr algn="l"/>
            <a:r>
              <a:rPr lang="en-US" sz="2800" dirty="0">
                <a:solidFill>
                  <a:srgbClr val="FFFF00"/>
                </a:solidFill>
                <a:latin typeface="Arial" panose="020B0604020202020204" pitchFamily="34" charset="0"/>
              </a:rPr>
              <a:t>Exploit standard cache coherence</a:t>
            </a:r>
          </a:p>
        </p:txBody>
      </p:sp>
      <p:sp>
        <p:nvSpPr>
          <p:cNvPr id="10" name="Text Box 7"/>
          <p:cNvSpPr txBox="1">
            <a:spLocks noChangeArrowheads="1"/>
          </p:cNvSpPr>
          <p:nvPr/>
        </p:nvSpPr>
        <p:spPr bwMode="auto">
          <a:xfrm>
            <a:off x="1166235" y="3723762"/>
            <a:ext cx="6098877" cy="523220"/>
          </a:xfrm>
          <a:prstGeom prst="rect">
            <a:avLst/>
          </a:prstGeom>
          <a:solidFill>
            <a:schemeClr val="bg1"/>
          </a:solidFill>
          <a:ln w="76200" algn="ctr">
            <a:solidFill>
              <a:schemeClr val="accent1"/>
            </a:solidFill>
            <a:miter lim="800000"/>
            <a:headEnd/>
            <a:tailEnd/>
          </a:ln>
          <a:effectLst>
            <a:outerShdw dist="107763" dir="2700000" algn="ctr" rotWithShape="0">
              <a:schemeClr val="bg2">
                <a:alpha val="50000"/>
              </a:schemeClr>
            </a:outerShdw>
          </a:effectLst>
        </p:spPr>
        <p:txBody>
          <a:bodyPr wrap="square">
            <a:spAutoFit/>
          </a:bodyPr>
          <a:lstStyle/>
          <a:p>
            <a:pPr algn="l"/>
            <a:r>
              <a:rPr lang="en-US" sz="2800" dirty="0">
                <a:solidFill>
                  <a:srgbClr val="FFFF00"/>
                </a:solidFill>
                <a:latin typeface="Arial" panose="020B0604020202020204" pitchFamily="34" charset="0"/>
              </a:rPr>
              <a:t>Detect synchronization conflicts …</a:t>
            </a:r>
          </a:p>
        </p:txBody>
      </p:sp>
      <p:sp>
        <p:nvSpPr>
          <p:cNvPr id="11" name="Text Box 7"/>
          <p:cNvSpPr txBox="1">
            <a:spLocks noChangeArrowheads="1"/>
          </p:cNvSpPr>
          <p:nvPr/>
        </p:nvSpPr>
        <p:spPr bwMode="auto">
          <a:xfrm>
            <a:off x="1645207" y="5137967"/>
            <a:ext cx="6098877" cy="523220"/>
          </a:xfrm>
          <a:prstGeom prst="rect">
            <a:avLst/>
          </a:prstGeom>
          <a:solidFill>
            <a:schemeClr val="bg1"/>
          </a:solidFill>
          <a:ln w="76200" algn="ctr">
            <a:solidFill>
              <a:srgbClr val="0066FF"/>
            </a:solidFill>
            <a:miter lim="800000"/>
            <a:headEnd/>
            <a:tailEnd/>
          </a:ln>
          <a:effectLst>
            <a:outerShdw dist="107763" dir="2700000" algn="ctr" rotWithShape="0">
              <a:schemeClr val="bg2">
                <a:alpha val="50000"/>
              </a:schemeClr>
            </a:outerShdw>
          </a:effectLst>
        </p:spPr>
        <p:txBody>
          <a:bodyPr wrap="square">
            <a:spAutoFit/>
          </a:bodyPr>
          <a:lstStyle/>
          <a:p>
            <a:pPr algn="l"/>
            <a:r>
              <a:rPr lang="en-US" sz="2800" dirty="0">
                <a:solidFill>
                  <a:srgbClr val="FFFF00"/>
                </a:solidFill>
                <a:latin typeface="Arial" panose="020B0604020202020204" pitchFamily="34" charset="0"/>
              </a:rPr>
              <a:t>Invalidate cached copies of data.</a:t>
            </a:r>
          </a:p>
        </p:txBody>
      </p:sp>
      <p:sp>
        <p:nvSpPr>
          <p:cNvPr id="12" name="TextBox 11">
            <a:extLst>
              <a:ext uri="{FF2B5EF4-FFF2-40B4-BE49-F238E27FC236}">
                <a16:creationId xmlns:a16="http://schemas.microsoft.com/office/drawing/2014/main" id="{F36040F7-0A41-4623-83BF-9AF891409C61}"/>
              </a:ext>
            </a:extLst>
          </p:cNvPr>
          <p:cNvSpPr txBox="1"/>
          <p:nvPr/>
        </p:nvSpPr>
        <p:spPr bwMode="auto">
          <a:xfrm>
            <a:off x="368981" y="312546"/>
            <a:ext cx="5385833" cy="523220"/>
          </a:xfrm>
          <a:prstGeom prst="rect">
            <a:avLst/>
          </a:prstGeom>
          <a:solidFill>
            <a:schemeClr val="bg1"/>
          </a:solidFill>
          <a:ln w="76200">
            <a:solidFill>
              <a:schemeClr val="tx1">
                <a:lumMod val="85000"/>
              </a:schemeClr>
            </a:solid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2800" dirty="0">
                <a:solidFill>
                  <a:srgbClr val="FFFF00"/>
                </a:solidFill>
                <a:latin typeface="Arial" panose="020B0604020202020204" pitchFamily="34" charset="0"/>
                <a:cs typeface="Arial" panose="020B0604020202020204" pitchFamily="34" charset="0"/>
              </a:rPr>
              <a:t>Hardware Transactional Memory</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40" name="Picture 42" descr="magic"/>
          <p:cNvPicPr>
            <a:picLocks noChangeAspect="1" noChangeArrowheads="1"/>
          </p:cNvPicPr>
          <p:nvPr/>
        </p:nvPicPr>
        <p:blipFill>
          <a:blip r:embed="rId3" cstate="print"/>
          <a:srcRect/>
          <a:stretch>
            <a:fillRect/>
          </a:stretch>
        </p:blipFill>
        <p:spPr bwMode="auto">
          <a:xfrm>
            <a:off x="2540000" y="2540000"/>
            <a:ext cx="127000" cy="127000"/>
          </a:xfrm>
          <a:prstGeom prst="rect">
            <a:avLst/>
          </a:prstGeom>
          <a:noFill/>
          <a:ln w="9525">
            <a:noFill/>
            <a:miter lim="800000"/>
            <a:headEnd/>
            <a:tailEnd/>
          </a:ln>
        </p:spPr>
      </p:pic>
      <p:grpSp>
        <p:nvGrpSpPr>
          <p:cNvPr id="39942" name="Group 3"/>
          <p:cNvGrpSpPr>
            <a:grpSpLocks/>
          </p:cNvGrpSpPr>
          <p:nvPr/>
        </p:nvGrpSpPr>
        <p:grpSpPr bwMode="auto">
          <a:xfrm>
            <a:off x="3732213" y="2495550"/>
            <a:ext cx="1130300" cy="1173163"/>
            <a:chOff x="2496" y="2725"/>
            <a:chExt cx="712" cy="739"/>
          </a:xfrm>
        </p:grpSpPr>
        <p:sp>
          <p:nvSpPr>
            <p:cNvPr id="39969" name="Rectangle 4"/>
            <p:cNvSpPr>
              <a:spLocks noChangeArrowheads="1"/>
            </p:cNvSpPr>
            <p:nvPr/>
          </p:nvSpPr>
          <p:spPr bwMode="auto">
            <a:xfrm>
              <a:off x="2592" y="3312"/>
              <a:ext cx="528" cy="144"/>
            </a:xfrm>
            <a:prstGeom prst="rect">
              <a:avLst/>
            </a:prstGeom>
            <a:solidFill>
              <a:srgbClr val="FF0000"/>
            </a:solidFill>
            <a:ln w="38100" algn="ctr">
              <a:solidFill>
                <a:schemeClr val="tx1"/>
              </a:solidFill>
              <a:miter lim="800000"/>
              <a:headEnd/>
              <a:tailEnd/>
            </a:ln>
          </p:spPr>
          <p:txBody>
            <a:bodyPr wrap="none" anchor="ctr"/>
            <a:lstStyle/>
            <a:p>
              <a:endParaRPr lang="en-US" dirty="0">
                <a:latin typeface="Arial" panose="020B0604020202020204" pitchFamily="34" charset="0"/>
              </a:endParaRPr>
            </a:p>
          </p:txBody>
        </p:sp>
        <p:sp>
          <p:nvSpPr>
            <p:cNvPr id="39970" name="Freeform 5"/>
            <p:cNvSpPr>
              <a:spLocks/>
            </p:cNvSpPr>
            <p:nvPr/>
          </p:nvSpPr>
          <p:spPr bwMode="auto">
            <a:xfrm>
              <a:off x="2592" y="2725"/>
              <a:ext cx="528" cy="587"/>
            </a:xfrm>
            <a:custGeom>
              <a:avLst/>
              <a:gdLst>
                <a:gd name="T0" fmla="*/ 48 w 528"/>
                <a:gd name="T1" fmla="*/ 11 h 587"/>
                <a:gd name="T2" fmla="*/ 480 w 528"/>
                <a:gd name="T3" fmla="*/ 11 h 587"/>
                <a:gd name="T4" fmla="*/ 528 w 528"/>
                <a:gd name="T5" fmla="*/ 587 h 587"/>
                <a:gd name="T6" fmla="*/ 0 w 528"/>
                <a:gd name="T7" fmla="*/ 587 h 587"/>
                <a:gd name="T8" fmla="*/ 32 w 528"/>
                <a:gd name="T9" fmla="*/ 0 h 587"/>
                <a:gd name="T10" fmla="*/ 0 60000 65536"/>
                <a:gd name="T11" fmla="*/ 0 60000 65536"/>
                <a:gd name="T12" fmla="*/ 0 60000 65536"/>
                <a:gd name="T13" fmla="*/ 0 60000 65536"/>
                <a:gd name="T14" fmla="*/ 0 60000 65536"/>
                <a:gd name="T15" fmla="*/ 0 w 528"/>
                <a:gd name="T16" fmla="*/ 0 h 587"/>
                <a:gd name="T17" fmla="*/ 528 w 528"/>
                <a:gd name="T18" fmla="*/ 587 h 587"/>
              </a:gdLst>
              <a:ahLst/>
              <a:cxnLst>
                <a:cxn ang="T10">
                  <a:pos x="T0" y="T1"/>
                </a:cxn>
                <a:cxn ang="T11">
                  <a:pos x="T2" y="T3"/>
                </a:cxn>
                <a:cxn ang="T12">
                  <a:pos x="T4" y="T5"/>
                </a:cxn>
                <a:cxn ang="T13">
                  <a:pos x="T6" y="T7"/>
                </a:cxn>
                <a:cxn ang="T14">
                  <a:pos x="T8" y="T9"/>
                </a:cxn>
              </a:cxnLst>
              <a:rect l="T15" t="T16" r="T17" b="T18"/>
              <a:pathLst>
                <a:path w="528" h="587">
                  <a:moveTo>
                    <a:pt x="48" y="11"/>
                  </a:moveTo>
                  <a:lnTo>
                    <a:pt x="480" y="11"/>
                  </a:lnTo>
                  <a:lnTo>
                    <a:pt x="528" y="587"/>
                  </a:lnTo>
                  <a:lnTo>
                    <a:pt x="0" y="587"/>
                  </a:lnTo>
                  <a:lnTo>
                    <a:pt x="32" y="0"/>
                  </a:lnTo>
                </a:path>
              </a:pathLst>
            </a:custGeom>
            <a:solidFill>
              <a:srgbClr val="FF0000"/>
            </a:solidFill>
            <a:ln w="38100">
              <a:solidFill>
                <a:schemeClr val="tx1"/>
              </a:solidFill>
              <a:round/>
              <a:headEnd/>
              <a:tailEnd/>
            </a:ln>
          </p:spPr>
          <p:txBody>
            <a:bodyPr wrap="none" anchor="ctr"/>
            <a:lstStyle/>
            <a:p>
              <a:endParaRPr lang="en-US" dirty="0">
                <a:latin typeface="Arial" panose="020B0604020202020204" pitchFamily="34" charset="0"/>
              </a:endParaRPr>
            </a:p>
          </p:txBody>
        </p:sp>
        <p:grpSp>
          <p:nvGrpSpPr>
            <p:cNvPr id="39971" name="Group 6"/>
            <p:cNvGrpSpPr>
              <a:grpSpLocks/>
            </p:cNvGrpSpPr>
            <p:nvPr/>
          </p:nvGrpSpPr>
          <p:grpSpPr bwMode="auto">
            <a:xfrm>
              <a:off x="3072" y="2832"/>
              <a:ext cx="136" cy="632"/>
              <a:chOff x="3072" y="2832"/>
              <a:chExt cx="136" cy="632"/>
            </a:xfrm>
          </p:grpSpPr>
          <p:sp>
            <p:nvSpPr>
              <p:cNvPr id="39976" name="Freeform 7"/>
              <p:cNvSpPr>
                <a:spLocks/>
              </p:cNvSpPr>
              <p:nvPr/>
            </p:nvSpPr>
            <p:spPr bwMode="auto">
              <a:xfrm>
                <a:off x="3072" y="3120"/>
                <a:ext cx="136" cy="344"/>
              </a:xfrm>
              <a:custGeom>
                <a:avLst/>
                <a:gdLst>
                  <a:gd name="T0" fmla="*/ 24 w 136"/>
                  <a:gd name="T1" fmla="*/ 0 h 344"/>
                  <a:gd name="T2" fmla="*/ 136 w 136"/>
                  <a:gd name="T3" fmla="*/ 0 h 344"/>
                  <a:gd name="T4" fmla="*/ 136 w 136"/>
                  <a:gd name="T5" fmla="*/ 232 h 344"/>
                  <a:gd name="T6" fmla="*/ 106 w 136"/>
                  <a:gd name="T7" fmla="*/ 344 h 344"/>
                  <a:gd name="T8" fmla="*/ 106 w 136"/>
                  <a:gd name="T9" fmla="*/ 88 h 344"/>
                  <a:gd name="T10" fmla="*/ 0 w 136"/>
                  <a:gd name="T11" fmla="*/ 88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endParaRPr lang="en-US" dirty="0">
                  <a:latin typeface="Arial" panose="020B0604020202020204" pitchFamily="34" charset="0"/>
                </a:endParaRPr>
              </a:p>
            </p:txBody>
          </p:sp>
          <p:sp>
            <p:nvSpPr>
              <p:cNvPr id="39977" name="Freeform 8"/>
              <p:cNvSpPr>
                <a:spLocks/>
              </p:cNvSpPr>
              <p:nvPr/>
            </p:nvSpPr>
            <p:spPr bwMode="auto">
              <a:xfrm>
                <a:off x="3072" y="2976"/>
                <a:ext cx="123" cy="312"/>
              </a:xfrm>
              <a:custGeom>
                <a:avLst/>
                <a:gdLst>
                  <a:gd name="T0" fmla="*/ 13 w 136"/>
                  <a:gd name="T1" fmla="*/ 0 h 344"/>
                  <a:gd name="T2" fmla="*/ 73 w 136"/>
                  <a:gd name="T3" fmla="*/ 0 h 344"/>
                  <a:gd name="T4" fmla="*/ 73 w 136"/>
                  <a:gd name="T5" fmla="*/ 128 h 344"/>
                  <a:gd name="T6" fmla="*/ 58 w 136"/>
                  <a:gd name="T7" fmla="*/ 191 h 344"/>
                  <a:gd name="T8" fmla="*/ 58 w 136"/>
                  <a:gd name="T9" fmla="*/ 49 h 344"/>
                  <a:gd name="T10" fmla="*/ 0 w 136"/>
                  <a:gd name="T11" fmla="*/ 49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endParaRPr lang="en-US" dirty="0">
                  <a:latin typeface="Arial" panose="020B0604020202020204" pitchFamily="34" charset="0"/>
                </a:endParaRPr>
              </a:p>
            </p:txBody>
          </p:sp>
          <p:sp>
            <p:nvSpPr>
              <p:cNvPr id="39978" name="Freeform 9"/>
              <p:cNvSpPr>
                <a:spLocks/>
              </p:cNvSpPr>
              <p:nvPr/>
            </p:nvSpPr>
            <p:spPr bwMode="auto">
              <a:xfrm>
                <a:off x="3072" y="2832"/>
                <a:ext cx="127" cy="320"/>
              </a:xfrm>
              <a:custGeom>
                <a:avLst/>
                <a:gdLst>
                  <a:gd name="T0" fmla="*/ 17 w 136"/>
                  <a:gd name="T1" fmla="*/ 0 h 344"/>
                  <a:gd name="T2" fmla="*/ 91 w 136"/>
                  <a:gd name="T3" fmla="*/ 0 h 344"/>
                  <a:gd name="T4" fmla="*/ 91 w 136"/>
                  <a:gd name="T5" fmla="*/ 151 h 344"/>
                  <a:gd name="T6" fmla="*/ 70 w 136"/>
                  <a:gd name="T7" fmla="*/ 223 h 344"/>
                  <a:gd name="T8" fmla="*/ 70 w 136"/>
                  <a:gd name="T9" fmla="*/ 57 h 344"/>
                  <a:gd name="T10" fmla="*/ 0 w 136"/>
                  <a:gd name="T11" fmla="*/ 57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endParaRPr lang="en-US" dirty="0">
                  <a:latin typeface="Arial" panose="020B0604020202020204" pitchFamily="34" charset="0"/>
                </a:endParaRPr>
              </a:p>
            </p:txBody>
          </p:sp>
        </p:grpSp>
        <p:grpSp>
          <p:nvGrpSpPr>
            <p:cNvPr id="39972" name="Group 10"/>
            <p:cNvGrpSpPr>
              <a:grpSpLocks/>
            </p:cNvGrpSpPr>
            <p:nvPr/>
          </p:nvGrpSpPr>
          <p:grpSpPr bwMode="auto">
            <a:xfrm flipH="1">
              <a:off x="2496" y="2832"/>
              <a:ext cx="136" cy="632"/>
              <a:chOff x="3072" y="2832"/>
              <a:chExt cx="136" cy="632"/>
            </a:xfrm>
          </p:grpSpPr>
          <p:sp>
            <p:nvSpPr>
              <p:cNvPr id="39973" name="Freeform 11"/>
              <p:cNvSpPr>
                <a:spLocks/>
              </p:cNvSpPr>
              <p:nvPr/>
            </p:nvSpPr>
            <p:spPr bwMode="auto">
              <a:xfrm>
                <a:off x="3072" y="3120"/>
                <a:ext cx="136" cy="344"/>
              </a:xfrm>
              <a:custGeom>
                <a:avLst/>
                <a:gdLst>
                  <a:gd name="T0" fmla="*/ 24 w 136"/>
                  <a:gd name="T1" fmla="*/ 0 h 344"/>
                  <a:gd name="T2" fmla="*/ 136 w 136"/>
                  <a:gd name="T3" fmla="*/ 0 h 344"/>
                  <a:gd name="T4" fmla="*/ 136 w 136"/>
                  <a:gd name="T5" fmla="*/ 232 h 344"/>
                  <a:gd name="T6" fmla="*/ 106 w 136"/>
                  <a:gd name="T7" fmla="*/ 344 h 344"/>
                  <a:gd name="T8" fmla="*/ 106 w 136"/>
                  <a:gd name="T9" fmla="*/ 88 h 344"/>
                  <a:gd name="T10" fmla="*/ 0 w 136"/>
                  <a:gd name="T11" fmla="*/ 88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endParaRPr lang="en-US" dirty="0">
                  <a:latin typeface="Arial" panose="020B0604020202020204" pitchFamily="34" charset="0"/>
                </a:endParaRPr>
              </a:p>
            </p:txBody>
          </p:sp>
          <p:sp>
            <p:nvSpPr>
              <p:cNvPr id="39974" name="Freeform 12"/>
              <p:cNvSpPr>
                <a:spLocks/>
              </p:cNvSpPr>
              <p:nvPr/>
            </p:nvSpPr>
            <p:spPr bwMode="auto">
              <a:xfrm>
                <a:off x="3072" y="2976"/>
                <a:ext cx="123" cy="312"/>
              </a:xfrm>
              <a:custGeom>
                <a:avLst/>
                <a:gdLst>
                  <a:gd name="T0" fmla="*/ 13 w 136"/>
                  <a:gd name="T1" fmla="*/ 0 h 344"/>
                  <a:gd name="T2" fmla="*/ 73 w 136"/>
                  <a:gd name="T3" fmla="*/ 0 h 344"/>
                  <a:gd name="T4" fmla="*/ 73 w 136"/>
                  <a:gd name="T5" fmla="*/ 128 h 344"/>
                  <a:gd name="T6" fmla="*/ 58 w 136"/>
                  <a:gd name="T7" fmla="*/ 191 h 344"/>
                  <a:gd name="T8" fmla="*/ 58 w 136"/>
                  <a:gd name="T9" fmla="*/ 49 h 344"/>
                  <a:gd name="T10" fmla="*/ 0 w 136"/>
                  <a:gd name="T11" fmla="*/ 49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endParaRPr lang="en-US" dirty="0">
                  <a:latin typeface="Arial" panose="020B0604020202020204" pitchFamily="34" charset="0"/>
                </a:endParaRPr>
              </a:p>
            </p:txBody>
          </p:sp>
          <p:sp>
            <p:nvSpPr>
              <p:cNvPr id="39975" name="Freeform 13"/>
              <p:cNvSpPr>
                <a:spLocks/>
              </p:cNvSpPr>
              <p:nvPr/>
            </p:nvSpPr>
            <p:spPr bwMode="auto">
              <a:xfrm>
                <a:off x="3072" y="2832"/>
                <a:ext cx="127" cy="320"/>
              </a:xfrm>
              <a:custGeom>
                <a:avLst/>
                <a:gdLst>
                  <a:gd name="T0" fmla="*/ 17 w 136"/>
                  <a:gd name="T1" fmla="*/ 0 h 344"/>
                  <a:gd name="T2" fmla="*/ 91 w 136"/>
                  <a:gd name="T3" fmla="*/ 0 h 344"/>
                  <a:gd name="T4" fmla="*/ 91 w 136"/>
                  <a:gd name="T5" fmla="*/ 151 h 344"/>
                  <a:gd name="T6" fmla="*/ 70 w 136"/>
                  <a:gd name="T7" fmla="*/ 223 h 344"/>
                  <a:gd name="T8" fmla="*/ 70 w 136"/>
                  <a:gd name="T9" fmla="*/ 57 h 344"/>
                  <a:gd name="T10" fmla="*/ 0 w 136"/>
                  <a:gd name="T11" fmla="*/ 57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endParaRPr lang="en-US" dirty="0">
                  <a:latin typeface="Arial" panose="020B0604020202020204" pitchFamily="34" charset="0"/>
                </a:endParaRPr>
              </a:p>
            </p:txBody>
          </p:sp>
        </p:grpSp>
      </p:grpSp>
      <p:grpSp>
        <p:nvGrpSpPr>
          <p:cNvPr id="39943" name="Group 14"/>
          <p:cNvGrpSpPr>
            <a:grpSpLocks/>
          </p:cNvGrpSpPr>
          <p:nvPr/>
        </p:nvGrpSpPr>
        <p:grpSpPr bwMode="auto">
          <a:xfrm>
            <a:off x="1757363" y="2441575"/>
            <a:ext cx="1358900" cy="1282700"/>
            <a:chOff x="1008" y="2720"/>
            <a:chExt cx="856" cy="808"/>
          </a:xfrm>
        </p:grpSpPr>
        <p:sp>
          <p:nvSpPr>
            <p:cNvPr id="39960" name="Rectangle 15"/>
            <p:cNvSpPr>
              <a:spLocks noChangeArrowheads="1"/>
            </p:cNvSpPr>
            <p:nvPr/>
          </p:nvSpPr>
          <p:spPr bwMode="auto">
            <a:xfrm>
              <a:off x="1032" y="3304"/>
              <a:ext cx="488" cy="160"/>
            </a:xfrm>
            <a:prstGeom prst="rect">
              <a:avLst/>
            </a:prstGeom>
            <a:solidFill>
              <a:srgbClr val="FF33CC"/>
            </a:solidFill>
            <a:ln w="38100" algn="ctr">
              <a:solidFill>
                <a:schemeClr val="tx1"/>
              </a:solidFill>
              <a:miter lim="800000"/>
              <a:headEnd/>
              <a:tailEnd/>
            </a:ln>
          </p:spPr>
          <p:txBody>
            <a:bodyPr wrap="none" anchor="ctr"/>
            <a:lstStyle/>
            <a:p>
              <a:endParaRPr lang="en-US" dirty="0">
                <a:latin typeface="Arial" panose="020B0604020202020204" pitchFamily="34" charset="0"/>
              </a:endParaRPr>
            </a:p>
          </p:txBody>
        </p:sp>
        <p:sp>
          <p:nvSpPr>
            <p:cNvPr id="39961" name="Freeform 16"/>
            <p:cNvSpPr>
              <a:spLocks/>
            </p:cNvSpPr>
            <p:nvPr/>
          </p:nvSpPr>
          <p:spPr bwMode="auto">
            <a:xfrm flipH="1">
              <a:off x="1008" y="3168"/>
              <a:ext cx="136" cy="344"/>
            </a:xfrm>
            <a:custGeom>
              <a:avLst/>
              <a:gdLst>
                <a:gd name="T0" fmla="*/ 24 w 136"/>
                <a:gd name="T1" fmla="*/ 0 h 344"/>
                <a:gd name="T2" fmla="*/ 136 w 136"/>
                <a:gd name="T3" fmla="*/ 0 h 344"/>
                <a:gd name="T4" fmla="*/ 136 w 136"/>
                <a:gd name="T5" fmla="*/ 232 h 344"/>
                <a:gd name="T6" fmla="*/ 106 w 136"/>
                <a:gd name="T7" fmla="*/ 344 h 344"/>
                <a:gd name="T8" fmla="*/ 106 w 136"/>
                <a:gd name="T9" fmla="*/ 88 h 344"/>
                <a:gd name="T10" fmla="*/ 0 w 136"/>
                <a:gd name="T11" fmla="*/ 88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endParaRPr lang="en-US" dirty="0">
                <a:latin typeface="Arial" panose="020B0604020202020204" pitchFamily="34" charset="0"/>
              </a:endParaRPr>
            </a:p>
          </p:txBody>
        </p:sp>
        <p:sp>
          <p:nvSpPr>
            <p:cNvPr id="39962" name="Freeform 17"/>
            <p:cNvSpPr>
              <a:spLocks/>
            </p:cNvSpPr>
            <p:nvPr/>
          </p:nvSpPr>
          <p:spPr bwMode="auto">
            <a:xfrm flipH="1">
              <a:off x="1077" y="3000"/>
              <a:ext cx="123" cy="312"/>
            </a:xfrm>
            <a:custGeom>
              <a:avLst/>
              <a:gdLst>
                <a:gd name="T0" fmla="*/ 13 w 136"/>
                <a:gd name="T1" fmla="*/ 0 h 344"/>
                <a:gd name="T2" fmla="*/ 73 w 136"/>
                <a:gd name="T3" fmla="*/ 0 h 344"/>
                <a:gd name="T4" fmla="*/ 73 w 136"/>
                <a:gd name="T5" fmla="*/ 128 h 344"/>
                <a:gd name="T6" fmla="*/ 58 w 136"/>
                <a:gd name="T7" fmla="*/ 191 h 344"/>
                <a:gd name="T8" fmla="*/ 58 w 136"/>
                <a:gd name="T9" fmla="*/ 49 h 344"/>
                <a:gd name="T10" fmla="*/ 0 w 136"/>
                <a:gd name="T11" fmla="*/ 49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endParaRPr lang="en-US" dirty="0">
                <a:latin typeface="Arial" panose="020B0604020202020204" pitchFamily="34" charset="0"/>
              </a:endParaRPr>
            </a:p>
          </p:txBody>
        </p:sp>
        <p:sp>
          <p:nvSpPr>
            <p:cNvPr id="39963" name="Freeform 18"/>
            <p:cNvSpPr>
              <a:spLocks/>
            </p:cNvSpPr>
            <p:nvPr/>
          </p:nvSpPr>
          <p:spPr bwMode="auto">
            <a:xfrm flipH="1">
              <a:off x="1200" y="2800"/>
              <a:ext cx="127" cy="320"/>
            </a:xfrm>
            <a:custGeom>
              <a:avLst/>
              <a:gdLst>
                <a:gd name="T0" fmla="*/ 17 w 136"/>
                <a:gd name="T1" fmla="*/ 0 h 344"/>
                <a:gd name="T2" fmla="*/ 91 w 136"/>
                <a:gd name="T3" fmla="*/ 0 h 344"/>
                <a:gd name="T4" fmla="*/ 91 w 136"/>
                <a:gd name="T5" fmla="*/ 151 h 344"/>
                <a:gd name="T6" fmla="*/ 70 w 136"/>
                <a:gd name="T7" fmla="*/ 223 h 344"/>
                <a:gd name="T8" fmla="*/ 70 w 136"/>
                <a:gd name="T9" fmla="*/ 57 h 344"/>
                <a:gd name="T10" fmla="*/ 0 w 136"/>
                <a:gd name="T11" fmla="*/ 57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endParaRPr lang="en-US" dirty="0">
                <a:latin typeface="Arial" panose="020B0604020202020204" pitchFamily="34" charset="0"/>
              </a:endParaRPr>
            </a:p>
          </p:txBody>
        </p:sp>
        <p:sp>
          <p:nvSpPr>
            <p:cNvPr id="39964" name="Freeform 19"/>
            <p:cNvSpPr>
              <a:spLocks/>
            </p:cNvSpPr>
            <p:nvPr/>
          </p:nvSpPr>
          <p:spPr bwMode="auto">
            <a:xfrm>
              <a:off x="1032" y="2720"/>
              <a:ext cx="744" cy="592"/>
            </a:xfrm>
            <a:custGeom>
              <a:avLst/>
              <a:gdLst>
                <a:gd name="T0" fmla="*/ 0 w 744"/>
                <a:gd name="T1" fmla="*/ 592 h 592"/>
                <a:gd name="T2" fmla="*/ 488 w 744"/>
                <a:gd name="T3" fmla="*/ 576 h 592"/>
                <a:gd name="T4" fmla="*/ 744 w 744"/>
                <a:gd name="T5" fmla="*/ 0 h 592"/>
                <a:gd name="T6" fmla="*/ 336 w 744"/>
                <a:gd name="T7" fmla="*/ 8 h 592"/>
                <a:gd name="T8" fmla="*/ 0 w 744"/>
                <a:gd name="T9" fmla="*/ 592 h 592"/>
                <a:gd name="T10" fmla="*/ 0 60000 65536"/>
                <a:gd name="T11" fmla="*/ 0 60000 65536"/>
                <a:gd name="T12" fmla="*/ 0 60000 65536"/>
                <a:gd name="T13" fmla="*/ 0 60000 65536"/>
                <a:gd name="T14" fmla="*/ 0 60000 65536"/>
                <a:gd name="T15" fmla="*/ 0 w 744"/>
                <a:gd name="T16" fmla="*/ 0 h 592"/>
                <a:gd name="T17" fmla="*/ 744 w 744"/>
                <a:gd name="T18" fmla="*/ 592 h 592"/>
              </a:gdLst>
              <a:ahLst/>
              <a:cxnLst>
                <a:cxn ang="T10">
                  <a:pos x="T0" y="T1"/>
                </a:cxn>
                <a:cxn ang="T11">
                  <a:pos x="T2" y="T3"/>
                </a:cxn>
                <a:cxn ang="T12">
                  <a:pos x="T4" y="T5"/>
                </a:cxn>
                <a:cxn ang="T13">
                  <a:pos x="T6" y="T7"/>
                </a:cxn>
                <a:cxn ang="T14">
                  <a:pos x="T8" y="T9"/>
                </a:cxn>
              </a:cxnLst>
              <a:rect l="T15" t="T16" r="T17" b="T18"/>
              <a:pathLst>
                <a:path w="744" h="592">
                  <a:moveTo>
                    <a:pt x="0" y="592"/>
                  </a:moveTo>
                  <a:lnTo>
                    <a:pt x="488" y="576"/>
                  </a:lnTo>
                  <a:lnTo>
                    <a:pt x="744" y="0"/>
                  </a:lnTo>
                  <a:lnTo>
                    <a:pt x="336" y="8"/>
                  </a:lnTo>
                  <a:lnTo>
                    <a:pt x="0" y="592"/>
                  </a:lnTo>
                  <a:close/>
                </a:path>
              </a:pathLst>
            </a:custGeom>
            <a:solidFill>
              <a:srgbClr val="FF33CC"/>
            </a:solidFill>
            <a:ln w="38100">
              <a:solidFill>
                <a:schemeClr val="tx1"/>
              </a:solidFill>
              <a:round/>
              <a:headEnd/>
              <a:tailEnd/>
            </a:ln>
          </p:spPr>
          <p:txBody>
            <a:bodyPr wrap="none" anchor="ctr"/>
            <a:lstStyle/>
            <a:p>
              <a:endParaRPr lang="en-US" dirty="0">
                <a:latin typeface="Arial" panose="020B0604020202020204" pitchFamily="34" charset="0"/>
              </a:endParaRPr>
            </a:p>
          </p:txBody>
        </p:sp>
        <p:sp>
          <p:nvSpPr>
            <p:cNvPr id="39965" name="Freeform 20"/>
            <p:cNvSpPr>
              <a:spLocks/>
            </p:cNvSpPr>
            <p:nvPr/>
          </p:nvSpPr>
          <p:spPr bwMode="auto">
            <a:xfrm>
              <a:off x="1520" y="2720"/>
              <a:ext cx="248" cy="760"/>
            </a:xfrm>
            <a:custGeom>
              <a:avLst/>
              <a:gdLst>
                <a:gd name="T0" fmla="*/ 248 w 248"/>
                <a:gd name="T1" fmla="*/ 0 h 760"/>
                <a:gd name="T2" fmla="*/ 248 w 248"/>
                <a:gd name="T3" fmla="*/ 208 h 760"/>
                <a:gd name="T4" fmla="*/ 8 w 248"/>
                <a:gd name="T5" fmla="*/ 760 h 760"/>
                <a:gd name="T6" fmla="*/ 0 w 248"/>
                <a:gd name="T7" fmla="*/ 600 h 760"/>
                <a:gd name="T8" fmla="*/ 248 w 248"/>
                <a:gd name="T9" fmla="*/ 0 h 760"/>
                <a:gd name="T10" fmla="*/ 0 60000 65536"/>
                <a:gd name="T11" fmla="*/ 0 60000 65536"/>
                <a:gd name="T12" fmla="*/ 0 60000 65536"/>
                <a:gd name="T13" fmla="*/ 0 60000 65536"/>
                <a:gd name="T14" fmla="*/ 0 60000 65536"/>
                <a:gd name="T15" fmla="*/ 0 w 248"/>
                <a:gd name="T16" fmla="*/ 0 h 760"/>
                <a:gd name="T17" fmla="*/ 248 w 248"/>
                <a:gd name="T18" fmla="*/ 760 h 760"/>
              </a:gdLst>
              <a:ahLst/>
              <a:cxnLst>
                <a:cxn ang="T10">
                  <a:pos x="T0" y="T1"/>
                </a:cxn>
                <a:cxn ang="T11">
                  <a:pos x="T2" y="T3"/>
                </a:cxn>
                <a:cxn ang="T12">
                  <a:pos x="T4" y="T5"/>
                </a:cxn>
                <a:cxn ang="T13">
                  <a:pos x="T6" y="T7"/>
                </a:cxn>
                <a:cxn ang="T14">
                  <a:pos x="T8" y="T9"/>
                </a:cxn>
              </a:cxnLst>
              <a:rect l="T15" t="T16" r="T17" b="T18"/>
              <a:pathLst>
                <a:path w="248" h="760">
                  <a:moveTo>
                    <a:pt x="248" y="0"/>
                  </a:moveTo>
                  <a:lnTo>
                    <a:pt x="248" y="208"/>
                  </a:lnTo>
                  <a:lnTo>
                    <a:pt x="8" y="760"/>
                  </a:lnTo>
                  <a:lnTo>
                    <a:pt x="0" y="600"/>
                  </a:lnTo>
                  <a:lnTo>
                    <a:pt x="248" y="0"/>
                  </a:lnTo>
                  <a:close/>
                </a:path>
              </a:pathLst>
            </a:custGeom>
            <a:solidFill>
              <a:srgbClr val="FF33CC"/>
            </a:solidFill>
            <a:ln w="38100">
              <a:solidFill>
                <a:schemeClr val="tx1"/>
              </a:solidFill>
              <a:round/>
              <a:headEnd/>
              <a:tailEnd/>
            </a:ln>
          </p:spPr>
          <p:txBody>
            <a:bodyPr wrap="none" anchor="ctr"/>
            <a:lstStyle/>
            <a:p>
              <a:endParaRPr lang="en-US" dirty="0">
                <a:latin typeface="Arial" panose="020B0604020202020204" pitchFamily="34" charset="0"/>
              </a:endParaRPr>
            </a:p>
          </p:txBody>
        </p:sp>
        <p:sp>
          <p:nvSpPr>
            <p:cNvPr id="39966" name="Freeform 21"/>
            <p:cNvSpPr>
              <a:spLocks/>
            </p:cNvSpPr>
            <p:nvPr/>
          </p:nvSpPr>
          <p:spPr bwMode="auto">
            <a:xfrm>
              <a:off x="1584" y="3184"/>
              <a:ext cx="136" cy="344"/>
            </a:xfrm>
            <a:custGeom>
              <a:avLst/>
              <a:gdLst>
                <a:gd name="T0" fmla="*/ 24 w 136"/>
                <a:gd name="T1" fmla="*/ 0 h 344"/>
                <a:gd name="T2" fmla="*/ 136 w 136"/>
                <a:gd name="T3" fmla="*/ 0 h 344"/>
                <a:gd name="T4" fmla="*/ 136 w 136"/>
                <a:gd name="T5" fmla="*/ 232 h 344"/>
                <a:gd name="T6" fmla="*/ 106 w 136"/>
                <a:gd name="T7" fmla="*/ 344 h 344"/>
                <a:gd name="T8" fmla="*/ 106 w 136"/>
                <a:gd name="T9" fmla="*/ 88 h 344"/>
                <a:gd name="T10" fmla="*/ 0 w 136"/>
                <a:gd name="T11" fmla="*/ 88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endParaRPr lang="en-US" dirty="0">
                <a:latin typeface="Arial" panose="020B0604020202020204" pitchFamily="34" charset="0"/>
              </a:endParaRPr>
            </a:p>
          </p:txBody>
        </p:sp>
        <p:sp>
          <p:nvSpPr>
            <p:cNvPr id="39967" name="Freeform 22"/>
            <p:cNvSpPr>
              <a:spLocks/>
            </p:cNvSpPr>
            <p:nvPr/>
          </p:nvSpPr>
          <p:spPr bwMode="auto">
            <a:xfrm>
              <a:off x="1669" y="3008"/>
              <a:ext cx="123" cy="312"/>
            </a:xfrm>
            <a:custGeom>
              <a:avLst/>
              <a:gdLst>
                <a:gd name="T0" fmla="*/ 13 w 136"/>
                <a:gd name="T1" fmla="*/ 0 h 344"/>
                <a:gd name="T2" fmla="*/ 73 w 136"/>
                <a:gd name="T3" fmla="*/ 0 h 344"/>
                <a:gd name="T4" fmla="*/ 73 w 136"/>
                <a:gd name="T5" fmla="*/ 128 h 344"/>
                <a:gd name="T6" fmla="*/ 58 w 136"/>
                <a:gd name="T7" fmla="*/ 191 h 344"/>
                <a:gd name="T8" fmla="*/ 58 w 136"/>
                <a:gd name="T9" fmla="*/ 49 h 344"/>
                <a:gd name="T10" fmla="*/ 0 w 136"/>
                <a:gd name="T11" fmla="*/ 49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endParaRPr lang="en-US" dirty="0">
                <a:latin typeface="Arial" panose="020B0604020202020204" pitchFamily="34" charset="0"/>
              </a:endParaRPr>
            </a:p>
          </p:txBody>
        </p:sp>
        <p:sp>
          <p:nvSpPr>
            <p:cNvPr id="39968" name="Freeform 23"/>
            <p:cNvSpPr>
              <a:spLocks/>
            </p:cNvSpPr>
            <p:nvPr/>
          </p:nvSpPr>
          <p:spPr bwMode="auto">
            <a:xfrm>
              <a:off x="1737" y="2840"/>
              <a:ext cx="127" cy="320"/>
            </a:xfrm>
            <a:custGeom>
              <a:avLst/>
              <a:gdLst>
                <a:gd name="T0" fmla="*/ 17 w 136"/>
                <a:gd name="T1" fmla="*/ 0 h 344"/>
                <a:gd name="T2" fmla="*/ 91 w 136"/>
                <a:gd name="T3" fmla="*/ 0 h 344"/>
                <a:gd name="T4" fmla="*/ 91 w 136"/>
                <a:gd name="T5" fmla="*/ 151 h 344"/>
                <a:gd name="T6" fmla="*/ 70 w 136"/>
                <a:gd name="T7" fmla="*/ 223 h 344"/>
                <a:gd name="T8" fmla="*/ 70 w 136"/>
                <a:gd name="T9" fmla="*/ 57 h 344"/>
                <a:gd name="T10" fmla="*/ 0 w 136"/>
                <a:gd name="T11" fmla="*/ 57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endParaRPr lang="en-US" dirty="0">
                <a:latin typeface="Arial" panose="020B0604020202020204" pitchFamily="34" charset="0"/>
              </a:endParaRPr>
            </a:p>
          </p:txBody>
        </p:sp>
      </p:grpSp>
      <p:grpSp>
        <p:nvGrpSpPr>
          <p:cNvPr id="39944" name="Group 24"/>
          <p:cNvGrpSpPr>
            <a:grpSpLocks/>
          </p:cNvGrpSpPr>
          <p:nvPr/>
        </p:nvGrpSpPr>
        <p:grpSpPr bwMode="auto">
          <a:xfrm flipH="1">
            <a:off x="5480050" y="2441575"/>
            <a:ext cx="1358900" cy="1282700"/>
            <a:chOff x="1008" y="2720"/>
            <a:chExt cx="856" cy="808"/>
          </a:xfrm>
        </p:grpSpPr>
        <p:sp>
          <p:nvSpPr>
            <p:cNvPr id="39951" name="Rectangle 25"/>
            <p:cNvSpPr>
              <a:spLocks noChangeArrowheads="1"/>
            </p:cNvSpPr>
            <p:nvPr/>
          </p:nvSpPr>
          <p:spPr bwMode="auto">
            <a:xfrm>
              <a:off x="1032" y="3304"/>
              <a:ext cx="488" cy="160"/>
            </a:xfrm>
            <a:prstGeom prst="rect">
              <a:avLst/>
            </a:prstGeom>
            <a:solidFill>
              <a:schemeClr val="accent1"/>
            </a:solidFill>
            <a:ln w="38100" algn="ctr">
              <a:solidFill>
                <a:schemeClr val="tx1"/>
              </a:solidFill>
              <a:miter lim="800000"/>
              <a:headEnd/>
              <a:tailEnd/>
            </a:ln>
          </p:spPr>
          <p:txBody>
            <a:bodyPr wrap="none" anchor="ctr"/>
            <a:lstStyle/>
            <a:p>
              <a:endParaRPr lang="en-US" dirty="0">
                <a:latin typeface="Arial" panose="020B0604020202020204" pitchFamily="34" charset="0"/>
              </a:endParaRPr>
            </a:p>
          </p:txBody>
        </p:sp>
        <p:sp>
          <p:nvSpPr>
            <p:cNvPr id="39952" name="Freeform 26"/>
            <p:cNvSpPr>
              <a:spLocks/>
            </p:cNvSpPr>
            <p:nvPr/>
          </p:nvSpPr>
          <p:spPr bwMode="auto">
            <a:xfrm flipH="1">
              <a:off x="1008" y="3168"/>
              <a:ext cx="136" cy="344"/>
            </a:xfrm>
            <a:custGeom>
              <a:avLst/>
              <a:gdLst>
                <a:gd name="T0" fmla="*/ 24 w 136"/>
                <a:gd name="T1" fmla="*/ 0 h 344"/>
                <a:gd name="T2" fmla="*/ 136 w 136"/>
                <a:gd name="T3" fmla="*/ 0 h 344"/>
                <a:gd name="T4" fmla="*/ 136 w 136"/>
                <a:gd name="T5" fmla="*/ 232 h 344"/>
                <a:gd name="T6" fmla="*/ 106 w 136"/>
                <a:gd name="T7" fmla="*/ 344 h 344"/>
                <a:gd name="T8" fmla="*/ 106 w 136"/>
                <a:gd name="T9" fmla="*/ 88 h 344"/>
                <a:gd name="T10" fmla="*/ 0 w 136"/>
                <a:gd name="T11" fmla="*/ 88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endParaRPr lang="en-US" dirty="0">
                <a:latin typeface="Arial" panose="020B0604020202020204" pitchFamily="34" charset="0"/>
              </a:endParaRPr>
            </a:p>
          </p:txBody>
        </p:sp>
        <p:sp>
          <p:nvSpPr>
            <p:cNvPr id="39953" name="Freeform 27"/>
            <p:cNvSpPr>
              <a:spLocks/>
            </p:cNvSpPr>
            <p:nvPr/>
          </p:nvSpPr>
          <p:spPr bwMode="auto">
            <a:xfrm flipH="1">
              <a:off x="1077" y="3000"/>
              <a:ext cx="123" cy="312"/>
            </a:xfrm>
            <a:custGeom>
              <a:avLst/>
              <a:gdLst>
                <a:gd name="T0" fmla="*/ 13 w 136"/>
                <a:gd name="T1" fmla="*/ 0 h 344"/>
                <a:gd name="T2" fmla="*/ 73 w 136"/>
                <a:gd name="T3" fmla="*/ 0 h 344"/>
                <a:gd name="T4" fmla="*/ 73 w 136"/>
                <a:gd name="T5" fmla="*/ 128 h 344"/>
                <a:gd name="T6" fmla="*/ 58 w 136"/>
                <a:gd name="T7" fmla="*/ 191 h 344"/>
                <a:gd name="T8" fmla="*/ 58 w 136"/>
                <a:gd name="T9" fmla="*/ 49 h 344"/>
                <a:gd name="T10" fmla="*/ 0 w 136"/>
                <a:gd name="T11" fmla="*/ 49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endParaRPr lang="en-US" dirty="0">
                <a:latin typeface="Arial" panose="020B0604020202020204" pitchFamily="34" charset="0"/>
              </a:endParaRPr>
            </a:p>
          </p:txBody>
        </p:sp>
        <p:sp>
          <p:nvSpPr>
            <p:cNvPr id="39954" name="Freeform 28"/>
            <p:cNvSpPr>
              <a:spLocks/>
            </p:cNvSpPr>
            <p:nvPr/>
          </p:nvSpPr>
          <p:spPr bwMode="auto">
            <a:xfrm flipH="1">
              <a:off x="1200" y="2800"/>
              <a:ext cx="127" cy="320"/>
            </a:xfrm>
            <a:custGeom>
              <a:avLst/>
              <a:gdLst>
                <a:gd name="T0" fmla="*/ 17 w 136"/>
                <a:gd name="T1" fmla="*/ 0 h 344"/>
                <a:gd name="T2" fmla="*/ 91 w 136"/>
                <a:gd name="T3" fmla="*/ 0 h 344"/>
                <a:gd name="T4" fmla="*/ 91 w 136"/>
                <a:gd name="T5" fmla="*/ 151 h 344"/>
                <a:gd name="T6" fmla="*/ 70 w 136"/>
                <a:gd name="T7" fmla="*/ 223 h 344"/>
                <a:gd name="T8" fmla="*/ 70 w 136"/>
                <a:gd name="T9" fmla="*/ 57 h 344"/>
                <a:gd name="T10" fmla="*/ 0 w 136"/>
                <a:gd name="T11" fmla="*/ 57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endParaRPr lang="en-US" dirty="0">
                <a:latin typeface="Arial" panose="020B0604020202020204" pitchFamily="34" charset="0"/>
              </a:endParaRPr>
            </a:p>
          </p:txBody>
        </p:sp>
        <p:sp>
          <p:nvSpPr>
            <p:cNvPr id="39955" name="Freeform 29"/>
            <p:cNvSpPr>
              <a:spLocks/>
            </p:cNvSpPr>
            <p:nvPr/>
          </p:nvSpPr>
          <p:spPr bwMode="auto">
            <a:xfrm>
              <a:off x="1032" y="2720"/>
              <a:ext cx="744" cy="592"/>
            </a:xfrm>
            <a:custGeom>
              <a:avLst/>
              <a:gdLst>
                <a:gd name="T0" fmla="*/ 0 w 744"/>
                <a:gd name="T1" fmla="*/ 592 h 592"/>
                <a:gd name="T2" fmla="*/ 488 w 744"/>
                <a:gd name="T3" fmla="*/ 576 h 592"/>
                <a:gd name="T4" fmla="*/ 744 w 744"/>
                <a:gd name="T5" fmla="*/ 0 h 592"/>
                <a:gd name="T6" fmla="*/ 336 w 744"/>
                <a:gd name="T7" fmla="*/ 8 h 592"/>
                <a:gd name="T8" fmla="*/ 0 w 744"/>
                <a:gd name="T9" fmla="*/ 592 h 592"/>
                <a:gd name="T10" fmla="*/ 0 60000 65536"/>
                <a:gd name="T11" fmla="*/ 0 60000 65536"/>
                <a:gd name="T12" fmla="*/ 0 60000 65536"/>
                <a:gd name="T13" fmla="*/ 0 60000 65536"/>
                <a:gd name="T14" fmla="*/ 0 60000 65536"/>
                <a:gd name="T15" fmla="*/ 0 w 744"/>
                <a:gd name="T16" fmla="*/ 0 h 592"/>
                <a:gd name="T17" fmla="*/ 744 w 744"/>
                <a:gd name="T18" fmla="*/ 592 h 592"/>
              </a:gdLst>
              <a:ahLst/>
              <a:cxnLst>
                <a:cxn ang="T10">
                  <a:pos x="T0" y="T1"/>
                </a:cxn>
                <a:cxn ang="T11">
                  <a:pos x="T2" y="T3"/>
                </a:cxn>
                <a:cxn ang="T12">
                  <a:pos x="T4" y="T5"/>
                </a:cxn>
                <a:cxn ang="T13">
                  <a:pos x="T6" y="T7"/>
                </a:cxn>
                <a:cxn ang="T14">
                  <a:pos x="T8" y="T9"/>
                </a:cxn>
              </a:cxnLst>
              <a:rect l="T15" t="T16" r="T17" b="T18"/>
              <a:pathLst>
                <a:path w="744" h="592">
                  <a:moveTo>
                    <a:pt x="0" y="592"/>
                  </a:moveTo>
                  <a:lnTo>
                    <a:pt x="488" y="576"/>
                  </a:lnTo>
                  <a:lnTo>
                    <a:pt x="744" y="0"/>
                  </a:lnTo>
                  <a:lnTo>
                    <a:pt x="336" y="8"/>
                  </a:lnTo>
                  <a:lnTo>
                    <a:pt x="0" y="592"/>
                  </a:lnTo>
                  <a:close/>
                </a:path>
              </a:pathLst>
            </a:custGeom>
            <a:solidFill>
              <a:schemeClr val="accent1"/>
            </a:solidFill>
            <a:ln w="38100">
              <a:solidFill>
                <a:schemeClr val="tx1"/>
              </a:solidFill>
              <a:round/>
              <a:headEnd/>
              <a:tailEnd/>
            </a:ln>
          </p:spPr>
          <p:txBody>
            <a:bodyPr wrap="none" anchor="ctr"/>
            <a:lstStyle/>
            <a:p>
              <a:endParaRPr lang="en-US" dirty="0">
                <a:latin typeface="Arial" panose="020B0604020202020204" pitchFamily="34" charset="0"/>
              </a:endParaRPr>
            </a:p>
          </p:txBody>
        </p:sp>
        <p:sp>
          <p:nvSpPr>
            <p:cNvPr id="39956" name="Freeform 30"/>
            <p:cNvSpPr>
              <a:spLocks/>
            </p:cNvSpPr>
            <p:nvPr/>
          </p:nvSpPr>
          <p:spPr bwMode="auto">
            <a:xfrm>
              <a:off x="1520" y="2720"/>
              <a:ext cx="248" cy="760"/>
            </a:xfrm>
            <a:custGeom>
              <a:avLst/>
              <a:gdLst>
                <a:gd name="T0" fmla="*/ 248 w 248"/>
                <a:gd name="T1" fmla="*/ 0 h 760"/>
                <a:gd name="T2" fmla="*/ 248 w 248"/>
                <a:gd name="T3" fmla="*/ 208 h 760"/>
                <a:gd name="T4" fmla="*/ 8 w 248"/>
                <a:gd name="T5" fmla="*/ 760 h 760"/>
                <a:gd name="T6" fmla="*/ 0 w 248"/>
                <a:gd name="T7" fmla="*/ 600 h 760"/>
                <a:gd name="T8" fmla="*/ 248 w 248"/>
                <a:gd name="T9" fmla="*/ 0 h 760"/>
                <a:gd name="T10" fmla="*/ 0 60000 65536"/>
                <a:gd name="T11" fmla="*/ 0 60000 65536"/>
                <a:gd name="T12" fmla="*/ 0 60000 65536"/>
                <a:gd name="T13" fmla="*/ 0 60000 65536"/>
                <a:gd name="T14" fmla="*/ 0 60000 65536"/>
                <a:gd name="T15" fmla="*/ 0 w 248"/>
                <a:gd name="T16" fmla="*/ 0 h 760"/>
                <a:gd name="T17" fmla="*/ 248 w 248"/>
                <a:gd name="T18" fmla="*/ 760 h 760"/>
              </a:gdLst>
              <a:ahLst/>
              <a:cxnLst>
                <a:cxn ang="T10">
                  <a:pos x="T0" y="T1"/>
                </a:cxn>
                <a:cxn ang="T11">
                  <a:pos x="T2" y="T3"/>
                </a:cxn>
                <a:cxn ang="T12">
                  <a:pos x="T4" y="T5"/>
                </a:cxn>
                <a:cxn ang="T13">
                  <a:pos x="T6" y="T7"/>
                </a:cxn>
                <a:cxn ang="T14">
                  <a:pos x="T8" y="T9"/>
                </a:cxn>
              </a:cxnLst>
              <a:rect l="T15" t="T16" r="T17" b="T18"/>
              <a:pathLst>
                <a:path w="248" h="760">
                  <a:moveTo>
                    <a:pt x="248" y="0"/>
                  </a:moveTo>
                  <a:lnTo>
                    <a:pt x="248" y="208"/>
                  </a:lnTo>
                  <a:lnTo>
                    <a:pt x="8" y="760"/>
                  </a:lnTo>
                  <a:lnTo>
                    <a:pt x="0" y="600"/>
                  </a:lnTo>
                  <a:lnTo>
                    <a:pt x="248" y="0"/>
                  </a:lnTo>
                  <a:close/>
                </a:path>
              </a:pathLst>
            </a:custGeom>
            <a:solidFill>
              <a:schemeClr val="accent1"/>
            </a:solidFill>
            <a:ln w="38100">
              <a:solidFill>
                <a:schemeClr val="tx1"/>
              </a:solidFill>
              <a:round/>
              <a:headEnd/>
              <a:tailEnd/>
            </a:ln>
          </p:spPr>
          <p:txBody>
            <a:bodyPr wrap="none" anchor="ctr"/>
            <a:lstStyle/>
            <a:p>
              <a:endParaRPr lang="en-US" dirty="0">
                <a:latin typeface="Arial" panose="020B0604020202020204" pitchFamily="34" charset="0"/>
              </a:endParaRPr>
            </a:p>
          </p:txBody>
        </p:sp>
        <p:sp>
          <p:nvSpPr>
            <p:cNvPr id="39957" name="Freeform 31"/>
            <p:cNvSpPr>
              <a:spLocks/>
            </p:cNvSpPr>
            <p:nvPr/>
          </p:nvSpPr>
          <p:spPr bwMode="auto">
            <a:xfrm>
              <a:off x="1584" y="3184"/>
              <a:ext cx="136" cy="344"/>
            </a:xfrm>
            <a:custGeom>
              <a:avLst/>
              <a:gdLst>
                <a:gd name="T0" fmla="*/ 24 w 136"/>
                <a:gd name="T1" fmla="*/ 0 h 344"/>
                <a:gd name="T2" fmla="*/ 136 w 136"/>
                <a:gd name="T3" fmla="*/ 0 h 344"/>
                <a:gd name="T4" fmla="*/ 136 w 136"/>
                <a:gd name="T5" fmla="*/ 232 h 344"/>
                <a:gd name="T6" fmla="*/ 106 w 136"/>
                <a:gd name="T7" fmla="*/ 344 h 344"/>
                <a:gd name="T8" fmla="*/ 106 w 136"/>
                <a:gd name="T9" fmla="*/ 88 h 344"/>
                <a:gd name="T10" fmla="*/ 0 w 136"/>
                <a:gd name="T11" fmla="*/ 88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endParaRPr lang="en-US" dirty="0">
                <a:latin typeface="Arial" panose="020B0604020202020204" pitchFamily="34" charset="0"/>
              </a:endParaRPr>
            </a:p>
          </p:txBody>
        </p:sp>
        <p:sp>
          <p:nvSpPr>
            <p:cNvPr id="39958" name="Freeform 32"/>
            <p:cNvSpPr>
              <a:spLocks/>
            </p:cNvSpPr>
            <p:nvPr/>
          </p:nvSpPr>
          <p:spPr bwMode="auto">
            <a:xfrm>
              <a:off x="1669" y="3008"/>
              <a:ext cx="123" cy="312"/>
            </a:xfrm>
            <a:custGeom>
              <a:avLst/>
              <a:gdLst>
                <a:gd name="T0" fmla="*/ 13 w 136"/>
                <a:gd name="T1" fmla="*/ 0 h 344"/>
                <a:gd name="T2" fmla="*/ 73 w 136"/>
                <a:gd name="T3" fmla="*/ 0 h 344"/>
                <a:gd name="T4" fmla="*/ 73 w 136"/>
                <a:gd name="T5" fmla="*/ 128 h 344"/>
                <a:gd name="T6" fmla="*/ 58 w 136"/>
                <a:gd name="T7" fmla="*/ 191 h 344"/>
                <a:gd name="T8" fmla="*/ 58 w 136"/>
                <a:gd name="T9" fmla="*/ 49 h 344"/>
                <a:gd name="T10" fmla="*/ 0 w 136"/>
                <a:gd name="T11" fmla="*/ 49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endParaRPr lang="en-US" dirty="0">
                <a:latin typeface="Arial" panose="020B0604020202020204" pitchFamily="34" charset="0"/>
              </a:endParaRPr>
            </a:p>
          </p:txBody>
        </p:sp>
        <p:sp>
          <p:nvSpPr>
            <p:cNvPr id="39959" name="Freeform 33"/>
            <p:cNvSpPr>
              <a:spLocks/>
            </p:cNvSpPr>
            <p:nvPr/>
          </p:nvSpPr>
          <p:spPr bwMode="auto">
            <a:xfrm>
              <a:off x="1737" y="2840"/>
              <a:ext cx="127" cy="320"/>
            </a:xfrm>
            <a:custGeom>
              <a:avLst/>
              <a:gdLst>
                <a:gd name="T0" fmla="*/ 17 w 136"/>
                <a:gd name="T1" fmla="*/ 0 h 344"/>
                <a:gd name="T2" fmla="*/ 91 w 136"/>
                <a:gd name="T3" fmla="*/ 0 h 344"/>
                <a:gd name="T4" fmla="*/ 91 w 136"/>
                <a:gd name="T5" fmla="*/ 151 h 344"/>
                <a:gd name="T6" fmla="*/ 70 w 136"/>
                <a:gd name="T7" fmla="*/ 223 h 344"/>
                <a:gd name="T8" fmla="*/ 70 w 136"/>
                <a:gd name="T9" fmla="*/ 57 h 344"/>
                <a:gd name="T10" fmla="*/ 0 w 136"/>
                <a:gd name="T11" fmla="*/ 57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endParaRPr lang="en-US" dirty="0">
                <a:latin typeface="Arial" panose="020B0604020202020204" pitchFamily="34" charset="0"/>
              </a:endParaRPr>
            </a:p>
          </p:txBody>
        </p:sp>
      </p:grpSp>
      <p:sp>
        <p:nvSpPr>
          <p:cNvPr id="39945" name="AutoShape 34"/>
          <p:cNvSpPr>
            <a:spLocks noChangeArrowheads="1"/>
          </p:cNvSpPr>
          <p:nvPr/>
        </p:nvSpPr>
        <p:spPr bwMode="auto">
          <a:xfrm>
            <a:off x="1182688" y="4298950"/>
            <a:ext cx="6626225" cy="641350"/>
          </a:xfrm>
          <a:prstGeom prst="leftRightArrow">
            <a:avLst>
              <a:gd name="adj1" fmla="val 40102"/>
              <a:gd name="adj2" fmla="val 81458"/>
            </a:avLst>
          </a:prstGeom>
          <a:solidFill>
            <a:schemeClr val="accent6">
              <a:lumMod val="50000"/>
            </a:schemeClr>
          </a:solidFill>
          <a:ln w="38100">
            <a:solidFill>
              <a:schemeClr val="tx1"/>
            </a:solidFill>
            <a:miter lim="800000"/>
            <a:headEnd/>
            <a:tailEnd/>
          </a:ln>
        </p:spPr>
        <p:txBody>
          <a:bodyPr wrap="none" anchor="ctr"/>
          <a:lstStyle/>
          <a:p>
            <a:pPr algn="ctr"/>
            <a:r>
              <a:rPr lang="en-US" sz="2000" b="0" dirty="0">
                <a:solidFill>
                  <a:schemeClr val="tx1"/>
                </a:solidFill>
                <a:latin typeface="Arial" panose="020B0604020202020204" pitchFamily="34" charset="0"/>
              </a:rPr>
              <a:t>Bus</a:t>
            </a:r>
          </a:p>
        </p:txBody>
      </p:sp>
      <p:sp>
        <p:nvSpPr>
          <p:cNvPr id="39946" name="Rectangle 36"/>
          <p:cNvSpPr>
            <a:spLocks noChangeArrowheads="1"/>
          </p:cNvSpPr>
          <p:nvPr/>
        </p:nvSpPr>
        <p:spPr bwMode="auto">
          <a:xfrm>
            <a:off x="1919288" y="3887788"/>
            <a:ext cx="1203325" cy="385762"/>
          </a:xfrm>
          <a:prstGeom prst="rect">
            <a:avLst/>
          </a:prstGeom>
          <a:solidFill>
            <a:srgbClr val="FF33CC"/>
          </a:solidFill>
          <a:ln w="38100">
            <a:solidFill>
              <a:schemeClr val="tx1"/>
            </a:solidFill>
            <a:miter lim="800000"/>
            <a:headEnd/>
            <a:tailEnd/>
          </a:ln>
        </p:spPr>
        <p:txBody>
          <a:bodyPr wrap="none" anchor="ctr"/>
          <a:lstStyle/>
          <a:p>
            <a:pPr algn="ctr"/>
            <a:r>
              <a:rPr lang="en-US" sz="2400" b="0" dirty="0">
                <a:solidFill>
                  <a:schemeClr val="tx1"/>
                </a:solidFill>
                <a:latin typeface="Arial" panose="020B0604020202020204" pitchFamily="34" charset="0"/>
                <a:cs typeface="Arial" panose="020B0604020202020204" pitchFamily="34" charset="0"/>
              </a:rPr>
              <a:t>cache</a:t>
            </a:r>
          </a:p>
        </p:txBody>
      </p:sp>
      <p:sp>
        <p:nvSpPr>
          <p:cNvPr id="39947" name="Rectangle 38"/>
          <p:cNvSpPr>
            <a:spLocks noChangeArrowheads="1"/>
          </p:cNvSpPr>
          <p:nvPr/>
        </p:nvSpPr>
        <p:spPr bwMode="auto">
          <a:xfrm>
            <a:off x="1747838" y="5262563"/>
            <a:ext cx="5567362" cy="881062"/>
          </a:xfrm>
          <a:prstGeom prst="rect">
            <a:avLst/>
          </a:prstGeom>
          <a:solidFill>
            <a:schemeClr val="accent6">
              <a:lumMod val="50000"/>
            </a:schemeClr>
          </a:solidFill>
          <a:ln w="38100">
            <a:solidFill>
              <a:schemeClr val="tx1"/>
            </a:solidFill>
            <a:miter lim="800000"/>
            <a:headEnd/>
            <a:tailEnd/>
          </a:ln>
        </p:spPr>
        <p:txBody>
          <a:bodyPr wrap="none" anchor="ctr"/>
          <a:lstStyle/>
          <a:p>
            <a:pPr algn="ctr"/>
            <a:r>
              <a:rPr lang="en-US" b="0" dirty="0">
                <a:solidFill>
                  <a:schemeClr val="tx1"/>
                </a:solidFill>
                <a:latin typeface="Arial" panose="020B0604020202020204" pitchFamily="34" charset="0"/>
                <a:cs typeface="Arial" panose="020B0604020202020204" pitchFamily="34" charset="0"/>
              </a:rPr>
              <a:t>memory</a:t>
            </a:r>
          </a:p>
        </p:txBody>
      </p:sp>
      <p:sp>
        <p:nvSpPr>
          <p:cNvPr id="39948" name="AutoShape 39"/>
          <p:cNvSpPr>
            <a:spLocks noChangeArrowheads="1"/>
          </p:cNvSpPr>
          <p:nvPr/>
        </p:nvSpPr>
        <p:spPr bwMode="auto">
          <a:xfrm>
            <a:off x="4025900" y="4829175"/>
            <a:ext cx="819150" cy="352425"/>
          </a:xfrm>
          <a:prstGeom prst="upDownArrow">
            <a:avLst>
              <a:gd name="adj1" fmla="val 50000"/>
              <a:gd name="adj2" fmla="val 33782"/>
            </a:avLst>
          </a:prstGeom>
          <a:solidFill>
            <a:schemeClr val="hlink"/>
          </a:solidFill>
          <a:ln w="38100">
            <a:solidFill>
              <a:schemeClr val="tx1"/>
            </a:solidFill>
            <a:miter lim="800000"/>
            <a:headEnd/>
            <a:tailEnd/>
          </a:ln>
        </p:spPr>
        <p:txBody>
          <a:bodyPr wrap="none" anchor="ctr"/>
          <a:lstStyle/>
          <a:p>
            <a:endParaRPr lang="en-US" dirty="0">
              <a:latin typeface="Arial" panose="020B0604020202020204" pitchFamily="34" charset="0"/>
            </a:endParaRPr>
          </a:p>
        </p:txBody>
      </p:sp>
      <p:sp>
        <p:nvSpPr>
          <p:cNvPr id="39949" name="Rectangle 40"/>
          <p:cNvSpPr>
            <a:spLocks noChangeArrowheads="1"/>
          </p:cNvSpPr>
          <p:nvPr/>
        </p:nvSpPr>
        <p:spPr bwMode="auto">
          <a:xfrm>
            <a:off x="5665788" y="3887788"/>
            <a:ext cx="1203325" cy="385762"/>
          </a:xfrm>
          <a:prstGeom prst="rect">
            <a:avLst/>
          </a:prstGeom>
          <a:solidFill>
            <a:schemeClr val="accent1"/>
          </a:solidFill>
          <a:ln w="38100">
            <a:solidFill>
              <a:schemeClr val="tx1"/>
            </a:solidFill>
            <a:miter lim="800000"/>
            <a:headEnd/>
            <a:tailEnd/>
          </a:ln>
        </p:spPr>
        <p:txBody>
          <a:bodyPr wrap="none" anchor="ctr"/>
          <a:lstStyle/>
          <a:p>
            <a:pPr algn="ctr"/>
            <a:r>
              <a:rPr lang="en-US" sz="2400" b="0" dirty="0">
                <a:solidFill>
                  <a:schemeClr val="tx1"/>
                </a:solidFill>
                <a:latin typeface="Arial" panose="020B0604020202020204" pitchFamily="34" charset="0"/>
                <a:cs typeface="Arial" panose="020B0604020202020204" pitchFamily="34" charset="0"/>
              </a:rPr>
              <a:t>cache</a:t>
            </a:r>
          </a:p>
        </p:txBody>
      </p:sp>
      <p:sp>
        <p:nvSpPr>
          <p:cNvPr id="39950" name="Rectangle 41"/>
          <p:cNvSpPr>
            <a:spLocks noChangeArrowheads="1"/>
          </p:cNvSpPr>
          <p:nvPr/>
        </p:nvSpPr>
        <p:spPr bwMode="auto">
          <a:xfrm>
            <a:off x="3792538" y="3887788"/>
            <a:ext cx="1203325" cy="385762"/>
          </a:xfrm>
          <a:prstGeom prst="rect">
            <a:avLst/>
          </a:prstGeom>
          <a:solidFill>
            <a:srgbClr val="FF3300"/>
          </a:solidFill>
          <a:ln w="38100">
            <a:solidFill>
              <a:schemeClr val="tx1"/>
            </a:solidFill>
            <a:miter lim="800000"/>
            <a:headEnd/>
            <a:tailEnd/>
          </a:ln>
        </p:spPr>
        <p:txBody>
          <a:bodyPr wrap="none" anchor="ctr"/>
          <a:lstStyle/>
          <a:p>
            <a:pPr algn="ctr"/>
            <a:r>
              <a:rPr lang="en-US" sz="2400" b="0" dirty="0">
                <a:solidFill>
                  <a:schemeClr val="tx1"/>
                </a:solidFill>
                <a:latin typeface="Arial" panose="020B0604020202020204" pitchFamily="34" charset="0"/>
                <a:cs typeface="Arial" panose="020B0604020202020204" pitchFamily="34" charset="0"/>
              </a:rPr>
              <a:t>cache</a:t>
            </a:r>
          </a:p>
        </p:txBody>
      </p:sp>
      <p:sp>
        <p:nvSpPr>
          <p:cNvPr id="42" name="TextBox 41">
            <a:extLst>
              <a:ext uri="{FF2B5EF4-FFF2-40B4-BE49-F238E27FC236}">
                <a16:creationId xmlns:a16="http://schemas.microsoft.com/office/drawing/2014/main" id="{06DC944E-18C8-4DF5-BB1C-C9D7FF6B04FE}"/>
              </a:ext>
            </a:extLst>
          </p:cNvPr>
          <p:cNvSpPr txBox="1"/>
          <p:nvPr/>
        </p:nvSpPr>
        <p:spPr bwMode="auto">
          <a:xfrm>
            <a:off x="368981" y="312546"/>
            <a:ext cx="4645824" cy="523220"/>
          </a:xfrm>
          <a:prstGeom prst="rect">
            <a:avLst/>
          </a:prstGeom>
          <a:solidFill>
            <a:schemeClr val="bg1"/>
          </a:solidFill>
          <a:ln w="76200">
            <a:solidFill>
              <a:schemeClr val="tx1">
                <a:lumMod val="85000"/>
              </a:schemeClr>
            </a:solid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2800" dirty="0">
                <a:solidFill>
                  <a:srgbClr val="FFFF00"/>
                </a:solidFill>
                <a:latin typeface="Arial" panose="020B0604020202020204" pitchFamily="34" charset="0"/>
                <a:cs typeface="Arial" panose="020B0604020202020204" pitchFamily="34" charset="0"/>
              </a:rPr>
              <a:t>Standard Cache Coherence</a:t>
            </a:r>
          </a:p>
        </p:txBody>
      </p:sp>
    </p:spTree>
    <p:extLst>
      <p:ext uri="{BB962C8B-B14F-4D97-AF65-F5344CB8AC3E}">
        <p14:creationId xmlns:p14="http://schemas.microsoft.com/office/powerpoint/2010/main" val="341624267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40" name="Picture 42" descr="magic"/>
          <p:cNvPicPr>
            <a:picLocks noChangeAspect="1" noChangeArrowheads="1"/>
          </p:cNvPicPr>
          <p:nvPr/>
        </p:nvPicPr>
        <p:blipFill>
          <a:blip r:embed="rId3" cstate="print"/>
          <a:srcRect/>
          <a:stretch>
            <a:fillRect/>
          </a:stretch>
        </p:blipFill>
        <p:spPr bwMode="auto">
          <a:xfrm>
            <a:off x="2540000" y="2540000"/>
            <a:ext cx="127000" cy="127000"/>
          </a:xfrm>
          <a:prstGeom prst="rect">
            <a:avLst/>
          </a:prstGeom>
          <a:noFill/>
          <a:ln w="9525">
            <a:noFill/>
            <a:miter lim="800000"/>
            <a:headEnd/>
            <a:tailEnd/>
          </a:ln>
        </p:spPr>
      </p:pic>
      <p:grpSp>
        <p:nvGrpSpPr>
          <p:cNvPr id="39942" name="Group 3"/>
          <p:cNvGrpSpPr>
            <a:grpSpLocks/>
          </p:cNvGrpSpPr>
          <p:nvPr/>
        </p:nvGrpSpPr>
        <p:grpSpPr bwMode="auto">
          <a:xfrm>
            <a:off x="3732213" y="2495550"/>
            <a:ext cx="1130300" cy="1173163"/>
            <a:chOff x="2496" y="2725"/>
            <a:chExt cx="712" cy="739"/>
          </a:xfrm>
        </p:grpSpPr>
        <p:sp>
          <p:nvSpPr>
            <p:cNvPr id="39969" name="Rectangle 4"/>
            <p:cNvSpPr>
              <a:spLocks noChangeArrowheads="1"/>
            </p:cNvSpPr>
            <p:nvPr/>
          </p:nvSpPr>
          <p:spPr bwMode="auto">
            <a:xfrm>
              <a:off x="2592" y="3312"/>
              <a:ext cx="528" cy="144"/>
            </a:xfrm>
            <a:prstGeom prst="rect">
              <a:avLst/>
            </a:prstGeom>
            <a:solidFill>
              <a:srgbClr val="FF0000"/>
            </a:solidFill>
            <a:ln w="38100" algn="ctr">
              <a:solidFill>
                <a:schemeClr val="tx1"/>
              </a:solidFill>
              <a:miter lim="800000"/>
              <a:headEnd/>
              <a:tailEnd/>
            </a:ln>
          </p:spPr>
          <p:txBody>
            <a:bodyPr wrap="none" anchor="ctr"/>
            <a:lstStyle/>
            <a:p>
              <a:endParaRPr lang="en-US" dirty="0">
                <a:latin typeface="Arial" panose="020B0604020202020204" pitchFamily="34" charset="0"/>
              </a:endParaRPr>
            </a:p>
          </p:txBody>
        </p:sp>
        <p:sp>
          <p:nvSpPr>
            <p:cNvPr id="39970" name="Freeform 5"/>
            <p:cNvSpPr>
              <a:spLocks/>
            </p:cNvSpPr>
            <p:nvPr/>
          </p:nvSpPr>
          <p:spPr bwMode="auto">
            <a:xfrm>
              <a:off x="2592" y="2725"/>
              <a:ext cx="528" cy="587"/>
            </a:xfrm>
            <a:custGeom>
              <a:avLst/>
              <a:gdLst>
                <a:gd name="T0" fmla="*/ 48 w 528"/>
                <a:gd name="T1" fmla="*/ 11 h 587"/>
                <a:gd name="T2" fmla="*/ 480 w 528"/>
                <a:gd name="T3" fmla="*/ 11 h 587"/>
                <a:gd name="T4" fmla="*/ 528 w 528"/>
                <a:gd name="T5" fmla="*/ 587 h 587"/>
                <a:gd name="T6" fmla="*/ 0 w 528"/>
                <a:gd name="T7" fmla="*/ 587 h 587"/>
                <a:gd name="T8" fmla="*/ 32 w 528"/>
                <a:gd name="T9" fmla="*/ 0 h 587"/>
                <a:gd name="T10" fmla="*/ 0 60000 65536"/>
                <a:gd name="T11" fmla="*/ 0 60000 65536"/>
                <a:gd name="T12" fmla="*/ 0 60000 65536"/>
                <a:gd name="T13" fmla="*/ 0 60000 65536"/>
                <a:gd name="T14" fmla="*/ 0 60000 65536"/>
                <a:gd name="T15" fmla="*/ 0 w 528"/>
                <a:gd name="T16" fmla="*/ 0 h 587"/>
                <a:gd name="T17" fmla="*/ 528 w 528"/>
                <a:gd name="T18" fmla="*/ 587 h 587"/>
              </a:gdLst>
              <a:ahLst/>
              <a:cxnLst>
                <a:cxn ang="T10">
                  <a:pos x="T0" y="T1"/>
                </a:cxn>
                <a:cxn ang="T11">
                  <a:pos x="T2" y="T3"/>
                </a:cxn>
                <a:cxn ang="T12">
                  <a:pos x="T4" y="T5"/>
                </a:cxn>
                <a:cxn ang="T13">
                  <a:pos x="T6" y="T7"/>
                </a:cxn>
                <a:cxn ang="T14">
                  <a:pos x="T8" y="T9"/>
                </a:cxn>
              </a:cxnLst>
              <a:rect l="T15" t="T16" r="T17" b="T18"/>
              <a:pathLst>
                <a:path w="528" h="587">
                  <a:moveTo>
                    <a:pt x="48" y="11"/>
                  </a:moveTo>
                  <a:lnTo>
                    <a:pt x="480" y="11"/>
                  </a:lnTo>
                  <a:lnTo>
                    <a:pt x="528" y="587"/>
                  </a:lnTo>
                  <a:lnTo>
                    <a:pt x="0" y="587"/>
                  </a:lnTo>
                  <a:lnTo>
                    <a:pt x="32" y="0"/>
                  </a:lnTo>
                </a:path>
              </a:pathLst>
            </a:custGeom>
            <a:solidFill>
              <a:srgbClr val="FF0000"/>
            </a:solidFill>
            <a:ln w="38100">
              <a:solidFill>
                <a:schemeClr val="tx1"/>
              </a:solidFill>
              <a:round/>
              <a:headEnd/>
              <a:tailEnd/>
            </a:ln>
          </p:spPr>
          <p:txBody>
            <a:bodyPr wrap="none" anchor="ctr"/>
            <a:lstStyle/>
            <a:p>
              <a:endParaRPr lang="en-US" dirty="0">
                <a:latin typeface="Arial" panose="020B0604020202020204" pitchFamily="34" charset="0"/>
              </a:endParaRPr>
            </a:p>
          </p:txBody>
        </p:sp>
        <p:grpSp>
          <p:nvGrpSpPr>
            <p:cNvPr id="39971" name="Group 6"/>
            <p:cNvGrpSpPr>
              <a:grpSpLocks/>
            </p:cNvGrpSpPr>
            <p:nvPr/>
          </p:nvGrpSpPr>
          <p:grpSpPr bwMode="auto">
            <a:xfrm>
              <a:off x="3072" y="2832"/>
              <a:ext cx="136" cy="632"/>
              <a:chOff x="3072" y="2832"/>
              <a:chExt cx="136" cy="632"/>
            </a:xfrm>
          </p:grpSpPr>
          <p:sp>
            <p:nvSpPr>
              <p:cNvPr id="39976" name="Freeform 7"/>
              <p:cNvSpPr>
                <a:spLocks/>
              </p:cNvSpPr>
              <p:nvPr/>
            </p:nvSpPr>
            <p:spPr bwMode="auto">
              <a:xfrm>
                <a:off x="3072" y="3120"/>
                <a:ext cx="136" cy="344"/>
              </a:xfrm>
              <a:custGeom>
                <a:avLst/>
                <a:gdLst>
                  <a:gd name="T0" fmla="*/ 24 w 136"/>
                  <a:gd name="T1" fmla="*/ 0 h 344"/>
                  <a:gd name="T2" fmla="*/ 136 w 136"/>
                  <a:gd name="T3" fmla="*/ 0 h 344"/>
                  <a:gd name="T4" fmla="*/ 136 w 136"/>
                  <a:gd name="T5" fmla="*/ 232 h 344"/>
                  <a:gd name="T6" fmla="*/ 106 w 136"/>
                  <a:gd name="T7" fmla="*/ 344 h 344"/>
                  <a:gd name="T8" fmla="*/ 106 w 136"/>
                  <a:gd name="T9" fmla="*/ 88 h 344"/>
                  <a:gd name="T10" fmla="*/ 0 w 136"/>
                  <a:gd name="T11" fmla="*/ 88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endParaRPr lang="en-US" dirty="0">
                  <a:latin typeface="Arial" panose="020B0604020202020204" pitchFamily="34" charset="0"/>
                </a:endParaRPr>
              </a:p>
            </p:txBody>
          </p:sp>
          <p:sp>
            <p:nvSpPr>
              <p:cNvPr id="39977" name="Freeform 8"/>
              <p:cNvSpPr>
                <a:spLocks/>
              </p:cNvSpPr>
              <p:nvPr/>
            </p:nvSpPr>
            <p:spPr bwMode="auto">
              <a:xfrm>
                <a:off x="3072" y="2976"/>
                <a:ext cx="123" cy="312"/>
              </a:xfrm>
              <a:custGeom>
                <a:avLst/>
                <a:gdLst>
                  <a:gd name="T0" fmla="*/ 13 w 136"/>
                  <a:gd name="T1" fmla="*/ 0 h 344"/>
                  <a:gd name="T2" fmla="*/ 73 w 136"/>
                  <a:gd name="T3" fmla="*/ 0 h 344"/>
                  <a:gd name="T4" fmla="*/ 73 w 136"/>
                  <a:gd name="T5" fmla="*/ 128 h 344"/>
                  <a:gd name="T6" fmla="*/ 58 w 136"/>
                  <a:gd name="T7" fmla="*/ 191 h 344"/>
                  <a:gd name="T8" fmla="*/ 58 w 136"/>
                  <a:gd name="T9" fmla="*/ 49 h 344"/>
                  <a:gd name="T10" fmla="*/ 0 w 136"/>
                  <a:gd name="T11" fmla="*/ 49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endParaRPr lang="en-US" dirty="0">
                  <a:latin typeface="Arial" panose="020B0604020202020204" pitchFamily="34" charset="0"/>
                </a:endParaRPr>
              </a:p>
            </p:txBody>
          </p:sp>
          <p:sp>
            <p:nvSpPr>
              <p:cNvPr id="39978" name="Freeform 9"/>
              <p:cNvSpPr>
                <a:spLocks/>
              </p:cNvSpPr>
              <p:nvPr/>
            </p:nvSpPr>
            <p:spPr bwMode="auto">
              <a:xfrm>
                <a:off x="3072" y="2832"/>
                <a:ext cx="127" cy="320"/>
              </a:xfrm>
              <a:custGeom>
                <a:avLst/>
                <a:gdLst>
                  <a:gd name="T0" fmla="*/ 17 w 136"/>
                  <a:gd name="T1" fmla="*/ 0 h 344"/>
                  <a:gd name="T2" fmla="*/ 91 w 136"/>
                  <a:gd name="T3" fmla="*/ 0 h 344"/>
                  <a:gd name="T4" fmla="*/ 91 w 136"/>
                  <a:gd name="T5" fmla="*/ 151 h 344"/>
                  <a:gd name="T6" fmla="*/ 70 w 136"/>
                  <a:gd name="T7" fmla="*/ 223 h 344"/>
                  <a:gd name="T8" fmla="*/ 70 w 136"/>
                  <a:gd name="T9" fmla="*/ 57 h 344"/>
                  <a:gd name="T10" fmla="*/ 0 w 136"/>
                  <a:gd name="T11" fmla="*/ 57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endParaRPr lang="en-US" dirty="0">
                  <a:latin typeface="Arial" panose="020B0604020202020204" pitchFamily="34" charset="0"/>
                </a:endParaRPr>
              </a:p>
            </p:txBody>
          </p:sp>
        </p:grpSp>
        <p:grpSp>
          <p:nvGrpSpPr>
            <p:cNvPr id="39972" name="Group 10"/>
            <p:cNvGrpSpPr>
              <a:grpSpLocks/>
            </p:cNvGrpSpPr>
            <p:nvPr/>
          </p:nvGrpSpPr>
          <p:grpSpPr bwMode="auto">
            <a:xfrm flipH="1">
              <a:off x="2496" y="2832"/>
              <a:ext cx="136" cy="632"/>
              <a:chOff x="3072" y="2832"/>
              <a:chExt cx="136" cy="632"/>
            </a:xfrm>
          </p:grpSpPr>
          <p:sp>
            <p:nvSpPr>
              <p:cNvPr id="39973" name="Freeform 11"/>
              <p:cNvSpPr>
                <a:spLocks/>
              </p:cNvSpPr>
              <p:nvPr/>
            </p:nvSpPr>
            <p:spPr bwMode="auto">
              <a:xfrm>
                <a:off x="3072" y="3120"/>
                <a:ext cx="136" cy="344"/>
              </a:xfrm>
              <a:custGeom>
                <a:avLst/>
                <a:gdLst>
                  <a:gd name="T0" fmla="*/ 24 w 136"/>
                  <a:gd name="T1" fmla="*/ 0 h 344"/>
                  <a:gd name="T2" fmla="*/ 136 w 136"/>
                  <a:gd name="T3" fmla="*/ 0 h 344"/>
                  <a:gd name="T4" fmla="*/ 136 w 136"/>
                  <a:gd name="T5" fmla="*/ 232 h 344"/>
                  <a:gd name="T6" fmla="*/ 106 w 136"/>
                  <a:gd name="T7" fmla="*/ 344 h 344"/>
                  <a:gd name="T8" fmla="*/ 106 w 136"/>
                  <a:gd name="T9" fmla="*/ 88 h 344"/>
                  <a:gd name="T10" fmla="*/ 0 w 136"/>
                  <a:gd name="T11" fmla="*/ 88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endParaRPr lang="en-US" dirty="0">
                  <a:latin typeface="Arial" panose="020B0604020202020204" pitchFamily="34" charset="0"/>
                </a:endParaRPr>
              </a:p>
            </p:txBody>
          </p:sp>
          <p:sp>
            <p:nvSpPr>
              <p:cNvPr id="39974" name="Freeform 12"/>
              <p:cNvSpPr>
                <a:spLocks/>
              </p:cNvSpPr>
              <p:nvPr/>
            </p:nvSpPr>
            <p:spPr bwMode="auto">
              <a:xfrm>
                <a:off x="3072" y="2976"/>
                <a:ext cx="123" cy="312"/>
              </a:xfrm>
              <a:custGeom>
                <a:avLst/>
                <a:gdLst>
                  <a:gd name="T0" fmla="*/ 13 w 136"/>
                  <a:gd name="T1" fmla="*/ 0 h 344"/>
                  <a:gd name="T2" fmla="*/ 73 w 136"/>
                  <a:gd name="T3" fmla="*/ 0 h 344"/>
                  <a:gd name="T4" fmla="*/ 73 w 136"/>
                  <a:gd name="T5" fmla="*/ 128 h 344"/>
                  <a:gd name="T6" fmla="*/ 58 w 136"/>
                  <a:gd name="T7" fmla="*/ 191 h 344"/>
                  <a:gd name="T8" fmla="*/ 58 w 136"/>
                  <a:gd name="T9" fmla="*/ 49 h 344"/>
                  <a:gd name="T10" fmla="*/ 0 w 136"/>
                  <a:gd name="T11" fmla="*/ 49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endParaRPr lang="en-US" dirty="0">
                  <a:latin typeface="Arial" panose="020B0604020202020204" pitchFamily="34" charset="0"/>
                </a:endParaRPr>
              </a:p>
            </p:txBody>
          </p:sp>
          <p:sp>
            <p:nvSpPr>
              <p:cNvPr id="39975" name="Freeform 13"/>
              <p:cNvSpPr>
                <a:spLocks/>
              </p:cNvSpPr>
              <p:nvPr/>
            </p:nvSpPr>
            <p:spPr bwMode="auto">
              <a:xfrm>
                <a:off x="3072" y="2832"/>
                <a:ext cx="127" cy="320"/>
              </a:xfrm>
              <a:custGeom>
                <a:avLst/>
                <a:gdLst>
                  <a:gd name="T0" fmla="*/ 17 w 136"/>
                  <a:gd name="T1" fmla="*/ 0 h 344"/>
                  <a:gd name="T2" fmla="*/ 91 w 136"/>
                  <a:gd name="T3" fmla="*/ 0 h 344"/>
                  <a:gd name="T4" fmla="*/ 91 w 136"/>
                  <a:gd name="T5" fmla="*/ 151 h 344"/>
                  <a:gd name="T6" fmla="*/ 70 w 136"/>
                  <a:gd name="T7" fmla="*/ 223 h 344"/>
                  <a:gd name="T8" fmla="*/ 70 w 136"/>
                  <a:gd name="T9" fmla="*/ 57 h 344"/>
                  <a:gd name="T10" fmla="*/ 0 w 136"/>
                  <a:gd name="T11" fmla="*/ 57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endParaRPr lang="en-US" dirty="0">
                  <a:latin typeface="Arial" panose="020B0604020202020204" pitchFamily="34" charset="0"/>
                </a:endParaRPr>
              </a:p>
            </p:txBody>
          </p:sp>
        </p:grpSp>
      </p:grpSp>
      <p:grpSp>
        <p:nvGrpSpPr>
          <p:cNvPr id="39943" name="Group 14"/>
          <p:cNvGrpSpPr>
            <a:grpSpLocks/>
          </p:cNvGrpSpPr>
          <p:nvPr/>
        </p:nvGrpSpPr>
        <p:grpSpPr bwMode="auto">
          <a:xfrm>
            <a:off x="1757363" y="2441575"/>
            <a:ext cx="1358900" cy="1282700"/>
            <a:chOff x="1008" y="2720"/>
            <a:chExt cx="856" cy="808"/>
          </a:xfrm>
        </p:grpSpPr>
        <p:sp>
          <p:nvSpPr>
            <p:cNvPr id="39960" name="Rectangle 15"/>
            <p:cNvSpPr>
              <a:spLocks noChangeArrowheads="1"/>
            </p:cNvSpPr>
            <p:nvPr/>
          </p:nvSpPr>
          <p:spPr bwMode="auto">
            <a:xfrm>
              <a:off x="1032" y="3304"/>
              <a:ext cx="488" cy="160"/>
            </a:xfrm>
            <a:prstGeom prst="rect">
              <a:avLst/>
            </a:prstGeom>
            <a:solidFill>
              <a:srgbClr val="FF33CC"/>
            </a:solidFill>
            <a:ln w="38100" algn="ctr">
              <a:solidFill>
                <a:schemeClr val="tx1"/>
              </a:solidFill>
              <a:miter lim="800000"/>
              <a:headEnd/>
              <a:tailEnd/>
            </a:ln>
          </p:spPr>
          <p:txBody>
            <a:bodyPr wrap="none" anchor="ctr"/>
            <a:lstStyle/>
            <a:p>
              <a:endParaRPr lang="en-US" dirty="0">
                <a:latin typeface="Arial" panose="020B0604020202020204" pitchFamily="34" charset="0"/>
              </a:endParaRPr>
            </a:p>
          </p:txBody>
        </p:sp>
        <p:sp>
          <p:nvSpPr>
            <p:cNvPr id="39961" name="Freeform 16"/>
            <p:cNvSpPr>
              <a:spLocks/>
            </p:cNvSpPr>
            <p:nvPr/>
          </p:nvSpPr>
          <p:spPr bwMode="auto">
            <a:xfrm flipH="1">
              <a:off x="1008" y="3168"/>
              <a:ext cx="136" cy="344"/>
            </a:xfrm>
            <a:custGeom>
              <a:avLst/>
              <a:gdLst>
                <a:gd name="T0" fmla="*/ 24 w 136"/>
                <a:gd name="T1" fmla="*/ 0 h 344"/>
                <a:gd name="T2" fmla="*/ 136 w 136"/>
                <a:gd name="T3" fmla="*/ 0 h 344"/>
                <a:gd name="T4" fmla="*/ 136 w 136"/>
                <a:gd name="T5" fmla="*/ 232 h 344"/>
                <a:gd name="T6" fmla="*/ 106 w 136"/>
                <a:gd name="T7" fmla="*/ 344 h 344"/>
                <a:gd name="T8" fmla="*/ 106 w 136"/>
                <a:gd name="T9" fmla="*/ 88 h 344"/>
                <a:gd name="T10" fmla="*/ 0 w 136"/>
                <a:gd name="T11" fmla="*/ 88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endParaRPr lang="en-US" dirty="0">
                <a:latin typeface="Arial" panose="020B0604020202020204" pitchFamily="34" charset="0"/>
              </a:endParaRPr>
            </a:p>
          </p:txBody>
        </p:sp>
        <p:sp>
          <p:nvSpPr>
            <p:cNvPr id="39962" name="Freeform 17"/>
            <p:cNvSpPr>
              <a:spLocks/>
            </p:cNvSpPr>
            <p:nvPr/>
          </p:nvSpPr>
          <p:spPr bwMode="auto">
            <a:xfrm flipH="1">
              <a:off x="1077" y="3000"/>
              <a:ext cx="123" cy="312"/>
            </a:xfrm>
            <a:custGeom>
              <a:avLst/>
              <a:gdLst>
                <a:gd name="T0" fmla="*/ 13 w 136"/>
                <a:gd name="T1" fmla="*/ 0 h 344"/>
                <a:gd name="T2" fmla="*/ 73 w 136"/>
                <a:gd name="T3" fmla="*/ 0 h 344"/>
                <a:gd name="T4" fmla="*/ 73 w 136"/>
                <a:gd name="T5" fmla="*/ 128 h 344"/>
                <a:gd name="T6" fmla="*/ 58 w 136"/>
                <a:gd name="T7" fmla="*/ 191 h 344"/>
                <a:gd name="T8" fmla="*/ 58 w 136"/>
                <a:gd name="T9" fmla="*/ 49 h 344"/>
                <a:gd name="T10" fmla="*/ 0 w 136"/>
                <a:gd name="T11" fmla="*/ 49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endParaRPr lang="en-US" dirty="0">
                <a:latin typeface="Arial" panose="020B0604020202020204" pitchFamily="34" charset="0"/>
              </a:endParaRPr>
            </a:p>
          </p:txBody>
        </p:sp>
        <p:sp>
          <p:nvSpPr>
            <p:cNvPr id="39963" name="Freeform 18"/>
            <p:cNvSpPr>
              <a:spLocks/>
            </p:cNvSpPr>
            <p:nvPr/>
          </p:nvSpPr>
          <p:spPr bwMode="auto">
            <a:xfrm flipH="1">
              <a:off x="1200" y="2800"/>
              <a:ext cx="127" cy="320"/>
            </a:xfrm>
            <a:custGeom>
              <a:avLst/>
              <a:gdLst>
                <a:gd name="T0" fmla="*/ 17 w 136"/>
                <a:gd name="T1" fmla="*/ 0 h 344"/>
                <a:gd name="T2" fmla="*/ 91 w 136"/>
                <a:gd name="T3" fmla="*/ 0 h 344"/>
                <a:gd name="T4" fmla="*/ 91 w 136"/>
                <a:gd name="T5" fmla="*/ 151 h 344"/>
                <a:gd name="T6" fmla="*/ 70 w 136"/>
                <a:gd name="T7" fmla="*/ 223 h 344"/>
                <a:gd name="T8" fmla="*/ 70 w 136"/>
                <a:gd name="T9" fmla="*/ 57 h 344"/>
                <a:gd name="T10" fmla="*/ 0 w 136"/>
                <a:gd name="T11" fmla="*/ 57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endParaRPr lang="en-US" dirty="0">
                <a:latin typeface="Arial" panose="020B0604020202020204" pitchFamily="34" charset="0"/>
              </a:endParaRPr>
            </a:p>
          </p:txBody>
        </p:sp>
        <p:sp>
          <p:nvSpPr>
            <p:cNvPr id="39964" name="Freeform 19"/>
            <p:cNvSpPr>
              <a:spLocks/>
            </p:cNvSpPr>
            <p:nvPr/>
          </p:nvSpPr>
          <p:spPr bwMode="auto">
            <a:xfrm>
              <a:off x="1032" y="2720"/>
              <a:ext cx="744" cy="592"/>
            </a:xfrm>
            <a:custGeom>
              <a:avLst/>
              <a:gdLst>
                <a:gd name="T0" fmla="*/ 0 w 744"/>
                <a:gd name="T1" fmla="*/ 592 h 592"/>
                <a:gd name="T2" fmla="*/ 488 w 744"/>
                <a:gd name="T3" fmla="*/ 576 h 592"/>
                <a:gd name="T4" fmla="*/ 744 w 744"/>
                <a:gd name="T5" fmla="*/ 0 h 592"/>
                <a:gd name="T6" fmla="*/ 336 w 744"/>
                <a:gd name="T7" fmla="*/ 8 h 592"/>
                <a:gd name="T8" fmla="*/ 0 w 744"/>
                <a:gd name="T9" fmla="*/ 592 h 592"/>
                <a:gd name="T10" fmla="*/ 0 60000 65536"/>
                <a:gd name="T11" fmla="*/ 0 60000 65536"/>
                <a:gd name="T12" fmla="*/ 0 60000 65536"/>
                <a:gd name="T13" fmla="*/ 0 60000 65536"/>
                <a:gd name="T14" fmla="*/ 0 60000 65536"/>
                <a:gd name="T15" fmla="*/ 0 w 744"/>
                <a:gd name="T16" fmla="*/ 0 h 592"/>
                <a:gd name="T17" fmla="*/ 744 w 744"/>
                <a:gd name="T18" fmla="*/ 592 h 592"/>
              </a:gdLst>
              <a:ahLst/>
              <a:cxnLst>
                <a:cxn ang="T10">
                  <a:pos x="T0" y="T1"/>
                </a:cxn>
                <a:cxn ang="T11">
                  <a:pos x="T2" y="T3"/>
                </a:cxn>
                <a:cxn ang="T12">
                  <a:pos x="T4" y="T5"/>
                </a:cxn>
                <a:cxn ang="T13">
                  <a:pos x="T6" y="T7"/>
                </a:cxn>
                <a:cxn ang="T14">
                  <a:pos x="T8" y="T9"/>
                </a:cxn>
              </a:cxnLst>
              <a:rect l="T15" t="T16" r="T17" b="T18"/>
              <a:pathLst>
                <a:path w="744" h="592">
                  <a:moveTo>
                    <a:pt x="0" y="592"/>
                  </a:moveTo>
                  <a:lnTo>
                    <a:pt x="488" y="576"/>
                  </a:lnTo>
                  <a:lnTo>
                    <a:pt x="744" y="0"/>
                  </a:lnTo>
                  <a:lnTo>
                    <a:pt x="336" y="8"/>
                  </a:lnTo>
                  <a:lnTo>
                    <a:pt x="0" y="592"/>
                  </a:lnTo>
                  <a:close/>
                </a:path>
              </a:pathLst>
            </a:custGeom>
            <a:solidFill>
              <a:srgbClr val="FF33CC"/>
            </a:solidFill>
            <a:ln w="38100">
              <a:solidFill>
                <a:schemeClr val="tx1"/>
              </a:solidFill>
              <a:round/>
              <a:headEnd/>
              <a:tailEnd/>
            </a:ln>
          </p:spPr>
          <p:txBody>
            <a:bodyPr wrap="none" anchor="ctr"/>
            <a:lstStyle/>
            <a:p>
              <a:endParaRPr lang="en-US" dirty="0">
                <a:latin typeface="Arial" panose="020B0604020202020204" pitchFamily="34" charset="0"/>
              </a:endParaRPr>
            </a:p>
          </p:txBody>
        </p:sp>
        <p:sp>
          <p:nvSpPr>
            <p:cNvPr id="39965" name="Freeform 20"/>
            <p:cNvSpPr>
              <a:spLocks/>
            </p:cNvSpPr>
            <p:nvPr/>
          </p:nvSpPr>
          <p:spPr bwMode="auto">
            <a:xfrm>
              <a:off x="1520" y="2720"/>
              <a:ext cx="248" cy="760"/>
            </a:xfrm>
            <a:custGeom>
              <a:avLst/>
              <a:gdLst>
                <a:gd name="T0" fmla="*/ 248 w 248"/>
                <a:gd name="T1" fmla="*/ 0 h 760"/>
                <a:gd name="T2" fmla="*/ 248 w 248"/>
                <a:gd name="T3" fmla="*/ 208 h 760"/>
                <a:gd name="T4" fmla="*/ 8 w 248"/>
                <a:gd name="T5" fmla="*/ 760 h 760"/>
                <a:gd name="T6" fmla="*/ 0 w 248"/>
                <a:gd name="T7" fmla="*/ 600 h 760"/>
                <a:gd name="T8" fmla="*/ 248 w 248"/>
                <a:gd name="T9" fmla="*/ 0 h 760"/>
                <a:gd name="T10" fmla="*/ 0 60000 65536"/>
                <a:gd name="T11" fmla="*/ 0 60000 65536"/>
                <a:gd name="T12" fmla="*/ 0 60000 65536"/>
                <a:gd name="T13" fmla="*/ 0 60000 65536"/>
                <a:gd name="T14" fmla="*/ 0 60000 65536"/>
                <a:gd name="T15" fmla="*/ 0 w 248"/>
                <a:gd name="T16" fmla="*/ 0 h 760"/>
                <a:gd name="T17" fmla="*/ 248 w 248"/>
                <a:gd name="T18" fmla="*/ 760 h 760"/>
              </a:gdLst>
              <a:ahLst/>
              <a:cxnLst>
                <a:cxn ang="T10">
                  <a:pos x="T0" y="T1"/>
                </a:cxn>
                <a:cxn ang="T11">
                  <a:pos x="T2" y="T3"/>
                </a:cxn>
                <a:cxn ang="T12">
                  <a:pos x="T4" y="T5"/>
                </a:cxn>
                <a:cxn ang="T13">
                  <a:pos x="T6" y="T7"/>
                </a:cxn>
                <a:cxn ang="T14">
                  <a:pos x="T8" y="T9"/>
                </a:cxn>
              </a:cxnLst>
              <a:rect l="T15" t="T16" r="T17" b="T18"/>
              <a:pathLst>
                <a:path w="248" h="760">
                  <a:moveTo>
                    <a:pt x="248" y="0"/>
                  </a:moveTo>
                  <a:lnTo>
                    <a:pt x="248" y="208"/>
                  </a:lnTo>
                  <a:lnTo>
                    <a:pt x="8" y="760"/>
                  </a:lnTo>
                  <a:lnTo>
                    <a:pt x="0" y="600"/>
                  </a:lnTo>
                  <a:lnTo>
                    <a:pt x="248" y="0"/>
                  </a:lnTo>
                  <a:close/>
                </a:path>
              </a:pathLst>
            </a:custGeom>
            <a:solidFill>
              <a:srgbClr val="FF33CC"/>
            </a:solidFill>
            <a:ln w="38100">
              <a:solidFill>
                <a:schemeClr val="tx1"/>
              </a:solidFill>
              <a:round/>
              <a:headEnd/>
              <a:tailEnd/>
            </a:ln>
          </p:spPr>
          <p:txBody>
            <a:bodyPr wrap="none" anchor="ctr"/>
            <a:lstStyle/>
            <a:p>
              <a:endParaRPr lang="en-US" dirty="0">
                <a:latin typeface="Arial" panose="020B0604020202020204" pitchFamily="34" charset="0"/>
              </a:endParaRPr>
            </a:p>
          </p:txBody>
        </p:sp>
        <p:sp>
          <p:nvSpPr>
            <p:cNvPr id="39966" name="Freeform 21"/>
            <p:cNvSpPr>
              <a:spLocks/>
            </p:cNvSpPr>
            <p:nvPr/>
          </p:nvSpPr>
          <p:spPr bwMode="auto">
            <a:xfrm>
              <a:off x="1584" y="3184"/>
              <a:ext cx="136" cy="344"/>
            </a:xfrm>
            <a:custGeom>
              <a:avLst/>
              <a:gdLst>
                <a:gd name="T0" fmla="*/ 24 w 136"/>
                <a:gd name="T1" fmla="*/ 0 h 344"/>
                <a:gd name="T2" fmla="*/ 136 w 136"/>
                <a:gd name="T3" fmla="*/ 0 h 344"/>
                <a:gd name="T4" fmla="*/ 136 w 136"/>
                <a:gd name="T5" fmla="*/ 232 h 344"/>
                <a:gd name="T6" fmla="*/ 106 w 136"/>
                <a:gd name="T7" fmla="*/ 344 h 344"/>
                <a:gd name="T8" fmla="*/ 106 w 136"/>
                <a:gd name="T9" fmla="*/ 88 h 344"/>
                <a:gd name="T10" fmla="*/ 0 w 136"/>
                <a:gd name="T11" fmla="*/ 88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endParaRPr lang="en-US" dirty="0">
                <a:latin typeface="Arial" panose="020B0604020202020204" pitchFamily="34" charset="0"/>
              </a:endParaRPr>
            </a:p>
          </p:txBody>
        </p:sp>
        <p:sp>
          <p:nvSpPr>
            <p:cNvPr id="39967" name="Freeform 22"/>
            <p:cNvSpPr>
              <a:spLocks/>
            </p:cNvSpPr>
            <p:nvPr/>
          </p:nvSpPr>
          <p:spPr bwMode="auto">
            <a:xfrm>
              <a:off x="1669" y="3008"/>
              <a:ext cx="123" cy="312"/>
            </a:xfrm>
            <a:custGeom>
              <a:avLst/>
              <a:gdLst>
                <a:gd name="T0" fmla="*/ 13 w 136"/>
                <a:gd name="T1" fmla="*/ 0 h 344"/>
                <a:gd name="T2" fmla="*/ 73 w 136"/>
                <a:gd name="T3" fmla="*/ 0 h 344"/>
                <a:gd name="T4" fmla="*/ 73 w 136"/>
                <a:gd name="T5" fmla="*/ 128 h 344"/>
                <a:gd name="T6" fmla="*/ 58 w 136"/>
                <a:gd name="T7" fmla="*/ 191 h 344"/>
                <a:gd name="T8" fmla="*/ 58 w 136"/>
                <a:gd name="T9" fmla="*/ 49 h 344"/>
                <a:gd name="T10" fmla="*/ 0 w 136"/>
                <a:gd name="T11" fmla="*/ 49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endParaRPr lang="en-US" dirty="0">
                <a:latin typeface="Arial" panose="020B0604020202020204" pitchFamily="34" charset="0"/>
              </a:endParaRPr>
            </a:p>
          </p:txBody>
        </p:sp>
        <p:sp>
          <p:nvSpPr>
            <p:cNvPr id="39968" name="Freeform 23"/>
            <p:cNvSpPr>
              <a:spLocks/>
            </p:cNvSpPr>
            <p:nvPr/>
          </p:nvSpPr>
          <p:spPr bwMode="auto">
            <a:xfrm>
              <a:off x="1737" y="2840"/>
              <a:ext cx="127" cy="320"/>
            </a:xfrm>
            <a:custGeom>
              <a:avLst/>
              <a:gdLst>
                <a:gd name="T0" fmla="*/ 17 w 136"/>
                <a:gd name="T1" fmla="*/ 0 h 344"/>
                <a:gd name="T2" fmla="*/ 91 w 136"/>
                <a:gd name="T3" fmla="*/ 0 h 344"/>
                <a:gd name="T4" fmla="*/ 91 w 136"/>
                <a:gd name="T5" fmla="*/ 151 h 344"/>
                <a:gd name="T6" fmla="*/ 70 w 136"/>
                <a:gd name="T7" fmla="*/ 223 h 344"/>
                <a:gd name="T8" fmla="*/ 70 w 136"/>
                <a:gd name="T9" fmla="*/ 57 h 344"/>
                <a:gd name="T10" fmla="*/ 0 w 136"/>
                <a:gd name="T11" fmla="*/ 57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endParaRPr lang="en-US" dirty="0">
                <a:latin typeface="Arial" panose="020B0604020202020204" pitchFamily="34" charset="0"/>
              </a:endParaRPr>
            </a:p>
          </p:txBody>
        </p:sp>
      </p:grpSp>
      <p:grpSp>
        <p:nvGrpSpPr>
          <p:cNvPr id="39944" name="Group 24"/>
          <p:cNvGrpSpPr>
            <a:grpSpLocks/>
          </p:cNvGrpSpPr>
          <p:nvPr/>
        </p:nvGrpSpPr>
        <p:grpSpPr bwMode="auto">
          <a:xfrm flipH="1">
            <a:off x="5480050" y="2441575"/>
            <a:ext cx="1358900" cy="1282700"/>
            <a:chOff x="1008" y="2720"/>
            <a:chExt cx="856" cy="808"/>
          </a:xfrm>
        </p:grpSpPr>
        <p:sp>
          <p:nvSpPr>
            <p:cNvPr id="39951" name="Rectangle 25"/>
            <p:cNvSpPr>
              <a:spLocks noChangeArrowheads="1"/>
            </p:cNvSpPr>
            <p:nvPr/>
          </p:nvSpPr>
          <p:spPr bwMode="auto">
            <a:xfrm>
              <a:off x="1032" y="3304"/>
              <a:ext cx="488" cy="160"/>
            </a:xfrm>
            <a:prstGeom prst="rect">
              <a:avLst/>
            </a:prstGeom>
            <a:solidFill>
              <a:schemeClr val="accent1"/>
            </a:solidFill>
            <a:ln w="38100" algn="ctr">
              <a:solidFill>
                <a:schemeClr val="tx1"/>
              </a:solidFill>
              <a:miter lim="800000"/>
              <a:headEnd/>
              <a:tailEnd/>
            </a:ln>
          </p:spPr>
          <p:txBody>
            <a:bodyPr wrap="none" anchor="ctr"/>
            <a:lstStyle/>
            <a:p>
              <a:endParaRPr lang="en-US" dirty="0">
                <a:latin typeface="Arial" panose="020B0604020202020204" pitchFamily="34" charset="0"/>
              </a:endParaRPr>
            </a:p>
          </p:txBody>
        </p:sp>
        <p:sp>
          <p:nvSpPr>
            <p:cNvPr id="39952" name="Freeform 26"/>
            <p:cNvSpPr>
              <a:spLocks/>
            </p:cNvSpPr>
            <p:nvPr/>
          </p:nvSpPr>
          <p:spPr bwMode="auto">
            <a:xfrm flipH="1">
              <a:off x="1008" y="3168"/>
              <a:ext cx="136" cy="344"/>
            </a:xfrm>
            <a:custGeom>
              <a:avLst/>
              <a:gdLst>
                <a:gd name="T0" fmla="*/ 24 w 136"/>
                <a:gd name="T1" fmla="*/ 0 h 344"/>
                <a:gd name="T2" fmla="*/ 136 w 136"/>
                <a:gd name="T3" fmla="*/ 0 h 344"/>
                <a:gd name="T4" fmla="*/ 136 w 136"/>
                <a:gd name="T5" fmla="*/ 232 h 344"/>
                <a:gd name="T6" fmla="*/ 106 w 136"/>
                <a:gd name="T7" fmla="*/ 344 h 344"/>
                <a:gd name="T8" fmla="*/ 106 w 136"/>
                <a:gd name="T9" fmla="*/ 88 h 344"/>
                <a:gd name="T10" fmla="*/ 0 w 136"/>
                <a:gd name="T11" fmla="*/ 88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endParaRPr lang="en-US" dirty="0">
                <a:latin typeface="Arial" panose="020B0604020202020204" pitchFamily="34" charset="0"/>
              </a:endParaRPr>
            </a:p>
          </p:txBody>
        </p:sp>
        <p:sp>
          <p:nvSpPr>
            <p:cNvPr id="39953" name="Freeform 27"/>
            <p:cNvSpPr>
              <a:spLocks/>
            </p:cNvSpPr>
            <p:nvPr/>
          </p:nvSpPr>
          <p:spPr bwMode="auto">
            <a:xfrm flipH="1">
              <a:off x="1077" y="3000"/>
              <a:ext cx="123" cy="312"/>
            </a:xfrm>
            <a:custGeom>
              <a:avLst/>
              <a:gdLst>
                <a:gd name="T0" fmla="*/ 13 w 136"/>
                <a:gd name="T1" fmla="*/ 0 h 344"/>
                <a:gd name="T2" fmla="*/ 73 w 136"/>
                <a:gd name="T3" fmla="*/ 0 h 344"/>
                <a:gd name="T4" fmla="*/ 73 w 136"/>
                <a:gd name="T5" fmla="*/ 128 h 344"/>
                <a:gd name="T6" fmla="*/ 58 w 136"/>
                <a:gd name="T7" fmla="*/ 191 h 344"/>
                <a:gd name="T8" fmla="*/ 58 w 136"/>
                <a:gd name="T9" fmla="*/ 49 h 344"/>
                <a:gd name="T10" fmla="*/ 0 w 136"/>
                <a:gd name="T11" fmla="*/ 49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endParaRPr lang="en-US" dirty="0">
                <a:latin typeface="Arial" panose="020B0604020202020204" pitchFamily="34" charset="0"/>
              </a:endParaRPr>
            </a:p>
          </p:txBody>
        </p:sp>
        <p:sp>
          <p:nvSpPr>
            <p:cNvPr id="39954" name="Freeform 28"/>
            <p:cNvSpPr>
              <a:spLocks/>
            </p:cNvSpPr>
            <p:nvPr/>
          </p:nvSpPr>
          <p:spPr bwMode="auto">
            <a:xfrm flipH="1">
              <a:off x="1200" y="2800"/>
              <a:ext cx="127" cy="320"/>
            </a:xfrm>
            <a:custGeom>
              <a:avLst/>
              <a:gdLst>
                <a:gd name="T0" fmla="*/ 17 w 136"/>
                <a:gd name="T1" fmla="*/ 0 h 344"/>
                <a:gd name="T2" fmla="*/ 91 w 136"/>
                <a:gd name="T3" fmla="*/ 0 h 344"/>
                <a:gd name="T4" fmla="*/ 91 w 136"/>
                <a:gd name="T5" fmla="*/ 151 h 344"/>
                <a:gd name="T6" fmla="*/ 70 w 136"/>
                <a:gd name="T7" fmla="*/ 223 h 344"/>
                <a:gd name="T8" fmla="*/ 70 w 136"/>
                <a:gd name="T9" fmla="*/ 57 h 344"/>
                <a:gd name="T10" fmla="*/ 0 w 136"/>
                <a:gd name="T11" fmla="*/ 57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endParaRPr lang="en-US" dirty="0">
                <a:latin typeface="Arial" panose="020B0604020202020204" pitchFamily="34" charset="0"/>
              </a:endParaRPr>
            </a:p>
          </p:txBody>
        </p:sp>
        <p:sp>
          <p:nvSpPr>
            <p:cNvPr id="39955" name="Freeform 29"/>
            <p:cNvSpPr>
              <a:spLocks/>
            </p:cNvSpPr>
            <p:nvPr/>
          </p:nvSpPr>
          <p:spPr bwMode="auto">
            <a:xfrm>
              <a:off x="1032" y="2720"/>
              <a:ext cx="744" cy="592"/>
            </a:xfrm>
            <a:custGeom>
              <a:avLst/>
              <a:gdLst>
                <a:gd name="T0" fmla="*/ 0 w 744"/>
                <a:gd name="T1" fmla="*/ 592 h 592"/>
                <a:gd name="T2" fmla="*/ 488 w 744"/>
                <a:gd name="T3" fmla="*/ 576 h 592"/>
                <a:gd name="T4" fmla="*/ 744 w 744"/>
                <a:gd name="T5" fmla="*/ 0 h 592"/>
                <a:gd name="T6" fmla="*/ 336 w 744"/>
                <a:gd name="T7" fmla="*/ 8 h 592"/>
                <a:gd name="T8" fmla="*/ 0 w 744"/>
                <a:gd name="T9" fmla="*/ 592 h 592"/>
                <a:gd name="T10" fmla="*/ 0 60000 65536"/>
                <a:gd name="T11" fmla="*/ 0 60000 65536"/>
                <a:gd name="T12" fmla="*/ 0 60000 65536"/>
                <a:gd name="T13" fmla="*/ 0 60000 65536"/>
                <a:gd name="T14" fmla="*/ 0 60000 65536"/>
                <a:gd name="T15" fmla="*/ 0 w 744"/>
                <a:gd name="T16" fmla="*/ 0 h 592"/>
                <a:gd name="T17" fmla="*/ 744 w 744"/>
                <a:gd name="T18" fmla="*/ 592 h 592"/>
              </a:gdLst>
              <a:ahLst/>
              <a:cxnLst>
                <a:cxn ang="T10">
                  <a:pos x="T0" y="T1"/>
                </a:cxn>
                <a:cxn ang="T11">
                  <a:pos x="T2" y="T3"/>
                </a:cxn>
                <a:cxn ang="T12">
                  <a:pos x="T4" y="T5"/>
                </a:cxn>
                <a:cxn ang="T13">
                  <a:pos x="T6" y="T7"/>
                </a:cxn>
                <a:cxn ang="T14">
                  <a:pos x="T8" y="T9"/>
                </a:cxn>
              </a:cxnLst>
              <a:rect l="T15" t="T16" r="T17" b="T18"/>
              <a:pathLst>
                <a:path w="744" h="592">
                  <a:moveTo>
                    <a:pt x="0" y="592"/>
                  </a:moveTo>
                  <a:lnTo>
                    <a:pt x="488" y="576"/>
                  </a:lnTo>
                  <a:lnTo>
                    <a:pt x="744" y="0"/>
                  </a:lnTo>
                  <a:lnTo>
                    <a:pt x="336" y="8"/>
                  </a:lnTo>
                  <a:lnTo>
                    <a:pt x="0" y="592"/>
                  </a:lnTo>
                  <a:close/>
                </a:path>
              </a:pathLst>
            </a:custGeom>
            <a:solidFill>
              <a:schemeClr val="accent1"/>
            </a:solidFill>
            <a:ln w="38100">
              <a:solidFill>
                <a:schemeClr val="tx1"/>
              </a:solidFill>
              <a:round/>
              <a:headEnd/>
              <a:tailEnd/>
            </a:ln>
          </p:spPr>
          <p:txBody>
            <a:bodyPr wrap="none" anchor="ctr"/>
            <a:lstStyle/>
            <a:p>
              <a:endParaRPr lang="en-US" dirty="0">
                <a:latin typeface="Arial" panose="020B0604020202020204" pitchFamily="34" charset="0"/>
              </a:endParaRPr>
            </a:p>
          </p:txBody>
        </p:sp>
        <p:sp>
          <p:nvSpPr>
            <p:cNvPr id="39956" name="Freeform 30"/>
            <p:cNvSpPr>
              <a:spLocks/>
            </p:cNvSpPr>
            <p:nvPr/>
          </p:nvSpPr>
          <p:spPr bwMode="auto">
            <a:xfrm>
              <a:off x="1520" y="2720"/>
              <a:ext cx="248" cy="760"/>
            </a:xfrm>
            <a:custGeom>
              <a:avLst/>
              <a:gdLst>
                <a:gd name="T0" fmla="*/ 248 w 248"/>
                <a:gd name="T1" fmla="*/ 0 h 760"/>
                <a:gd name="T2" fmla="*/ 248 w 248"/>
                <a:gd name="T3" fmla="*/ 208 h 760"/>
                <a:gd name="T4" fmla="*/ 8 w 248"/>
                <a:gd name="T5" fmla="*/ 760 h 760"/>
                <a:gd name="T6" fmla="*/ 0 w 248"/>
                <a:gd name="T7" fmla="*/ 600 h 760"/>
                <a:gd name="T8" fmla="*/ 248 w 248"/>
                <a:gd name="T9" fmla="*/ 0 h 760"/>
                <a:gd name="T10" fmla="*/ 0 60000 65536"/>
                <a:gd name="T11" fmla="*/ 0 60000 65536"/>
                <a:gd name="T12" fmla="*/ 0 60000 65536"/>
                <a:gd name="T13" fmla="*/ 0 60000 65536"/>
                <a:gd name="T14" fmla="*/ 0 60000 65536"/>
                <a:gd name="T15" fmla="*/ 0 w 248"/>
                <a:gd name="T16" fmla="*/ 0 h 760"/>
                <a:gd name="T17" fmla="*/ 248 w 248"/>
                <a:gd name="T18" fmla="*/ 760 h 760"/>
              </a:gdLst>
              <a:ahLst/>
              <a:cxnLst>
                <a:cxn ang="T10">
                  <a:pos x="T0" y="T1"/>
                </a:cxn>
                <a:cxn ang="T11">
                  <a:pos x="T2" y="T3"/>
                </a:cxn>
                <a:cxn ang="T12">
                  <a:pos x="T4" y="T5"/>
                </a:cxn>
                <a:cxn ang="T13">
                  <a:pos x="T6" y="T7"/>
                </a:cxn>
                <a:cxn ang="T14">
                  <a:pos x="T8" y="T9"/>
                </a:cxn>
              </a:cxnLst>
              <a:rect l="T15" t="T16" r="T17" b="T18"/>
              <a:pathLst>
                <a:path w="248" h="760">
                  <a:moveTo>
                    <a:pt x="248" y="0"/>
                  </a:moveTo>
                  <a:lnTo>
                    <a:pt x="248" y="208"/>
                  </a:lnTo>
                  <a:lnTo>
                    <a:pt x="8" y="760"/>
                  </a:lnTo>
                  <a:lnTo>
                    <a:pt x="0" y="600"/>
                  </a:lnTo>
                  <a:lnTo>
                    <a:pt x="248" y="0"/>
                  </a:lnTo>
                  <a:close/>
                </a:path>
              </a:pathLst>
            </a:custGeom>
            <a:solidFill>
              <a:schemeClr val="accent1"/>
            </a:solidFill>
            <a:ln w="38100">
              <a:solidFill>
                <a:schemeClr val="tx1"/>
              </a:solidFill>
              <a:round/>
              <a:headEnd/>
              <a:tailEnd/>
            </a:ln>
          </p:spPr>
          <p:txBody>
            <a:bodyPr wrap="none" anchor="ctr"/>
            <a:lstStyle/>
            <a:p>
              <a:endParaRPr lang="en-US" dirty="0">
                <a:latin typeface="Arial" panose="020B0604020202020204" pitchFamily="34" charset="0"/>
              </a:endParaRPr>
            </a:p>
          </p:txBody>
        </p:sp>
        <p:sp>
          <p:nvSpPr>
            <p:cNvPr id="39957" name="Freeform 31"/>
            <p:cNvSpPr>
              <a:spLocks/>
            </p:cNvSpPr>
            <p:nvPr/>
          </p:nvSpPr>
          <p:spPr bwMode="auto">
            <a:xfrm>
              <a:off x="1584" y="3184"/>
              <a:ext cx="136" cy="344"/>
            </a:xfrm>
            <a:custGeom>
              <a:avLst/>
              <a:gdLst>
                <a:gd name="T0" fmla="*/ 24 w 136"/>
                <a:gd name="T1" fmla="*/ 0 h 344"/>
                <a:gd name="T2" fmla="*/ 136 w 136"/>
                <a:gd name="T3" fmla="*/ 0 h 344"/>
                <a:gd name="T4" fmla="*/ 136 w 136"/>
                <a:gd name="T5" fmla="*/ 232 h 344"/>
                <a:gd name="T6" fmla="*/ 106 w 136"/>
                <a:gd name="T7" fmla="*/ 344 h 344"/>
                <a:gd name="T8" fmla="*/ 106 w 136"/>
                <a:gd name="T9" fmla="*/ 88 h 344"/>
                <a:gd name="T10" fmla="*/ 0 w 136"/>
                <a:gd name="T11" fmla="*/ 88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endParaRPr lang="en-US" dirty="0">
                <a:latin typeface="Arial" panose="020B0604020202020204" pitchFamily="34" charset="0"/>
              </a:endParaRPr>
            </a:p>
          </p:txBody>
        </p:sp>
        <p:sp>
          <p:nvSpPr>
            <p:cNvPr id="39958" name="Freeform 32"/>
            <p:cNvSpPr>
              <a:spLocks/>
            </p:cNvSpPr>
            <p:nvPr/>
          </p:nvSpPr>
          <p:spPr bwMode="auto">
            <a:xfrm>
              <a:off x="1669" y="3008"/>
              <a:ext cx="123" cy="312"/>
            </a:xfrm>
            <a:custGeom>
              <a:avLst/>
              <a:gdLst>
                <a:gd name="T0" fmla="*/ 13 w 136"/>
                <a:gd name="T1" fmla="*/ 0 h 344"/>
                <a:gd name="T2" fmla="*/ 73 w 136"/>
                <a:gd name="T3" fmla="*/ 0 h 344"/>
                <a:gd name="T4" fmla="*/ 73 w 136"/>
                <a:gd name="T5" fmla="*/ 128 h 344"/>
                <a:gd name="T6" fmla="*/ 58 w 136"/>
                <a:gd name="T7" fmla="*/ 191 h 344"/>
                <a:gd name="T8" fmla="*/ 58 w 136"/>
                <a:gd name="T9" fmla="*/ 49 h 344"/>
                <a:gd name="T10" fmla="*/ 0 w 136"/>
                <a:gd name="T11" fmla="*/ 49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endParaRPr lang="en-US" dirty="0">
                <a:latin typeface="Arial" panose="020B0604020202020204" pitchFamily="34" charset="0"/>
              </a:endParaRPr>
            </a:p>
          </p:txBody>
        </p:sp>
        <p:sp>
          <p:nvSpPr>
            <p:cNvPr id="39959" name="Freeform 33"/>
            <p:cNvSpPr>
              <a:spLocks/>
            </p:cNvSpPr>
            <p:nvPr/>
          </p:nvSpPr>
          <p:spPr bwMode="auto">
            <a:xfrm>
              <a:off x="1737" y="2840"/>
              <a:ext cx="127" cy="320"/>
            </a:xfrm>
            <a:custGeom>
              <a:avLst/>
              <a:gdLst>
                <a:gd name="T0" fmla="*/ 17 w 136"/>
                <a:gd name="T1" fmla="*/ 0 h 344"/>
                <a:gd name="T2" fmla="*/ 91 w 136"/>
                <a:gd name="T3" fmla="*/ 0 h 344"/>
                <a:gd name="T4" fmla="*/ 91 w 136"/>
                <a:gd name="T5" fmla="*/ 151 h 344"/>
                <a:gd name="T6" fmla="*/ 70 w 136"/>
                <a:gd name="T7" fmla="*/ 223 h 344"/>
                <a:gd name="T8" fmla="*/ 70 w 136"/>
                <a:gd name="T9" fmla="*/ 57 h 344"/>
                <a:gd name="T10" fmla="*/ 0 w 136"/>
                <a:gd name="T11" fmla="*/ 57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endParaRPr lang="en-US" dirty="0">
                <a:latin typeface="Arial" panose="020B0604020202020204" pitchFamily="34" charset="0"/>
              </a:endParaRPr>
            </a:p>
          </p:txBody>
        </p:sp>
      </p:grpSp>
      <p:sp>
        <p:nvSpPr>
          <p:cNvPr id="39945" name="AutoShape 34"/>
          <p:cNvSpPr>
            <a:spLocks noChangeArrowheads="1"/>
          </p:cNvSpPr>
          <p:nvPr/>
        </p:nvSpPr>
        <p:spPr bwMode="auto">
          <a:xfrm>
            <a:off x="1182688" y="4298950"/>
            <a:ext cx="6626225" cy="641350"/>
          </a:xfrm>
          <a:prstGeom prst="leftRightArrow">
            <a:avLst>
              <a:gd name="adj1" fmla="val 40102"/>
              <a:gd name="adj2" fmla="val 81458"/>
            </a:avLst>
          </a:prstGeom>
          <a:solidFill>
            <a:schemeClr val="accent6">
              <a:lumMod val="50000"/>
            </a:schemeClr>
          </a:solidFill>
          <a:ln w="38100">
            <a:solidFill>
              <a:schemeClr val="tx1"/>
            </a:solidFill>
            <a:miter lim="800000"/>
            <a:headEnd/>
            <a:tailEnd/>
          </a:ln>
        </p:spPr>
        <p:txBody>
          <a:bodyPr wrap="none" anchor="ctr"/>
          <a:lstStyle/>
          <a:p>
            <a:pPr algn="ctr"/>
            <a:r>
              <a:rPr lang="en-US" sz="2000" b="0" dirty="0">
                <a:solidFill>
                  <a:schemeClr val="tx1"/>
                </a:solidFill>
                <a:latin typeface="Arial" panose="020B0604020202020204" pitchFamily="34" charset="0"/>
              </a:rPr>
              <a:t>Bus</a:t>
            </a:r>
          </a:p>
        </p:txBody>
      </p:sp>
      <p:sp>
        <p:nvSpPr>
          <p:cNvPr id="39946" name="Rectangle 36"/>
          <p:cNvSpPr>
            <a:spLocks noChangeArrowheads="1"/>
          </p:cNvSpPr>
          <p:nvPr/>
        </p:nvSpPr>
        <p:spPr bwMode="auto">
          <a:xfrm>
            <a:off x="1919288" y="3887788"/>
            <a:ext cx="1203325" cy="385762"/>
          </a:xfrm>
          <a:prstGeom prst="rect">
            <a:avLst/>
          </a:prstGeom>
          <a:solidFill>
            <a:srgbClr val="FF33CC"/>
          </a:solidFill>
          <a:ln w="38100">
            <a:solidFill>
              <a:schemeClr val="tx1"/>
            </a:solidFill>
            <a:miter lim="800000"/>
            <a:headEnd/>
            <a:tailEnd/>
          </a:ln>
        </p:spPr>
        <p:txBody>
          <a:bodyPr wrap="none" anchor="ctr"/>
          <a:lstStyle/>
          <a:p>
            <a:pPr algn="ctr"/>
            <a:r>
              <a:rPr lang="en-US" sz="2400" b="0" dirty="0">
                <a:solidFill>
                  <a:schemeClr val="tx1"/>
                </a:solidFill>
                <a:latin typeface="Arial" panose="020B0604020202020204" pitchFamily="34" charset="0"/>
                <a:cs typeface="Arial" panose="020B0604020202020204" pitchFamily="34" charset="0"/>
              </a:rPr>
              <a:t>cache</a:t>
            </a:r>
          </a:p>
        </p:txBody>
      </p:sp>
      <p:sp>
        <p:nvSpPr>
          <p:cNvPr id="39947" name="Rectangle 38"/>
          <p:cNvSpPr>
            <a:spLocks noChangeArrowheads="1"/>
          </p:cNvSpPr>
          <p:nvPr/>
        </p:nvSpPr>
        <p:spPr bwMode="auto">
          <a:xfrm>
            <a:off x="1747838" y="5262563"/>
            <a:ext cx="5567362" cy="881062"/>
          </a:xfrm>
          <a:prstGeom prst="rect">
            <a:avLst/>
          </a:prstGeom>
          <a:solidFill>
            <a:schemeClr val="accent6">
              <a:lumMod val="50000"/>
            </a:schemeClr>
          </a:solidFill>
          <a:ln w="38100">
            <a:solidFill>
              <a:schemeClr val="tx1"/>
            </a:solidFill>
            <a:miter lim="800000"/>
            <a:headEnd/>
            <a:tailEnd/>
          </a:ln>
        </p:spPr>
        <p:txBody>
          <a:bodyPr wrap="none" anchor="ctr"/>
          <a:lstStyle/>
          <a:p>
            <a:pPr algn="ctr"/>
            <a:r>
              <a:rPr lang="en-US" b="0" dirty="0">
                <a:solidFill>
                  <a:schemeClr val="tx1"/>
                </a:solidFill>
                <a:latin typeface="Arial" panose="020B0604020202020204" pitchFamily="34" charset="0"/>
                <a:cs typeface="Arial" panose="020B0604020202020204" pitchFamily="34" charset="0"/>
              </a:rPr>
              <a:t>memory</a:t>
            </a:r>
          </a:p>
        </p:txBody>
      </p:sp>
      <p:sp>
        <p:nvSpPr>
          <p:cNvPr id="39948" name="AutoShape 39"/>
          <p:cNvSpPr>
            <a:spLocks noChangeArrowheads="1"/>
          </p:cNvSpPr>
          <p:nvPr/>
        </p:nvSpPr>
        <p:spPr bwMode="auto">
          <a:xfrm>
            <a:off x="4025900" y="4829175"/>
            <a:ext cx="819150" cy="352425"/>
          </a:xfrm>
          <a:prstGeom prst="upDownArrow">
            <a:avLst>
              <a:gd name="adj1" fmla="val 50000"/>
              <a:gd name="adj2" fmla="val 33782"/>
            </a:avLst>
          </a:prstGeom>
          <a:solidFill>
            <a:schemeClr val="hlink"/>
          </a:solidFill>
          <a:ln w="38100">
            <a:solidFill>
              <a:schemeClr val="tx1"/>
            </a:solidFill>
            <a:miter lim="800000"/>
            <a:headEnd/>
            <a:tailEnd/>
          </a:ln>
        </p:spPr>
        <p:txBody>
          <a:bodyPr wrap="none" anchor="ctr"/>
          <a:lstStyle/>
          <a:p>
            <a:endParaRPr lang="en-US" dirty="0">
              <a:latin typeface="Arial" panose="020B0604020202020204" pitchFamily="34" charset="0"/>
            </a:endParaRPr>
          </a:p>
        </p:txBody>
      </p:sp>
      <p:sp>
        <p:nvSpPr>
          <p:cNvPr id="39949" name="Rectangle 40"/>
          <p:cNvSpPr>
            <a:spLocks noChangeArrowheads="1"/>
          </p:cNvSpPr>
          <p:nvPr/>
        </p:nvSpPr>
        <p:spPr bwMode="auto">
          <a:xfrm>
            <a:off x="5665788" y="3887788"/>
            <a:ext cx="1203325" cy="385762"/>
          </a:xfrm>
          <a:prstGeom prst="rect">
            <a:avLst/>
          </a:prstGeom>
          <a:solidFill>
            <a:schemeClr val="accent1"/>
          </a:solidFill>
          <a:ln w="38100">
            <a:solidFill>
              <a:schemeClr val="tx1"/>
            </a:solidFill>
            <a:miter lim="800000"/>
            <a:headEnd/>
            <a:tailEnd/>
          </a:ln>
        </p:spPr>
        <p:txBody>
          <a:bodyPr wrap="none" anchor="ctr"/>
          <a:lstStyle/>
          <a:p>
            <a:pPr algn="ctr"/>
            <a:r>
              <a:rPr lang="en-US" sz="2400" b="0" dirty="0">
                <a:solidFill>
                  <a:schemeClr val="tx1"/>
                </a:solidFill>
                <a:latin typeface="Arial" panose="020B0604020202020204" pitchFamily="34" charset="0"/>
                <a:cs typeface="Arial" panose="020B0604020202020204" pitchFamily="34" charset="0"/>
              </a:rPr>
              <a:t>cache</a:t>
            </a:r>
          </a:p>
        </p:txBody>
      </p:sp>
      <p:sp>
        <p:nvSpPr>
          <p:cNvPr id="39950" name="Rectangle 41"/>
          <p:cNvSpPr>
            <a:spLocks noChangeArrowheads="1"/>
          </p:cNvSpPr>
          <p:nvPr/>
        </p:nvSpPr>
        <p:spPr bwMode="auto">
          <a:xfrm>
            <a:off x="3792538" y="3887788"/>
            <a:ext cx="1203325" cy="385762"/>
          </a:xfrm>
          <a:prstGeom prst="rect">
            <a:avLst/>
          </a:prstGeom>
          <a:solidFill>
            <a:srgbClr val="FF3300"/>
          </a:solidFill>
          <a:ln w="38100">
            <a:solidFill>
              <a:schemeClr val="tx1"/>
            </a:solidFill>
            <a:miter lim="800000"/>
            <a:headEnd/>
            <a:tailEnd/>
          </a:ln>
        </p:spPr>
        <p:txBody>
          <a:bodyPr wrap="none" anchor="ctr"/>
          <a:lstStyle/>
          <a:p>
            <a:pPr algn="ctr"/>
            <a:r>
              <a:rPr lang="en-US" sz="2400" b="0" dirty="0">
                <a:solidFill>
                  <a:schemeClr val="tx1"/>
                </a:solidFill>
                <a:latin typeface="Arial" panose="020B0604020202020204" pitchFamily="34" charset="0"/>
                <a:cs typeface="Arial" panose="020B0604020202020204" pitchFamily="34" charset="0"/>
              </a:rPr>
              <a:t>cache</a:t>
            </a:r>
          </a:p>
        </p:txBody>
      </p:sp>
      <p:sp>
        <p:nvSpPr>
          <p:cNvPr id="42" name="TextBox 41">
            <a:extLst>
              <a:ext uri="{FF2B5EF4-FFF2-40B4-BE49-F238E27FC236}">
                <a16:creationId xmlns:a16="http://schemas.microsoft.com/office/drawing/2014/main" id="{06DC944E-18C8-4DF5-BB1C-C9D7FF6B04FE}"/>
              </a:ext>
            </a:extLst>
          </p:cNvPr>
          <p:cNvSpPr txBox="1"/>
          <p:nvPr/>
        </p:nvSpPr>
        <p:spPr bwMode="auto">
          <a:xfrm>
            <a:off x="368981" y="312546"/>
            <a:ext cx="4645824" cy="523220"/>
          </a:xfrm>
          <a:prstGeom prst="rect">
            <a:avLst/>
          </a:prstGeom>
          <a:solidFill>
            <a:schemeClr val="bg1"/>
          </a:solidFill>
          <a:ln w="76200">
            <a:solidFill>
              <a:schemeClr val="tx1">
                <a:lumMod val="85000"/>
              </a:schemeClr>
            </a:solid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2800" dirty="0">
                <a:solidFill>
                  <a:srgbClr val="FFFF00"/>
                </a:solidFill>
                <a:latin typeface="Arial" panose="020B0604020202020204" pitchFamily="34" charset="0"/>
                <a:cs typeface="Arial" panose="020B0604020202020204" pitchFamily="34" charset="0"/>
              </a:rPr>
              <a:t>Standard Cache Coherence</a:t>
            </a:r>
          </a:p>
        </p:txBody>
      </p:sp>
      <p:sp>
        <p:nvSpPr>
          <p:cNvPr id="44" name="AutoShape 40">
            <a:extLst>
              <a:ext uri="{FF2B5EF4-FFF2-40B4-BE49-F238E27FC236}">
                <a16:creationId xmlns:a16="http://schemas.microsoft.com/office/drawing/2014/main" id="{EB7D0A33-8A07-45E2-8636-8545874987B7}"/>
              </a:ext>
            </a:extLst>
          </p:cNvPr>
          <p:cNvSpPr>
            <a:spLocks noChangeArrowheads="1"/>
          </p:cNvSpPr>
          <p:nvPr/>
        </p:nvSpPr>
        <p:spPr bwMode="auto">
          <a:xfrm>
            <a:off x="1241194" y="3228843"/>
            <a:ext cx="6580649" cy="578882"/>
          </a:xfrm>
          <a:prstGeom prst="wedgeRoundRectCallout">
            <a:avLst>
              <a:gd name="adj1" fmla="val -32848"/>
              <a:gd name="adj2" fmla="val 326769"/>
              <a:gd name="adj3" fmla="val 16667"/>
            </a:avLst>
          </a:prstGeom>
          <a:solidFill>
            <a:schemeClr val="bg1"/>
          </a:solidFill>
          <a:ln w="57150">
            <a:solidFill>
              <a:srgbClr val="FF3300"/>
            </a:solidFill>
            <a:miter lim="800000"/>
            <a:headEnd/>
            <a:tailEnd/>
          </a:ln>
          <a:effectLst>
            <a:outerShdw blurRad="50800" dist="38100" dir="2700000" algn="tl" rotWithShape="0">
              <a:prstClr val="black">
                <a:alpha val="40000"/>
              </a:prstClr>
            </a:outerShdw>
          </a:effectLst>
        </p:spPr>
        <p:txBody>
          <a:bodyPr wrap="none" anchor="ctr">
            <a:spAutoFit/>
          </a:bodyPr>
          <a:lstStyle/>
          <a:p>
            <a:pPr algn="ctr"/>
            <a:r>
              <a:rPr lang="en-US" sz="2800" b="0" dirty="0">
                <a:solidFill>
                  <a:srgbClr val="FFFF00"/>
                </a:solidFill>
                <a:latin typeface="Arial" panose="020B0604020202020204" pitchFamily="34" charset="0"/>
                <a:cs typeface="Arial" panose="020B0604020202020204" pitchFamily="34" charset="0"/>
              </a:rPr>
              <a:t>Random access memory (10s of cycles)</a:t>
            </a:r>
          </a:p>
        </p:txBody>
      </p:sp>
    </p:spTree>
    <p:extLst>
      <p:ext uri="{BB962C8B-B14F-4D97-AF65-F5344CB8AC3E}">
        <p14:creationId xmlns:p14="http://schemas.microsoft.com/office/powerpoint/2010/main" val="395208474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40" name="Picture 42" descr="magic"/>
          <p:cNvPicPr>
            <a:picLocks noChangeAspect="1" noChangeArrowheads="1"/>
          </p:cNvPicPr>
          <p:nvPr/>
        </p:nvPicPr>
        <p:blipFill>
          <a:blip r:embed="rId3" cstate="print"/>
          <a:srcRect/>
          <a:stretch>
            <a:fillRect/>
          </a:stretch>
        </p:blipFill>
        <p:spPr bwMode="auto">
          <a:xfrm>
            <a:off x="2540000" y="2540000"/>
            <a:ext cx="127000" cy="127000"/>
          </a:xfrm>
          <a:prstGeom prst="rect">
            <a:avLst/>
          </a:prstGeom>
          <a:noFill/>
          <a:ln w="9525">
            <a:noFill/>
            <a:miter lim="800000"/>
            <a:headEnd/>
            <a:tailEnd/>
          </a:ln>
        </p:spPr>
      </p:pic>
      <p:grpSp>
        <p:nvGrpSpPr>
          <p:cNvPr id="39942" name="Group 3"/>
          <p:cNvGrpSpPr>
            <a:grpSpLocks/>
          </p:cNvGrpSpPr>
          <p:nvPr/>
        </p:nvGrpSpPr>
        <p:grpSpPr bwMode="auto">
          <a:xfrm>
            <a:off x="3732213" y="2495550"/>
            <a:ext cx="1130300" cy="1173163"/>
            <a:chOff x="2496" y="2725"/>
            <a:chExt cx="712" cy="739"/>
          </a:xfrm>
        </p:grpSpPr>
        <p:sp>
          <p:nvSpPr>
            <p:cNvPr id="39969" name="Rectangle 4"/>
            <p:cNvSpPr>
              <a:spLocks noChangeArrowheads="1"/>
            </p:cNvSpPr>
            <p:nvPr/>
          </p:nvSpPr>
          <p:spPr bwMode="auto">
            <a:xfrm>
              <a:off x="2592" y="3312"/>
              <a:ext cx="528" cy="144"/>
            </a:xfrm>
            <a:prstGeom prst="rect">
              <a:avLst/>
            </a:prstGeom>
            <a:solidFill>
              <a:srgbClr val="FF0000"/>
            </a:solidFill>
            <a:ln w="38100" algn="ctr">
              <a:solidFill>
                <a:schemeClr val="tx1"/>
              </a:solidFill>
              <a:miter lim="800000"/>
              <a:headEnd/>
              <a:tailEnd/>
            </a:ln>
          </p:spPr>
          <p:txBody>
            <a:bodyPr wrap="none" anchor="ctr"/>
            <a:lstStyle/>
            <a:p>
              <a:endParaRPr lang="en-US" dirty="0">
                <a:latin typeface="Arial" panose="020B0604020202020204" pitchFamily="34" charset="0"/>
              </a:endParaRPr>
            </a:p>
          </p:txBody>
        </p:sp>
        <p:sp>
          <p:nvSpPr>
            <p:cNvPr id="39970" name="Freeform 5"/>
            <p:cNvSpPr>
              <a:spLocks/>
            </p:cNvSpPr>
            <p:nvPr/>
          </p:nvSpPr>
          <p:spPr bwMode="auto">
            <a:xfrm>
              <a:off x="2592" y="2725"/>
              <a:ext cx="528" cy="587"/>
            </a:xfrm>
            <a:custGeom>
              <a:avLst/>
              <a:gdLst>
                <a:gd name="T0" fmla="*/ 48 w 528"/>
                <a:gd name="T1" fmla="*/ 11 h 587"/>
                <a:gd name="T2" fmla="*/ 480 w 528"/>
                <a:gd name="T3" fmla="*/ 11 h 587"/>
                <a:gd name="T4" fmla="*/ 528 w 528"/>
                <a:gd name="T5" fmla="*/ 587 h 587"/>
                <a:gd name="T6" fmla="*/ 0 w 528"/>
                <a:gd name="T7" fmla="*/ 587 h 587"/>
                <a:gd name="T8" fmla="*/ 32 w 528"/>
                <a:gd name="T9" fmla="*/ 0 h 587"/>
                <a:gd name="T10" fmla="*/ 0 60000 65536"/>
                <a:gd name="T11" fmla="*/ 0 60000 65536"/>
                <a:gd name="T12" fmla="*/ 0 60000 65536"/>
                <a:gd name="T13" fmla="*/ 0 60000 65536"/>
                <a:gd name="T14" fmla="*/ 0 60000 65536"/>
                <a:gd name="T15" fmla="*/ 0 w 528"/>
                <a:gd name="T16" fmla="*/ 0 h 587"/>
                <a:gd name="T17" fmla="*/ 528 w 528"/>
                <a:gd name="T18" fmla="*/ 587 h 587"/>
              </a:gdLst>
              <a:ahLst/>
              <a:cxnLst>
                <a:cxn ang="T10">
                  <a:pos x="T0" y="T1"/>
                </a:cxn>
                <a:cxn ang="T11">
                  <a:pos x="T2" y="T3"/>
                </a:cxn>
                <a:cxn ang="T12">
                  <a:pos x="T4" y="T5"/>
                </a:cxn>
                <a:cxn ang="T13">
                  <a:pos x="T6" y="T7"/>
                </a:cxn>
                <a:cxn ang="T14">
                  <a:pos x="T8" y="T9"/>
                </a:cxn>
              </a:cxnLst>
              <a:rect l="T15" t="T16" r="T17" b="T18"/>
              <a:pathLst>
                <a:path w="528" h="587">
                  <a:moveTo>
                    <a:pt x="48" y="11"/>
                  </a:moveTo>
                  <a:lnTo>
                    <a:pt x="480" y="11"/>
                  </a:lnTo>
                  <a:lnTo>
                    <a:pt x="528" y="587"/>
                  </a:lnTo>
                  <a:lnTo>
                    <a:pt x="0" y="587"/>
                  </a:lnTo>
                  <a:lnTo>
                    <a:pt x="32" y="0"/>
                  </a:lnTo>
                </a:path>
              </a:pathLst>
            </a:custGeom>
            <a:solidFill>
              <a:srgbClr val="FF0000"/>
            </a:solidFill>
            <a:ln w="38100">
              <a:solidFill>
                <a:schemeClr val="tx1"/>
              </a:solidFill>
              <a:round/>
              <a:headEnd/>
              <a:tailEnd/>
            </a:ln>
          </p:spPr>
          <p:txBody>
            <a:bodyPr wrap="none" anchor="ctr"/>
            <a:lstStyle/>
            <a:p>
              <a:endParaRPr lang="en-US" dirty="0">
                <a:latin typeface="Arial" panose="020B0604020202020204" pitchFamily="34" charset="0"/>
              </a:endParaRPr>
            </a:p>
          </p:txBody>
        </p:sp>
        <p:grpSp>
          <p:nvGrpSpPr>
            <p:cNvPr id="39971" name="Group 6"/>
            <p:cNvGrpSpPr>
              <a:grpSpLocks/>
            </p:cNvGrpSpPr>
            <p:nvPr/>
          </p:nvGrpSpPr>
          <p:grpSpPr bwMode="auto">
            <a:xfrm>
              <a:off x="3072" y="2832"/>
              <a:ext cx="136" cy="632"/>
              <a:chOff x="3072" y="2832"/>
              <a:chExt cx="136" cy="632"/>
            </a:xfrm>
          </p:grpSpPr>
          <p:sp>
            <p:nvSpPr>
              <p:cNvPr id="39976" name="Freeform 7"/>
              <p:cNvSpPr>
                <a:spLocks/>
              </p:cNvSpPr>
              <p:nvPr/>
            </p:nvSpPr>
            <p:spPr bwMode="auto">
              <a:xfrm>
                <a:off x="3072" y="3120"/>
                <a:ext cx="136" cy="344"/>
              </a:xfrm>
              <a:custGeom>
                <a:avLst/>
                <a:gdLst>
                  <a:gd name="T0" fmla="*/ 24 w 136"/>
                  <a:gd name="T1" fmla="*/ 0 h 344"/>
                  <a:gd name="T2" fmla="*/ 136 w 136"/>
                  <a:gd name="T3" fmla="*/ 0 h 344"/>
                  <a:gd name="T4" fmla="*/ 136 w 136"/>
                  <a:gd name="T5" fmla="*/ 232 h 344"/>
                  <a:gd name="T6" fmla="*/ 106 w 136"/>
                  <a:gd name="T7" fmla="*/ 344 h 344"/>
                  <a:gd name="T8" fmla="*/ 106 w 136"/>
                  <a:gd name="T9" fmla="*/ 88 h 344"/>
                  <a:gd name="T10" fmla="*/ 0 w 136"/>
                  <a:gd name="T11" fmla="*/ 88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endParaRPr lang="en-US" dirty="0">
                  <a:latin typeface="Arial" panose="020B0604020202020204" pitchFamily="34" charset="0"/>
                </a:endParaRPr>
              </a:p>
            </p:txBody>
          </p:sp>
          <p:sp>
            <p:nvSpPr>
              <p:cNvPr id="39977" name="Freeform 8"/>
              <p:cNvSpPr>
                <a:spLocks/>
              </p:cNvSpPr>
              <p:nvPr/>
            </p:nvSpPr>
            <p:spPr bwMode="auto">
              <a:xfrm>
                <a:off x="3072" y="2976"/>
                <a:ext cx="123" cy="312"/>
              </a:xfrm>
              <a:custGeom>
                <a:avLst/>
                <a:gdLst>
                  <a:gd name="T0" fmla="*/ 13 w 136"/>
                  <a:gd name="T1" fmla="*/ 0 h 344"/>
                  <a:gd name="T2" fmla="*/ 73 w 136"/>
                  <a:gd name="T3" fmla="*/ 0 h 344"/>
                  <a:gd name="T4" fmla="*/ 73 w 136"/>
                  <a:gd name="T5" fmla="*/ 128 h 344"/>
                  <a:gd name="T6" fmla="*/ 58 w 136"/>
                  <a:gd name="T7" fmla="*/ 191 h 344"/>
                  <a:gd name="T8" fmla="*/ 58 w 136"/>
                  <a:gd name="T9" fmla="*/ 49 h 344"/>
                  <a:gd name="T10" fmla="*/ 0 w 136"/>
                  <a:gd name="T11" fmla="*/ 49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endParaRPr lang="en-US" dirty="0">
                  <a:latin typeface="Arial" panose="020B0604020202020204" pitchFamily="34" charset="0"/>
                </a:endParaRPr>
              </a:p>
            </p:txBody>
          </p:sp>
          <p:sp>
            <p:nvSpPr>
              <p:cNvPr id="39978" name="Freeform 9"/>
              <p:cNvSpPr>
                <a:spLocks/>
              </p:cNvSpPr>
              <p:nvPr/>
            </p:nvSpPr>
            <p:spPr bwMode="auto">
              <a:xfrm>
                <a:off x="3072" y="2832"/>
                <a:ext cx="127" cy="320"/>
              </a:xfrm>
              <a:custGeom>
                <a:avLst/>
                <a:gdLst>
                  <a:gd name="T0" fmla="*/ 17 w 136"/>
                  <a:gd name="T1" fmla="*/ 0 h 344"/>
                  <a:gd name="T2" fmla="*/ 91 w 136"/>
                  <a:gd name="T3" fmla="*/ 0 h 344"/>
                  <a:gd name="T4" fmla="*/ 91 w 136"/>
                  <a:gd name="T5" fmla="*/ 151 h 344"/>
                  <a:gd name="T6" fmla="*/ 70 w 136"/>
                  <a:gd name="T7" fmla="*/ 223 h 344"/>
                  <a:gd name="T8" fmla="*/ 70 w 136"/>
                  <a:gd name="T9" fmla="*/ 57 h 344"/>
                  <a:gd name="T10" fmla="*/ 0 w 136"/>
                  <a:gd name="T11" fmla="*/ 57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endParaRPr lang="en-US" dirty="0">
                  <a:latin typeface="Arial" panose="020B0604020202020204" pitchFamily="34" charset="0"/>
                </a:endParaRPr>
              </a:p>
            </p:txBody>
          </p:sp>
        </p:grpSp>
        <p:grpSp>
          <p:nvGrpSpPr>
            <p:cNvPr id="39972" name="Group 10"/>
            <p:cNvGrpSpPr>
              <a:grpSpLocks/>
            </p:cNvGrpSpPr>
            <p:nvPr/>
          </p:nvGrpSpPr>
          <p:grpSpPr bwMode="auto">
            <a:xfrm flipH="1">
              <a:off x="2496" y="2832"/>
              <a:ext cx="136" cy="632"/>
              <a:chOff x="3072" y="2832"/>
              <a:chExt cx="136" cy="632"/>
            </a:xfrm>
          </p:grpSpPr>
          <p:sp>
            <p:nvSpPr>
              <p:cNvPr id="39973" name="Freeform 11"/>
              <p:cNvSpPr>
                <a:spLocks/>
              </p:cNvSpPr>
              <p:nvPr/>
            </p:nvSpPr>
            <p:spPr bwMode="auto">
              <a:xfrm>
                <a:off x="3072" y="3120"/>
                <a:ext cx="136" cy="344"/>
              </a:xfrm>
              <a:custGeom>
                <a:avLst/>
                <a:gdLst>
                  <a:gd name="T0" fmla="*/ 24 w 136"/>
                  <a:gd name="T1" fmla="*/ 0 h 344"/>
                  <a:gd name="T2" fmla="*/ 136 w 136"/>
                  <a:gd name="T3" fmla="*/ 0 h 344"/>
                  <a:gd name="T4" fmla="*/ 136 w 136"/>
                  <a:gd name="T5" fmla="*/ 232 h 344"/>
                  <a:gd name="T6" fmla="*/ 106 w 136"/>
                  <a:gd name="T7" fmla="*/ 344 h 344"/>
                  <a:gd name="T8" fmla="*/ 106 w 136"/>
                  <a:gd name="T9" fmla="*/ 88 h 344"/>
                  <a:gd name="T10" fmla="*/ 0 w 136"/>
                  <a:gd name="T11" fmla="*/ 88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endParaRPr lang="en-US" dirty="0">
                  <a:latin typeface="Arial" panose="020B0604020202020204" pitchFamily="34" charset="0"/>
                </a:endParaRPr>
              </a:p>
            </p:txBody>
          </p:sp>
          <p:sp>
            <p:nvSpPr>
              <p:cNvPr id="39974" name="Freeform 12"/>
              <p:cNvSpPr>
                <a:spLocks/>
              </p:cNvSpPr>
              <p:nvPr/>
            </p:nvSpPr>
            <p:spPr bwMode="auto">
              <a:xfrm>
                <a:off x="3072" y="2976"/>
                <a:ext cx="123" cy="312"/>
              </a:xfrm>
              <a:custGeom>
                <a:avLst/>
                <a:gdLst>
                  <a:gd name="T0" fmla="*/ 13 w 136"/>
                  <a:gd name="T1" fmla="*/ 0 h 344"/>
                  <a:gd name="T2" fmla="*/ 73 w 136"/>
                  <a:gd name="T3" fmla="*/ 0 h 344"/>
                  <a:gd name="T4" fmla="*/ 73 w 136"/>
                  <a:gd name="T5" fmla="*/ 128 h 344"/>
                  <a:gd name="T6" fmla="*/ 58 w 136"/>
                  <a:gd name="T7" fmla="*/ 191 h 344"/>
                  <a:gd name="T8" fmla="*/ 58 w 136"/>
                  <a:gd name="T9" fmla="*/ 49 h 344"/>
                  <a:gd name="T10" fmla="*/ 0 w 136"/>
                  <a:gd name="T11" fmla="*/ 49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endParaRPr lang="en-US" dirty="0">
                  <a:latin typeface="Arial" panose="020B0604020202020204" pitchFamily="34" charset="0"/>
                </a:endParaRPr>
              </a:p>
            </p:txBody>
          </p:sp>
          <p:sp>
            <p:nvSpPr>
              <p:cNvPr id="39975" name="Freeform 13"/>
              <p:cNvSpPr>
                <a:spLocks/>
              </p:cNvSpPr>
              <p:nvPr/>
            </p:nvSpPr>
            <p:spPr bwMode="auto">
              <a:xfrm>
                <a:off x="3072" y="2832"/>
                <a:ext cx="127" cy="320"/>
              </a:xfrm>
              <a:custGeom>
                <a:avLst/>
                <a:gdLst>
                  <a:gd name="T0" fmla="*/ 17 w 136"/>
                  <a:gd name="T1" fmla="*/ 0 h 344"/>
                  <a:gd name="T2" fmla="*/ 91 w 136"/>
                  <a:gd name="T3" fmla="*/ 0 h 344"/>
                  <a:gd name="T4" fmla="*/ 91 w 136"/>
                  <a:gd name="T5" fmla="*/ 151 h 344"/>
                  <a:gd name="T6" fmla="*/ 70 w 136"/>
                  <a:gd name="T7" fmla="*/ 223 h 344"/>
                  <a:gd name="T8" fmla="*/ 70 w 136"/>
                  <a:gd name="T9" fmla="*/ 57 h 344"/>
                  <a:gd name="T10" fmla="*/ 0 w 136"/>
                  <a:gd name="T11" fmla="*/ 57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endParaRPr lang="en-US" dirty="0">
                  <a:latin typeface="Arial" panose="020B0604020202020204" pitchFamily="34" charset="0"/>
                </a:endParaRPr>
              </a:p>
            </p:txBody>
          </p:sp>
        </p:grpSp>
      </p:grpSp>
      <p:grpSp>
        <p:nvGrpSpPr>
          <p:cNvPr id="39943" name="Group 14"/>
          <p:cNvGrpSpPr>
            <a:grpSpLocks/>
          </p:cNvGrpSpPr>
          <p:nvPr/>
        </p:nvGrpSpPr>
        <p:grpSpPr bwMode="auto">
          <a:xfrm>
            <a:off x="1757363" y="2441575"/>
            <a:ext cx="1358900" cy="1282700"/>
            <a:chOff x="1008" y="2720"/>
            <a:chExt cx="856" cy="808"/>
          </a:xfrm>
        </p:grpSpPr>
        <p:sp>
          <p:nvSpPr>
            <p:cNvPr id="39960" name="Rectangle 15"/>
            <p:cNvSpPr>
              <a:spLocks noChangeArrowheads="1"/>
            </p:cNvSpPr>
            <p:nvPr/>
          </p:nvSpPr>
          <p:spPr bwMode="auto">
            <a:xfrm>
              <a:off x="1032" y="3304"/>
              <a:ext cx="488" cy="160"/>
            </a:xfrm>
            <a:prstGeom prst="rect">
              <a:avLst/>
            </a:prstGeom>
            <a:solidFill>
              <a:srgbClr val="FF33CC"/>
            </a:solidFill>
            <a:ln w="38100" algn="ctr">
              <a:solidFill>
                <a:schemeClr val="tx1"/>
              </a:solidFill>
              <a:miter lim="800000"/>
              <a:headEnd/>
              <a:tailEnd/>
            </a:ln>
          </p:spPr>
          <p:txBody>
            <a:bodyPr wrap="none" anchor="ctr"/>
            <a:lstStyle/>
            <a:p>
              <a:endParaRPr lang="en-US" dirty="0">
                <a:latin typeface="Arial" panose="020B0604020202020204" pitchFamily="34" charset="0"/>
              </a:endParaRPr>
            </a:p>
          </p:txBody>
        </p:sp>
        <p:sp>
          <p:nvSpPr>
            <p:cNvPr id="39961" name="Freeform 16"/>
            <p:cNvSpPr>
              <a:spLocks/>
            </p:cNvSpPr>
            <p:nvPr/>
          </p:nvSpPr>
          <p:spPr bwMode="auto">
            <a:xfrm flipH="1">
              <a:off x="1008" y="3168"/>
              <a:ext cx="136" cy="344"/>
            </a:xfrm>
            <a:custGeom>
              <a:avLst/>
              <a:gdLst>
                <a:gd name="T0" fmla="*/ 24 w 136"/>
                <a:gd name="T1" fmla="*/ 0 h 344"/>
                <a:gd name="T2" fmla="*/ 136 w 136"/>
                <a:gd name="T3" fmla="*/ 0 h 344"/>
                <a:gd name="T4" fmla="*/ 136 w 136"/>
                <a:gd name="T5" fmla="*/ 232 h 344"/>
                <a:gd name="T6" fmla="*/ 106 w 136"/>
                <a:gd name="T7" fmla="*/ 344 h 344"/>
                <a:gd name="T8" fmla="*/ 106 w 136"/>
                <a:gd name="T9" fmla="*/ 88 h 344"/>
                <a:gd name="T10" fmla="*/ 0 w 136"/>
                <a:gd name="T11" fmla="*/ 88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endParaRPr lang="en-US" dirty="0">
                <a:latin typeface="Arial" panose="020B0604020202020204" pitchFamily="34" charset="0"/>
              </a:endParaRPr>
            </a:p>
          </p:txBody>
        </p:sp>
        <p:sp>
          <p:nvSpPr>
            <p:cNvPr id="39962" name="Freeform 17"/>
            <p:cNvSpPr>
              <a:spLocks/>
            </p:cNvSpPr>
            <p:nvPr/>
          </p:nvSpPr>
          <p:spPr bwMode="auto">
            <a:xfrm flipH="1">
              <a:off x="1077" y="3000"/>
              <a:ext cx="123" cy="312"/>
            </a:xfrm>
            <a:custGeom>
              <a:avLst/>
              <a:gdLst>
                <a:gd name="T0" fmla="*/ 13 w 136"/>
                <a:gd name="T1" fmla="*/ 0 h 344"/>
                <a:gd name="T2" fmla="*/ 73 w 136"/>
                <a:gd name="T3" fmla="*/ 0 h 344"/>
                <a:gd name="T4" fmla="*/ 73 w 136"/>
                <a:gd name="T5" fmla="*/ 128 h 344"/>
                <a:gd name="T6" fmla="*/ 58 w 136"/>
                <a:gd name="T7" fmla="*/ 191 h 344"/>
                <a:gd name="T8" fmla="*/ 58 w 136"/>
                <a:gd name="T9" fmla="*/ 49 h 344"/>
                <a:gd name="T10" fmla="*/ 0 w 136"/>
                <a:gd name="T11" fmla="*/ 49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endParaRPr lang="en-US" dirty="0">
                <a:latin typeface="Arial" panose="020B0604020202020204" pitchFamily="34" charset="0"/>
              </a:endParaRPr>
            </a:p>
          </p:txBody>
        </p:sp>
        <p:sp>
          <p:nvSpPr>
            <p:cNvPr id="39963" name="Freeform 18"/>
            <p:cNvSpPr>
              <a:spLocks/>
            </p:cNvSpPr>
            <p:nvPr/>
          </p:nvSpPr>
          <p:spPr bwMode="auto">
            <a:xfrm flipH="1">
              <a:off x="1200" y="2800"/>
              <a:ext cx="127" cy="320"/>
            </a:xfrm>
            <a:custGeom>
              <a:avLst/>
              <a:gdLst>
                <a:gd name="T0" fmla="*/ 17 w 136"/>
                <a:gd name="T1" fmla="*/ 0 h 344"/>
                <a:gd name="T2" fmla="*/ 91 w 136"/>
                <a:gd name="T3" fmla="*/ 0 h 344"/>
                <a:gd name="T4" fmla="*/ 91 w 136"/>
                <a:gd name="T5" fmla="*/ 151 h 344"/>
                <a:gd name="T6" fmla="*/ 70 w 136"/>
                <a:gd name="T7" fmla="*/ 223 h 344"/>
                <a:gd name="T8" fmla="*/ 70 w 136"/>
                <a:gd name="T9" fmla="*/ 57 h 344"/>
                <a:gd name="T10" fmla="*/ 0 w 136"/>
                <a:gd name="T11" fmla="*/ 57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endParaRPr lang="en-US" dirty="0">
                <a:latin typeface="Arial" panose="020B0604020202020204" pitchFamily="34" charset="0"/>
              </a:endParaRPr>
            </a:p>
          </p:txBody>
        </p:sp>
        <p:sp>
          <p:nvSpPr>
            <p:cNvPr id="39964" name="Freeform 19"/>
            <p:cNvSpPr>
              <a:spLocks/>
            </p:cNvSpPr>
            <p:nvPr/>
          </p:nvSpPr>
          <p:spPr bwMode="auto">
            <a:xfrm>
              <a:off x="1032" y="2720"/>
              <a:ext cx="744" cy="592"/>
            </a:xfrm>
            <a:custGeom>
              <a:avLst/>
              <a:gdLst>
                <a:gd name="T0" fmla="*/ 0 w 744"/>
                <a:gd name="T1" fmla="*/ 592 h 592"/>
                <a:gd name="T2" fmla="*/ 488 w 744"/>
                <a:gd name="T3" fmla="*/ 576 h 592"/>
                <a:gd name="T4" fmla="*/ 744 w 744"/>
                <a:gd name="T5" fmla="*/ 0 h 592"/>
                <a:gd name="T6" fmla="*/ 336 w 744"/>
                <a:gd name="T7" fmla="*/ 8 h 592"/>
                <a:gd name="T8" fmla="*/ 0 w 744"/>
                <a:gd name="T9" fmla="*/ 592 h 592"/>
                <a:gd name="T10" fmla="*/ 0 60000 65536"/>
                <a:gd name="T11" fmla="*/ 0 60000 65536"/>
                <a:gd name="T12" fmla="*/ 0 60000 65536"/>
                <a:gd name="T13" fmla="*/ 0 60000 65536"/>
                <a:gd name="T14" fmla="*/ 0 60000 65536"/>
                <a:gd name="T15" fmla="*/ 0 w 744"/>
                <a:gd name="T16" fmla="*/ 0 h 592"/>
                <a:gd name="T17" fmla="*/ 744 w 744"/>
                <a:gd name="T18" fmla="*/ 592 h 592"/>
              </a:gdLst>
              <a:ahLst/>
              <a:cxnLst>
                <a:cxn ang="T10">
                  <a:pos x="T0" y="T1"/>
                </a:cxn>
                <a:cxn ang="T11">
                  <a:pos x="T2" y="T3"/>
                </a:cxn>
                <a:cxn ang="T12">
                  <a:pos x="T4" y="T5"/>
                </a:cxn>
                <a:cxn ang="T13">
                  <a:pos x="T6" y="T7"/>
                </a:cxn>
                <a:cxn ang="T14">
                  <a:pos x="T8" y="T9"/>
                </a:cxn>
              </a:cxnLst>
              <a:rect l="T15" t="T16" r="T17" b="T18"/>
              <a:pathLst>
                <a:path w="744" h="592">
                  <a:moveTo>
                    <a:pt x="0" y="592"/>
                  </a:moveTo>
                  <a:lnTo>
                    <a:pt x="488" y="576"/>
                  </a:lnTo>
                  <a:lnTo>
                    <a:pt x="744" y="0"/>
                  </a:lnTo>
                  <a:lnTo>
                    <a:pt x="336" y="8"/>
                  </a:lnTo>
                  <a:lnTo>
                    <a:pt x="0" y="592"/>
                  </a:lnTo>
                  <a:close/>
                </a:path>
              </a:pathLst>
            </a:custGeom>
            <a:solidFill>
              <a:srgbClr val="FF33CC"/>
            </a:solidFill>
            <a:ln w="38100">
              <a:solidFill>
                <a:schemeClr val="tx1"/>
              </a:solidFill>
              <a:round/>
              <a:headEnd/>
              <a:tailEnd/>
            </a:ln>
          </p:spPr>
          <p:txBody>
            <a:bodyPr wrap="none" anchor="ctr"/>
            <a:lstStyle/>
            <a:p>
              <a:endParaRPr lang="en-US" dirty="0">
                <a:latin typeface="Arial" panose="020B0604020202020204" pitchFamily="34" charset="0"/>
              </a:endParaRPr>
            </a:p>
          </p:txBody>
        </p:sp>
        <p:sp>
          <p:nvSpPr>
            <p:cNvPr id="39965" name="Freeform 20"/>
            <p:cNvSpPr>
              <a:spLocks/>
            </p:cNvSpPr>
            <p:nvPr/>
          </p:nvSpPr>
          <p:spPr bwMode="auto">
            <a:xfrm>
              <a:off x="1520" y="2720"/>
              <a:ext cx="248" cy="760"/>
            </a:xfrm>
            <a:custGeom>
              <a:avLst/>
              <a:gdLst>
                <a:gd name="T0" fmla="*/ 248 w 248"/>
                <a:gd name="T1" fmla="*/ 0 h 760"/>
                <a:gd name="T2" fmla="*/ 248 w 248"/>
                <a:gd name="T3" fmla="*/ 208 h 760"/>
                <a:gd name="T4" fmla="*/ 8 w 248"/>
                <a:gd name="T5" fmla="*/ 760 h 760"/>
                <a:gd name="T6" fmla="*/ 0 w 248"/>
                <a:gd name="T7" fmla="*/ 600 h 760"/>
                <a:gd name="T8" fmla="*/ 248 w 248"/>
                <a:gd name="T9" fmla="*/ 0 h 760"/>
                <a:gd name="T10" fmla="*/ 0 60000 65536"/>
                <a:gd name="T11" fmla="*/ 0 60000 65536"/>
                <a:gd name="T12" fmla="*/ 0 60000 65536"/>
                <a:gd name="T13" fmla="*/ 0 60000 65536"/>
                <a:gd name="T14" fmla="*/ 0 60000 65536"/>
                <a:gd name="T15" fmla="*/ 0 w 248"/>
                <a:gd name="T16" fmla="*/ 0 h 760"/>
                <a:gd name="T17" fmla="*/ 248 w 248"/>
                <a:gd name="T18" fmla="*/ 760 h 760"/>
              </a:gdLst>
              <a:ahLst/>
              <a:cxnLst>
                <a:cxn ang="T10">
                  <a:pos x="T0" y="T1"/>
                </a:cxn>
                <a:cxn ang="T11">
                  <a:pos x="T2" y="T3"/>
                </a:cxn>
                <a:cxn ang="T12">
                  <a:pos x="T4" y="T5"/>
                </a:cxn>
                <a:cxn ang="T13">
                  <a:pos x="T6" y="T7"/>
                </a:cxn>
                <a:cxn ang="T14">
                  <a:pos x="T8" y="T9"/>
                </a:cxn>
              </a:cxnLst>
              <a:rect l="T15" t="T16" r="T17" b="T18"/>
              <a:pathLst>
                <a:path w="248" h="760">
                  <a:moveTo>
                    <a:pt x="248" y="0"/>
                  </a:moveTo>
                  <a:lnTo>
                    <a:pt x="248" y="208"/>
                  </a:lnTo>
                  <a:lnTo>
                    <a:pt x="8" y="760"/>
                  </a:lnTo>
                  <a:lnTo>
                    <a:pt x="0" y="600"/>
                  </a:lnTo>
                  <a:lnTo>
                    <a:pt x="248" y="0"/>
                  </a:lnTo>
                  <a:close/>
                </a:path>
              </a:pathLst>
            </a:custGeom>
            <a:solidFill>
              <a:srgbClr val="FF33CC"/>
            </a:solidFill>
            <a:ln w="38100">
              <a:solidFill>
                <a:schemeClr val="tx1"/>
              </a:solidFill>
              <a:round/>
              <a:headEnd/>
              <a:tailEnd/>
            </a:ln>
          </p:spPr>
          <p:txBody>
            <a:bodyPr wrap="none" anchor="ctr"/>
            <a:lstStyle/>
            <a:p>
              <a:endParaRPr lang="en-US" dirty="0">
                <a:latin typeface="Arial" panose="020B0604020202020204" pitchFamily="34" charset="0"/>
              </a:endParaRPr>
            </a:p>
          </p:txBody>
        </p:sp>
        <p:sp>
          <p:nvSpPr>
            <p:cNvPr id="39966" name="Freeform 21"/>
            <p:cNvSpPr>
              <a:spLocks/>
            </p:cNvSpPr>
            <p:nvPr/>
          </p:nvSpPr>
          <p:spPr bwMode="auto">
            <a:xfrm>
              <a:off x="1584" y="3184"/>
              <a:ext cx="136" cy="344"/>
            </a:xfrm>
            <a:custGeom>
              <a:avLst/>
              <a:gdLst>
                <a:gd name="T0" fmla="*/ 24 w 136"/>
                <a:gd name="T1" fmla="*/ 0 h 344"/>
                <a:gd name="T2" fmla="*/ 136 w 136"/>
                <a:gd name="T3" fmla="*/ 0 h 344"/>
                <a:gd name="T4" fmla="*/ 136 w 136"/>
                <a:gd name="T5" fmla="*/ 232 h 344"/>
                <a:gd name="T6" fmla="*/ 106 w 136"/>
                <a:gd name="T7" fmla="*/ 344 h 344"/>
                <a:gd name="T8" fmla="*/ 106 w 136"/>
                <a:gd name="T9" fmla="*/ 88 h 344"/>
                <a:gd name="T10" fmla="*/ 0 w 136"/>
                <a:gd name="T11" fmla="*/ 88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endParaRPr lang="en-US" dirty="0">
                <a:latin typeface="Arial" panose="020B0604020202020204" pitchFamily="34" charset="0"/>
              </a:endParaRPr>
            </a:p>
          </p:txBody>
        </p:sp>
        <p:sp>
          <p:nvSpPr>
            <p:cNvPr id="39967" name="Freeform 22"/>
            <p:cNvSpPr>
              <a:spLocks/>
            </p:cNvSpPr>
            <p:nvPr/>
          </p:nvSpPr>
          <p:spPr bwMode="auto">
            <a:xfrm>
              <a:off x="1669" y="3008"/>
              <a:ext cx="123" cy="312"/>
            </a:xfrm>
            <a:custGeom>
              <a:avLst/>
              <a:gdLst>
                <a:gd name="T0" fmla="*/ 13 w 136"/>
                <a:gd name="T1" fmla="*/ 0 h 344"/>
                <a:gd name="T2" fmla="*/ 73 w 136"/>
                <a:gd name="T3" fmla="*/ 0 h 344"/>
                <a:gd name="T4" fmla="*/ 73 w 136"/>
                <a:gd name="T5" fmla="*/ 128 h 344"/>
                <a:gd name="T6" fmla="*/ 58 w 136"/>
                <a:gd name="T7" fmla="*/ 191 h 344"/>
                <a:gd name="T8" fmla="*/ 58 w 136"/>
                <a:gd name="T9" fmla="*/ 49 h 344"/>
                <a:gd name="T10" fmla="*/ 0 w 136"/>
                <a:gd name="T11" fmla="*/ 49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endParaRPr lang="en-US" dirty="0">
                <a:latin typeface="Arial" panose="020B0604020202020204" pitchFamily="34" charset="0"/>
              </a:endParaRPr>
            </a:p>
          </p:txBody>
        </p:sp>
        <p:sp>
          <p:nvSpPr>
            <p:cNvPr id="39968" name="Freeform 23"/>
            <p:cNvSpPr>
              <a:spLocks/>
            </p:cNvSpPr>
            <p:nvPr/>
          </p:nvSpPr>
          <p:spPr bwMode="auto">
            <a:xfrm>
              <a:off x="1737" y="2840"/>
              <a:ext cx="127" cy="320"/>
            </a:xfrm>
            <a:custGeom>
              <a:avLst/>
              <a:gdLst>
                <a:gd name="T0" fmla="*/ 17 w 136"/>
                <a:gd name="T1" fmla="*/ 0 h 344"/>
                <a:gd name="T2" fmla="*/ 91 w 136"/>
                <a:gd name="T3" fmla="*/ 0 h 344"/>
                <a:gd name="T4" fmla="*/ 91 w 136"/>
                <a:gd name="T5" fmla="*/ 151 h 344"/>
                <a:gd name="T6" fmla="*/ 70 w 136"/>
                <a:gd name="T7" fmla="*/ 223 h 344"/>
                <a:gd name="T8" fmla="*/ 70 w 136"/>
                <a:gd name="T9" fmla="*/ 57 h 344"/>
                <a:gd name="T10" fmla="*/ 0 w 136"/>
                <a:gd name="T11" fmla="*/ 57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endParaRPr lang="en-US" dirty="0">
                <a:latin typeface="Arial" panose="020B0604020202020204" pitchFamily="34" charset="0"/>
              </a:endParaRPr>
            </a:p>
          </p:txBody>
        </p:sp>
      </p:grpSp>
      <p:grpSp>
        <p:nvGrpSpPr>
          <p:cNvPr id="39944" name="Group 24"/>
          <p:cNvGrpSpPr>
            <a:grpSpLocks/>
          </p:cNvGrpSpPr>
          <p:nvPr/>
        </p:nvGrpSpPr>
        <p:grpSpPr bwMode="auto">
          <a:xfrm flipH="1">
            <a:off x="5480050" y="2441575"/>
            <a:ext cx="1358900" cy="1282700"/>
            <a:chOff x="1008" y="2720"/>
            <a:chExt cx="856" cy="808"/>
          </a:xfrm>
        </p:grpSpPr>
        <p:sp>
          <p:nvSpPr>
            <p:cNvPr id="39951" name="Rectangle 25"/>
            <p:cNvSpPr>
              <a:spLocks noChangeArrowheads="1"/>
            </p:cNvSpPr>
            <p:nvPr/>
          </p:nvSpPr>
          <p:spPr bwMode="auto">
            <a:xfrm>
              <a:off x="1032" y="3304"/>
              <a:ext cx="488" cy="160"/>
            </a:xfrm>
            <a:prstGeom prst="rect">
              <a:avLst/>
            </a:prstGeom>
            <a:solidFill>
              <a:schemeClr val="accent1"/>
            </a:solidFill>
            <a:ln w="38100" algn="ctr">
              <a:solidFill>
                <a:schemeClr val="tx1"/>
              </a:solidFill>
              <a:miter lim="800000"/>
              <a:headEnd/>
              <a:tailEnd/>
            </a:ln>
          </p:spPr>
          <p:txBody>
            <a:bodyPr wrap="none" anchor="ctr"/>
            <a:lstStyle/>
            <a:p>
              <a:endParaRPr lang="en-US" dirty="0">
                <a:latin typeface="Arial" panose="020B0604020202020204" pitchFamily="34" charset="0"/>
              </a:endParaRPr>
            </a:p>
          </p:txBody>
        </p:sp>
        <p:sp>
          <p:nvSpPr>
            <p:cNvPr id="39952" name="Freeform 26"/>
            <p:cNvSpPr>
              <a:spLocks/>
            </p:cNvSpPr>
            <p:nvPr/>
          </p:nvSpPr>
          <p:spPr bwMode="auto">
            <a:xfrm flipH="1">
              <a:off x="1008" y="3168"/>
              <a:ext cx="136" cy="344"/>
            </a:xfrm>
            <a:custGeom>
              <a:avLst/>
              <a:gdLst>
                <a:gd name="T0" fmla="*/ 24 w 136"/>
                <a:gd name="T1" fmla="*/ 0 h 344"/>
                <a:gd name="T2" fmla="*/ 136 w 136"/>
                <a:gd name="T3" fmla="*/ 0 h 344"/>
                <a:gd name="T4" fmla="*/ 136 w 136"/>
                <a:gd name="T5" fmla="*/ 232 h 344"/>
                <a:gd name="T6" fmla="*/ 106 w 136"/>
                <a:gd name="T7" fmla="*/ 344 h 344"/>
                <a:gd name="T8" fmla="*/ 106 w 136"/>
                <a:gd name="T9" fmla="*/ 88 h 344"/>
                <a:gd name="T10" fmla="*/ 0 w 136"/>
                <a:gd name="T11" fmla="*/ 88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endParaRPr lang="en-US" dirty="0">
                <a:latin typeface="Arial" panose="020B0604020202020204" pitchFamily="34" charset="0"/>
              </a:endParaRPr>
            </a:p>
          </p:txBody>
        </p:sp>
        <p:sp>
          <p:nvSpPr>
            <p:cNvPr id="39953" name="Freeform 27"/>
            <p:cNvSpPr>
              <a:spLocks/>
            </p:cNvSpPr>
            <p:nvPr/>
          </p:nvSpPr>
          <p:spPr bwMode="auto">
            <a:xfrm flipH="1">
              <a:off x="1077" y="3000"/>
              <a:ext cx="123" cy="312"/>
            </a:xfrm>
            <a:custGeom>
              <a:avLst/>
              <a:gdLst>
                <a:gd name="T0" fmla="*/ 13 w 136"/>
                <a:gd name="T1" fmla="*/ 0 h 344"/>
                <a:gd name="T2" fmla="*/ 73 w 136"/>
                <a:gd name="T3" fmla="*/ 0 h 344"/>
                <a:gd name="T4" fmla="*/ 73 w 136"/>
                <a:gd name="T5" fmla="*/ 128 h 344"/>
                <a:gd name="T6" fmla="*/ 58 w 136"/>
                <a:gd name="T7" fmla="*/ 191 h 344"/>
                <a:gd name="T8" fmla="*/ 58 w 136"/>
                <a:gd name="T9" fmla="*/ 49 h 344"/>
                <a:gd name="T10" fmla="*/ 0 w 136"/>
                <a:gd name="T11" fmla="*/ 49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endParaRPr lang="en-US" dirty="0">
                <a:latin typeface="Arial" panose="020B0604020202020204" pitchFamily="34" charset="0"/>
              </a:endParaRPr>
            </a:p>
          </p:txBody>
        </p:sp>
        <p:sp>
          <p:nvSpPr>
            <p:cNvPr id="39954" name="Freeform 28"/>
            <p:cNvSpPr>
              <a:spLocks/>
            </p:cNvSpPr>
            <p:nvPr/>
          </p:nvSpPr>
          <p:spPr bwMode="auto">
            <a:xfrm flipH="1">
              <a:off x="1200" y="2800"/>
              <a:ext cx="127" cy="320"/>
            </a:xfrm>
            <a:custGeom>
              <a:avLst/>
              <a:gdLst>
                <a:gd name="T0" fmla="*/ 17 w 136"/>
                <a:gd name="T1" fmla="*/ 0 h 344"/>
                <a:gd name="T2" fmla="*/ 91 w 136"/>
                <a:gd name="T3" fmla="*/ 0 h 344"/>
                <a:gd name="T4" fmla="*/ 91 w 136"/>
                <a:gd name="T5" fmla="*/ 151 h 344"/>
                <a:gd name="T6" fmla="*/ 70 w 136"/>
                <a:gd name="T7" fmla="*/ 223 h 344"/>
                <a:gd name="T8" fmla="*/ 70 w 136"/>
                <a:gd name="T9" fmla="*/ 57 h 344"/>
                <a:gd name="T10" fmla="*/ 0 w 136"/>
                <a:gd name="T11" fmla="*/ 57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endParaRPr lang="en-US" dirty="0">
                <a:latin typeface="Arial" panose="020B0604020202020204" pitchFamily="34" charset="0"/>
              </a:endParaRPr>
            </a:p>
          </p:txBody>
        </p:sp>
        <p:sp>
          <p:nvSpPr>
            <p:cNvPr id="39955" name="Freeform 29"/>
            <p:cNvSpPr>
              <a:spLocks/>
            </p:cNvSpPr>
            <p:nvPr/>
          </p:nvSpPr>
          <p:spPr bwMode="auto">
            <a:xfrm>
              <a:off x="1032" y="2720"/>
              <a:ext cx="744" cy="592"/>
            </a:xfrm>
            <a:custGeom>
              <a:avLst/>
              <a:gdLst>
                <a:gd name="T0" fmla="*/ 0 w 744"/>
                <a:gd name="T1" fmla="*/ 592 h 592"/>
                <a:gd name="T2" fmla="*/ 488 w 744"/>
                <a:gd name="T3" fmla="*/ 576 h 592"/>
                <a:gd name="T4" fmla="*/ 744 w 744"/>
                <a:gd name="T5" fmla="*/ 0 h 592"/>
                <a:gd name="T6" fmla="*/ 336 w 744"/>
                <a:gd name="T7" fmla="*/ 8 h 592"/>
                <a:gd name="T8" fmla="*/ 0 w 744"/>
                <a:gd name="T9" fmla="*/ 592 h 592"/>
                <a:gd name="T10" fmla="*/ 0 60000 65536"/>
                <a:gd name="T11" fmla="*/ 0 60000 65536"/>
                <a:gd name="T12" fmla="*/ 0 60000 65536"/>
                <a:gd name="T13" fmla="*/ 0 60000 65536"/>
                <a:gd name="T14" fmla="*/ 0 60000 65536"/>
                <a:gd name="T15" fmla="*/ 0 w 744"/>
                <a:gd name="T16" fmla="*/ 0 h 592"/>
                <a:gd name="T17" fmla="*/ 744 w 744"/>
                <a:gd name="T18" fmla="*/ 592 h 592"/>
              </a:gdLst>
              <a:ahLst/>
              <a:cxnLst>
                <a:cxn ang="T10">
                  <a:pos x="T0" y="T1"/>
                </a:cxn>
                <a:cxn ang="T11">
                  <a:pos x="T2" y="T3"/>
                </a:cxn>
                <a:cxn ang="T12">
                  <a:pos x="T4" y="T5"/>
                </a:cxn>
                <a:cxn ang="T13">
                  <a:pos x="T6" y="T7"/>
                </a:cxn>
                <a:cxn ang="T14">
                  <a:pos x="T8" y="T9"/>
                </a:cxn>
              </a:cxnLst>
              <a:rect l="T15" t="T16" r="T17" b="T18"/>
              <a:pathLst>
                <a:path w="744" h="592">
                  <a:moveTo>
                    <a:pt x="0" y="592"/>
                  </a:moveTo>
                  <a:lnTo>
                    <a:pt x="488" y="576"/>
                  </a:lnTo>
                  <a:lnTo>
                    <a:pt x="744" y="0"/>
                  </a:lnTo>
                  <a:lnTo>
                    <a:pt x="336" y="8"/>
                  </a:lnTo>
                  <a:lnTo>
                    <a:pt x="0" y="592"/>
                  </a:lnTo>
                  <a:close/>
                </a:path>
              </a:pathLst>
            </a:custGeom>
            <a:solidFill>
              <a:schemeClr val="accent1"/>
            </a:solidFill>
            <a:ln w="38100">
              <a:solidFill>
                <a:schemeClr val="tx1"/>
              </a:solidFill>
              <a:round/>
              <a:headEnd/>
              <a:tailEnd/>
            </a:ln>
          </p:spPr>
          <p:txBody>
            <a:bodyPr wrap="none" anchor="ctr"/>
            <a:lstStyle/>
            <a:p>
              <a:endParaRPr lang="en-US" dirty="0">
                <a:latin typeface="Arial" panose="020B0604020202020204" pitchFamily="34" charset="0"/>
              </a:endParaRPr>
            </a:p>
          </p:txBody>
        </p:sp>
        <p:sp>
          <p:nvSpPr>
            <p:cNvPr id="39956" name="Freeform 30"/>
            <p:cNvSpPr>
              <a:spLocks/>
            </p:cNvSpPr>
            <p:nvPr/>
          </p:nvSpPr>
          <p:spPr bwMode="auto">
            <a:xfrm>
              <a:off x="1520" y="2720"/>
              <a:ext cx="248" cy="760"/>
            </a:xfrm>
            <a:custGeom>
              <a:avLst/>
              <a:gdLst>
                <a:gd name="T0" fmla="*/ 248 w 248"/>
                <a:gd name="T1" fmla="*/ 0 h 760"/>
                <a:gd name="T2" fmla="*/ 248 w 248"/>
                <a:gd name="T3" fmla="*/ 208 h 760"/>
                <a:gd name="T4" fmla="*/ 8 w 248"/>
                <a:gd name="T5" fmla="*/ 760 h 760"/>
                <a:gd name="T6" fmla="*/ 0 w 248"/>
                <a:gd name="T7" fmla="*/ 600 h 760"/>
                <a:gd name="T8" fmla="*/ 248 w 248"/>
                <a:gd name="T9" fmla="*/ 0 h 760"/>
                <a:gd name="T10" fmla="*/ 0 60000 65536"/>
                <a:gd name="T11" fmla="*/ 0 60000 65536"/>
                <a:gd name="T12" fmla="*/ 0 60000 65536"/>
                <a:gd name="T13" fmla="*/ 0 60000 65536"/>
                <a:gd name="T14" fmla="*/ 0 60000 65536"/>
                <a:gd name="T15" fmla="*/ 0 w 248"/>
                <a:gd name="T16" fmla="*/ 0 h 760"/>
                <a:gd name="T17" fmla="*/ 248 w 248"/>
                <a:gd name="T18" fmla="*/ 760 h 760"/>
              </a:gdLst>
              <a:ahLst/>
              <a:cxnLst>
                <a:cxn ang="T10">
                  <a:pos x="T0" y="T1"/>
                </a:cxn>
                <a:cxn ang="T11">
                  <a:pos x="T2" y="T3"/>
                </a:cxn>
                <a:cxn ang="T12">
                  <a:pos x="T4" y="T5"/>
                </a:cxn>
                <a:cxn ang="T13">
                  <a:pos x="T6" y="T7"/>
                </a:cxn>
                <a:cxn ang="T14">
                  <a:pos x="T8" y="T9"/>
                </a:cxn>
              </a:cxnLst>
              <a:rect l="T15" t="T16" r="T17" b="T18"/>
              <a:pathLst>
                <a:path w="248" h="760">
                  <a:moveTo>
                    <a:pt x="248" y="0"/>
                  </a:moveTo>
                  <a:lnTo>
                    <a:pt x="248" y="208"/>
                  </a:lnTo>
                  <a:lnTo>
                    <a:pt x="8" y="760"/>
                  </a:lnTo>
                  <a:lnTo>
                    <a:pt x="0" y="600"/>
                  </a:lnTo>
                  <a:lnTo>
                    <a:pt x="248" y="0"/>
                  </a:lnTo>
                  <a:close/>
                </a:path>
              </a:pathLst>
            </a:custGeom>
            <a:solidFill>
              <a:schemeClr val="accent1"/>
            </a:solidFill>
            <a:ln w="38100">
              <a:solidFill>
                <a:schemeClr val="tx1"/>
              </a:solidFill>
              <a:round/>
              <a:headEnd/>
              <a:tailEnd/>
            </a:ln>
          </p:spPr>
          <p:txBody>
            <a:bodyPr wrap="none" anchor="ctr"/>
            <a:lstStyle/>
            <a:p>
              <a:endParaRPr lang="en-US" dirty="0">
                <a:latin typeface="Arial" panose="020B0604020202020204" pitchFamily="34" charset="0"/>
              </a:endParaRPr>
            </a:p>
          </p:txBody>
        </p:sp>
        <p:sp>
          <p:nvSpPr>
            <p:cNvPr id="39957" name="Freeform 31"/>
            <p:cNvSpPr>
              <a:spLocks/>
            </p:cNvSpPr>
            <p:nvPr/>
          </p:nvSpPr>
          <p:spPr bwMode="auto">
            <a:xfrm>
              <a:off x="1584" y="3184"/>
              <a:ext cx="136" cy="344"/>
            </a:xfrm>
            <a:custGeom>
              <a:avLst/>
              <a:gdLst>
                <a:gd name="T0" fmla="*/ 24 w 136"/>
                <a:gd name="T1" fmla="*/ 0 h 344"/>
                <a:gd name="T2" fmla="*/ 136 w 136"/>
                <a:gd name="T3" fmla="*/ 0 h 344"/>
                <a:gd name="T4" fmla="*/ 136 w 136"/>
                <a:gd name="T5" fmla="*/ 232 h 344"/>
                <a:gd name="T6" fmla="*/ 106 w 136"/>
                <a:gd name="T7" fmla="*/ 344 h 344"/>
                <a:gd name="T8" fmla="*/ 106 w 136"/>
                <a:gd name="T9" fmla="*/ 88 h 344"/>
                <a:gd name="T10" fmla="*/ 0 w 136"/>
                <a:gd name="T11" fmla="*/ 88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endParaRPr lang="en-US" dirty="0">
                <a:latin typeface="Arial" panose="020B0604020202020204" pitchFamily="34" charset="0"/>
              </a:endParaRPr>
            </a:p>
          </p:txBody>
        </p:sp>
        <p:sp>
          <p:nvSpPr>
            <p:cNvPr id="39958" name="Freeform 32"/>
            <p:cNvSpPr>
              <a:spLocks/>
            </p:cNvSpPr>
            <p:nvPr/>
          </p:nvSpPr>
          <p:spPr bwMode="auto">
            <a:xfrm>
              <a:off x="1669" y="3008"/>
              <a:ext cx="123" cy="312"/>
            </a:xfrm>
            <a:custGeom>
              <a:avLst/>
              <a:gdLst>
                <a:gd name="T0" fmla="*/ 13 w 136"/>
                <a:gd name="T1" fmla="*/ 0 h 344"/>
                <a:gd name="T2" fmla="*/ 73 w 136"/>
                <a:gd name="T3" fmla="*/ 0 h 344"/>
                <a:gd name="T4" fmla="*/ 73 w 136"/>
                <a:gd name="T5" fmla="*/ 128 h 344"/>
                <a:gd name="T6" fmla="*/ 58 w 136"/>
                <a:gd name="T7" fmla="*/ 191 h 344"/>
                <a:gd name="T8" fmla="*/ 58 w 136"/>
                <a:gd name="T9" fmla="*/ 49 h 344"/>
                <a:gd name="T10" fmla="*/ 0 w 136"/>
                <a:gd name="T11" fmla="*/ 49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endParaRPr lang="en-US" dirty="0">
                <a:latin typeface="Arial" panose="020B0604020202020204" pitchFamily="34" charset="0"/>
              </a:endParaRPr>
            </a:p>
          </p:txBody>
        </p:sp>
        <p:sp>
          <p:nvSpPr>
            <p:cNvPr id="39959" name="Freeform 33"/>
            <p:cNvSpPr>
              <a:spLocks/>
            </p:cNvSpPr>
            <p:nvPr/>
          </p:nvSpPr>
          <p:spPr bwMode="auto">
            <a:xfrm>
              <a:off x="1737" y="2840"/>
              <a:ext cx="127" cy="320"/>
            </a:xfrm>
            <a:custGeom>
              <a:avLst/>
              <a:gdLst>
                <a:gd name="T0" fmla="*/ 17 w 136"/>
                <a:gd name="T1" fmla="*/ 0 h 344"/>
                <a:gd name="T2" fmla="*/ 91 w 136"/>
                <a:gd name="T3" fmla="*/ 0 h 344"/>
                <a:gd name="T4" fmla="*/ 91 w 136"/>
                <a:gd name="T5" fmla="*/ 151 h 344"/>
                <a:gd name="T6" fmla="*/ 70 w 136"/>
                <a:gd name="T7" fmla="*/ 223 h 344"/>
                <a:gd name="T8" fmla="*/ 70 w 136"/>
                <a:gd name="T9" fmla="*/ 57 h 344"/>
                <a:gd name="T10" fmla="*/ 0 w 136"/>
                <a:gd name="T11" fmla="*/ 57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endParaRPr lang="en-US" dirty="0">
                <a:latin typeface="Arial" panose="020B0604020202020204" pitchFamily="34" charset="0"/>
              </a:endParaRPr>
            </a:p>
          </p:txBody>
        </p:sp>
      </p:grpSp>
      <p:sp>
        <p:nvSpPr>
          <p:cNvPr id="39945" name="AutoShape 34"/>
          <p:cNvSpPr>
            <a:spLocks noChangeArrowheads="1"/>
          </p:cNvSpPr>
          <p:nvPr/>
        </p:nvSpPr>
        <p:spPr bwMode="auto">
          <a:xfrm>
            <a:off x="1182688" y="4298950"/>
            <a:ext cx="6626225" cy="641350"/>
          </a:xfrm>
          <a:prstGeom prst="leftRightArrow">
            <a:avLst>
              <a:gd name="adj1" fmla="val 40102"/>
              <a:gd name="adj2" fmla="val 81458"/>
            </a:avLst>
          </a:prstGeom>
          <a:solidFill>
            <a:schemeClr val="accent6">
              <a:lumMod val="50000"/>
            </a:schemeClr>
          </a:solidFill>
          <a:ln w="38100">
            <a:solidFill>
              <a:schemeClr val="tx1"/>
            </a:solidFill>
            <a:miter lim="800000"/>
            <a:headEnd/>
            <a:tailEnd/>
          </a:ln>
        </p:spPr>
        <p:txBody>
          <a:bodyPr wrap="none" anchor="ctr"/>
          <a:lstStyle/>
          <a:p>
            <a:pPr algn="ctr"/>
            <a:r>
              <a:rPr lang="en-US" sz="2000" b="0" dirty="0">
                <a:solidFill>
                  <a:schemeClr val="tx1"/>
                </a:solidFill>
                <a:latin typeface="Arial" panose="020B0604020202020204" pitchFamily="34" charset="0"/>
              </a:rPr>
              <a:t>Bus</a:t>
            </a:r>
          </a:p>
        </p:txBody>
      </p:sp>
      <p:sp>
        <p:nvSpPr>
          <p:cNvPr id="39946" name="Rectangle 36"/>
          <p:cNvSpPr>
            <a:spLocks noChangeArrowheads="1"/>
          </p:cNvSpPr>
          <p:nvPr/>
        </p:nvSpPr>
        <p:spPr bwMode="auto">
          <a:xfrm>
            <a:off x="1919288" y="3887788"/>
            <a:ext cx="1203325" cy="385762"/>
          </a:xfrm>
          <a:prstGeom prst="rect">
            <a:avLst/>
          </a:prstGeom>
          <a:solidFill>
            <a:srgbClr val="FF33CC"/>
          </a:solidFill>
          <a:ln w="38100">
            <a:solidFill>
              <a:schemeClr val="tx1"/>
            </a:solidFill>
            <a:miter lim="800000"/>
            <a:headEnd/>
            <a:tailEnd/>
          </a:ln>
        </p:spPr>
        <p:txBody>
          <a:bodyPr wrap="none" anchor="ctr"/>
          <a:lstStyle/>
          <a:p>
            <a:pPr algn="ctr"/>
            <a:r>
              <a:rPr lang="en-US" sz="2400" b="0" dirty="0">
                <a:solidFill>
                  <a:schemeClr val="tx1"/>
                </a:solidFill>
                <a:latin typeface="Arial" panose="020B0604020202020204" pitchFamily="34" charset="0"/>
                <a:cs typeface="Arial" panose="020B0604020202020204" pitchFamily="34" charset="0"/>
              </a:rPr>
              <a:t>cache</a:t>
            </a:r>
          </a:p>
        </p:txBody>
      </p:sp>
      <p:sp>
        <p:nvSpPr>
          <p:cNvPr id="39947" name="Rectangle 38"/>
          <p:cNvSpPr>
            <a:spLocks noChangeArrowheads="1"/>
          </p:cNvSpPr>
          <p:nvPr/>
        </p:nvSpPr>
        <p:spPr bwMode="auto">
          <a:xfrm>
            <a:off x="1747838" y="5262563"/>
            <a:ext cx="5567362" cy="881062"/>
          </a:xfrm>
          <a:prstGeom prst="rect">
            <a:avLst/>
          </a:prstGeom>
          <a:solidFill>
            <a:schemeClr val="accent6">
              <a:lumMod val="50000"/>
            </a:schemeClr>
          </a:solidFill>
          <a:ln w="38100">
            <a:solidFill>
              <a:schemeClr val="tx1"/>
            </a:solidFill>
            <a:miter lim="800000"/>
            <a:headEnd/>
            <a:tailEnd/>
          </a:ln>
        </p:spPr>
        <p:txBody>
          <a:bodyPr wrap="none" anchor="ctr"/>
          <a:lstStyle/>
          <a:p>
            <a:pPr algn="ctr"/>
            <a:r>
              <a:rPr lang="en-US" b="0" dirty="0">
                <a:solidFill>
                  <a:schemeClr val="tx1"/>
                </a:solidFill>
                <a:latin typeface="Arial" panose="020B0604020202020204" pitchFamily="34" charset="0"/>
                <a:cs typeface="Arial" panose="020B0604020202020204" pitchFamily="34" charset="0"/>
              </a:rPr>
              <a:t>memory</a:t>
            </a:r>
          </a:p>
        </p:txBody>
      </p:sp>
      <p:sp>
        <p:nvSpPr>
          <p:cNvPr id="39948" name="AutoShape 39"/>
          <p:cNvSpPr>
            <a:spLocks noChangeArrowheads="1"/>
          </p:cNvSpPr>
          <p:nvPr/>
        </p:nvSpPr>
        <p:spPr bwMode="auto">
          <a:xfrm>
            <a:off x="4025900" y="4829175"/>
            <a:ext cx="819150" cy="352425"/>
          </a:xfrm>
          <a:prstGeom prst="upDownArrow">
            <a:avLst>
              <a:gd name="adj1" fmla="val 50000"/>
              <a:gd name="adj2" fmla="val 33782"/>
            </a:avLst>
          </a:prstGeom>
          <a:solidFill>
            <a:schemeClr val="hlink"/>
          </a:solidFill>
          <a:ln w="38100">
            <a:solidFill>
              <a:schemeClr val="tx1"/>
            </a:solidFill>
            <a:miter lim="800000"/>
            <a:headEnd/>
            <a:tailEnd/>
          </a:ln>
        </p:spPr>
        <p:txBody>
          <a:bodyPr wrap="none" anchor="ctr"/>
          <a:lstStyle/>
          <a:p>
            <a:endParaRPr lang="en-US" dirty="0">
              <a:latin typeface="Arial" panose="020B0604020202020204" pitchFamily="34" charset="0"/>
            </a:endParaRPr>
          </a:p>
        </p:txBody>
      </p:sp>
      <p:sp>
        <p:nvSpPr>
          <p:cNvPr id="39949" name="Rectangle 40"/>
          <p:cNvSpPr>
            <a:spLocks noChangeArrowheads="1"/>
          </p:cNvSpPr>
          <p:nvPr/>
        </p:nvSpPr>
        <p:spPr bwMode="auto">
          <a:xfrm>
            <a:off x="5665788" y="3887788"/>
            <a:ext cx="1203325" cy="385762"/>
          </a:xfrm>
          <a:prstGeom prst="rect">
            <a:avLst/>
          </a:prstGeom>
          <a:solidFill>
            <a:schemeClr val="accent1"/>
          </a:solidFill>
          <a:ln w="38100">
            <a:solidFill>
              <a:schemeClr val="tx1"/>
            </a:solidFill>
            <a:miter lim="800000"/>
            <a:headEnd/>
            <a:tailEnd/>
          </a:ln>
        </p:spPr>
        <p:txBody>
          <a:bodyPr wrap="none" anchor="ctr"/>
          <a:lstStyle/>
          <a:p>
            <a:pPr algn="ctr"/>
            <a:r>
              <a:rPr lang="en-US" sz="2400" b="0" dirty="0">
                <a:solidFill>
                  <a:schemeClr val="tx1"/>
                </a:solidFill>
                <a:latin typeface="Arial" panose="020B0604020202020204" pitchFamily="34" charset="0"/>
                <a:cs typeface="Arial" panose="020B0604020202020204" pitchFamily="34" charset="0"/>
              </a:rPr>
              <a:t>cache</a:t>
            </a:r>
          </a:p>
        </p:txBody>
      </p:sp>
      <p:sp>
        <p:nvSpPr>
          <p:cNvPr id="39950" name="Rectangle 41"/>
          <p:cNvSpPr>
            <a:spLocks noChangeArrowheads="1"/>
          </p:cNvSpPr>
          <p:nvPr/>
        </p:nvSpPr>
        <p:spPr bwMode="auto">
          <a:xfrm>
            <a:off x="3792538" y="3887788"/>
            <a:ext cx="1203325" cy="385762"/>
          </a:xfrm>
          <a:prstGeom prst="rect">
            <a:avLst/>
          </a:prstGeom>
          <a:solidFill>
            <a:srgbClr val="FF3300"/>
          </a:solidFill>
          <a:ln w="38100">
            <a:solidFill>
              <a:schemeClr val="tx1"/>
            </a:solidFill>
            <a:miter lim="800000"/>
            <a:headEnd/>
            <a:tailEnd/>
          </a:ln>
        </p:spPr>
        <p:txBody>
          <a:bodyPr wrap="none" anchor="ctr"/>
          <a:lstStyle/>
          <a:p>
            <a:pPr algn="ctr"/>
            <a:r>
              <a:rPr lang="en-US" sz="2400" b="0" dirty="0">
                <a:solidFill>
                  <a:schemeClr val="tx1"/>
                </a:solidFill>
                <a:latin typeface="Arial" panose="020B0604020202020204" pitchFamily="34" charset="0"/>
                <a:cs typeface="Arial" panose="020B0604020202020204" pitchFamily="34" charset="0"/>
              </a:rPr>
              <a:t>cache</a:t>
            </a:r>
          </a:p>
        </p:txBody>
      </p:sp>
      <p:sp>
        <p:nvSpPr>
          <p:cNvPr id="42" name="TextBox 41">
            <a:extLst>
              <a:ext uri="{FF2B5EF4-FFF2-40B4-BE49-F238E27FC236}">
                <a16:creationId xmlns:a16="http://schemas.microsoft.com/office/drawing/2014/main" id="{06DC944E-18C8-4DF5-BB1C-C9D7FF6B04FE}"/>
              </a:ext>
            </a:extLst>
          </p:cNvPr>
          <p:cNvSpPr txBox="1"/>
          <p:nvPr/>
        </p:nvSpPr>
        <p:spPr bwMode="auto">
          <a:xfrm>
            <a:off x="368981" y="312546"/>
            <a:ext cx="4645824" cy="523220"/>
          </a:xfrm>
          <a:prstGeom prst="rect">
            <a:avLst/>
          </a:prstGeom>
          <a:solidFill>
            <a:schemeClr val="bg1"/>
          </a:solidFill>
          <a:ln w="76200">
            <a:solidFill>
              <a:schemeClr val="tx1">
                <a:lumMod val="85000"/>
              </a:schemeClr>
            </a:solid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2800" dirty="0">
                <a:solidFill>
                  <a:srgbClr val="FFFF00"/>
                </a:solidFill>
                <a:latin typeface="Arial" panose="020B0604020202020204" pitchFamily="34" charset="0"/>
                <a:cs typeface="Arial" panose="020B0604020202020204" pitchFamily="34" charset="0"/>
              </a:rPr>
              <a:t>Standard Cache Coherence</a:t>
            </a:r>
          </a:p>
        </p:txBody>
      </p:sp>
      <p:sp>
        <p:nvSpPr>
          <p:cNvPr id="45" name="AutoShape 40">
            <a:extLst>
              <a:ext uri="{FF2B5EF4-FFF2-40B4-BE49-F238E27FC236}">
                <a16:creationId xmlns:a16="http://schemas.microsoft.com/office/drawing/2014/main" id="{26D04429-4BC2-48CA-A4D6-4F24FC799904}"/>
              </a:ext>
            </a:extLst>
          </p:cNvPr>
          <p:cNvSpPr>
            <a:spLocks noChangeArrowheads="1"/>
          </p:cNvSpPr>
          <p:nvPr/>
        </p:nvSpPr>
        <p:spPr bwMode="auto">
          <a:xfrm>
            <a:off x="931863" y="1601351"/>
            <a:ext cx="6637966" cy="2009061"/>
          </a:xfrm>
          <a:prstGeom prst="wedgeRoundRectCallout">
            <a:avLst>
              <a:gd name="adj1" fmla="val 8498"/>
              <a:gd name="adj2" fmla="val 98044"/>
              <a:gd name="adj3" fmla="val 16667"/>
            </a:avLst>
          </a:prstGeom>
          <a:solidFill>
            <a:schemeClr val="bg1"/>
          </a:solidFill>
          <a:ln w="57150">
            <a:solidFill>
              <a:schemeClr val="accent1"/>
            </a:solidFill>
            <a:miter lim="800000"/>
            <a:headEnd/>
            <a:tailEnd/>
          </a:ln>
          <a:effectLst>
            <a:outerShdw blurRad="50800" dist="38100" dir="2700000" algn="tl" rotWithShape="0">
              <a:prstClr val="black">
                <a:alpha val="40000"/>
              </a:prstClr>
            </a:outerShdw>
          </a:effectLst>
        </p:spPr>
        <p:txBody>
          <a:bodyPr wrap="none" anchor="ctr">
            <a:spAutoFit/>
          </a:bodyPr>
          <a:lstStyle/>
          <a:p>
            <a:pPr algn="l"/>
            <a:r>
              <a:rPr lang="en-US" sz="2800" b="0" dirty="0">
                <a:solidFill>
                  <a:srgbClr val="FFFF00"/>
                </a:solidFill>
                <a:latin typeface="Arial" pitchFamily="34" charset="0"/>
                <a:cs typeface="Arial" pitchFamily="34" charset="0"/>
              </a:rPr>
              <a:t>Shared Bus</a:t>
            </a:r>
          </a:p>
          <a:p>
            <a:pPr lvl="1" algn="l">
              <a:buFontTx/>
              <a:buChar char="•"/>
            </a:pPr>
            <a:r>
              <a:rPr lang="en-US" sz="2800" b="0" dirty="0">
                <a:solidFill>
                  <a:srgbClr val="FFFF00"/>
                </a:solidFill>
                <a:latin typeface="Arial" pitchFamily="34" charset="0"/>
                <a:cs typeface="Arial" pitchFamily="34" charset="0"/>
              </a:rPr>
              <a:t>Broadcast medium</a:t>
            </a:r>
          </a:p>
          <a:p>
            <a:pPr lvl="1" algn="l">
              <a:buFontTx/>
              <a:buChar char="•"/>
            </a:pPr>
            <a:r>
              <a:rPr lang="en-US" sz="2800" b="0" dirty="0">
                <a:solidFill>
                  <a:srgbClr val="FFFF00"/>
                </a:solidFill>
                <a:latin typeface="Arial" pitchFamily="34" charset="0"/>
                <a:cs typeface="Arial" pitchFamily="34" charset="0"/>
              </a:rPr>
              <a:t>One broadcaster at a time</a:t>
            </a:r>
          </a:p>
          <a:p>
            <a:pPr lvl="1" algn="l">
              <a:buFontTx/>
              <a:buChar char="•"/>
            </a:pPr>
            <a:r>
              <a:rPr lang="en-US" sz="2800" b="0" dirty="0">
                <a:solidFill>
                  <a:srgbClr val="FFFF00"/>
                </a:solidFill>
                <a:latin typeface="Arial" pitchFamily="34" charset="0"/>
                <a:cs typeface="Arial" pitchFamily="34" charset="0"/>
              </a:rPr>
              <a:t>Processors and memory all “snoop”</a:t>
            </a:r>
          </a:p>
        </p:txBody>
      </p:sp>
    </p:spTree>
    <p:extLst>
      <p:ext uri="{BB962C8B-B14F-4D97-AF65-F5344CB8AC3E}">
        <p14:creationId xmlns:p14="http://schemas.microsoft.com/office/powerpoint/2010/main" val="287534209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40" name="Picture 42" descr="magic"/>
          <p:cNvPicPr>
            <a:picLocks noChangeAspect="1" noChangeArrowheads="1"/>
          </p:cNvPicPr>
          <p:nvPr/>
        </p:nvPicPr>
        <p:blipFill>
          <a:blip r:embed="rId3" cstate="print"/>
          <a:srcRect/>
          <a:stretch>
            <a:fillRect/>
          </a:stretch>
        </p:blipFill>
        <p:spPr bwMode="auto">
          <a:xfrm>
            <a:off x="2540000" y="2540000"/>
            <a:ext cx="127000" cy="127000"/>
          </a:xfrm>
          <a:prstGeom prst="rect">
            <a:avLst/>
          </a:prstGeom>
          <a:noFill/>
          <a:ln w="9525">
            <a:noFill/>
            <a:miter lim="800000"/>
            <a:headEnd/>
            <a:tailEnd/>
          </a:ln>
        </p:spPr>
      </p:pic>
      <p:grpSp>
        <p:nvGrpSpPr>
          <p:cNvPr id="39942" name="Group 3"/>
          <p:cNvGrpSpPr>
            <a:grpSpLocks/>
          </p:cNvGrpSpPr>
          <p:nvPr/>
        </p:nvGrpSpPr>
        <p:grpSpPr bwMode="auto">
          <a:xfrm>
            <a:off x="3732213" y="2495550"/>
            <a:ext cx="1130300" cy="1173163"/>
            <a:chOff x="2496" y="2725"/>
            <a:chExt cx="712" cy="739"/>
          </a:xfrm>
        </p:grpSpPr>
        <p:sp>
          <p:nvSpPr>
            <p:cNvPr id="39969" name="Rectangle 4"/>
            <p:cNvSpPr>
              <a:spLocks noChangeArrowheads="1"/>
            </p:cNvSpPr>
            <p:nvPr/>
          </p:nvSpPr>
          <p:spPr bwMode="auto">
            <a:xfrm>
              <a:off x="2592" y="3312"/>
              <a:ext cx="528" cy="144"/>
            </a:xfrm>
            <a:prstGeom prst="rect">
              <a:avLst/>
            </a:prstGeom>
            <a:solidFill>
              <a:srgbClr val="FF0000"/>
            </a:solidFill>
            <a:ln w="38100" algn="ctr">
              <a:solidFill>
                <a:schemeClr val="tx1"/>
              </a:solidFill>
              <a:miter lim="800000"/>
              <a:headEnd/>
              <a:tailEnd/>
            </a:ln>
          </p:spPr>
          <p:txBody>
            <a:bodyPr wrap="none" anchor="ctr"/>
            <a:lstStyle/>
            <a:p>
              <a:endParaRPr lang="en-US" dirty="0">
                <a:latin typeface="Arial" panose="020B0604020202020204" pitchFamily="34" charset="0"/>
              </a:endParaRPr>
            </a:p>
          </p:txBody>
        </p:sp>
        <p:sp>
          <p:nvSpPr>
            <p:cNvPr id="39970" name="Freeform 5"/>
            <p:cNvSpPr>
              <a:spLocks/>
            </p:cNvSpPr>
            <p:nvPr/>
          </p:nvSpPr>
          <p:spPr bwMode="auto">
            <a:xfrm>
              <a:off x="2592" y="2725"/>
              <a:ext cx="528" cy="587"/>
            </a:xfrm>
            <a:custGeom>
              <a:avLst/>
              <a:gdLst>
                <a:gd name="T0" fmla="*/ 48 w 528"/>
                <a:gd name="T1" fmla="*/ 11 h 587"/>
                <a:gd name="T2" fmla="*/ 480 w 528"/>
                <a:gd name="T3" fmla="*/ 11 h 587"/>
                <a:gd name="T4" fmla="*/ 528 w 528"/>
                <a:gd name="T5" fmla="*/ 587 h 587"/>
                <a:gd name="T6" fmla="*/ 0 w 528"/>
                <a:gd name="T7" fmla="*/ 587 h 587"/>
                <a:gd name="T8" fmla="*/ 32 w 528"/>
                <a:gd name="T9" fmla="*/ 0 h 587"/>
                <a:gd name="T10" fmla="*/ 0 60000 65536"/>
                <a:gd name="T11" fmla="*/ 0 60000 65536"/>
                <a:gd name="T12" fmla="*/ 0 60000 65536"/>
                <a:gd name="T13" fmla="*/ 0 60000 65536"/>
                <a:gd name="T14" fmla="*/ 0 60000 65536"/>
                <a:gd name="T15" fmla="*/ 0 w 528"/>
                <a:gd name="T16" fmla="*/ 0 h 587"/>
                <a:gd name="T17" fmla="*/ 528 w 528"/>
                <a:gd name="T18" fmla="*/ 587 h 587"/>
              </a:gdLst>
              <a:ahLst/>
              <a:cxnLst>
                <a:cxn ang="T10">
                  <a:pos x="T0" y="T1"/>
                </a:cxn>
                <a:cxn ang="T11">
                  <a:pos x="T2" y="T3"/>
                </a:cxn>
                <a:cxn ang="T12">
                  <a:pos x="T4" y="T5"/>
                </a:cxn>
                <a:cxn ang="T13">
                  <a:pos x="T6" y="T7"/>
                </a:cxn>
                <a:cxn ang="T14">
                  <a:pos x="T8" y="T9"/>
                </a:cxn>
              </a:cxnLst>
              <a:rect l="T15" t="T16" r="T17" b="T18"/>
              <a:pathLst>
                <a:path w="528" h="587">
                  <a:moveTo>
                    <a:pt x="48" y="11"/>
                  </a:moveTo>
                  <a:lnTo>
                    <a:pt x="480" y="11"/>
                  </a:lnTo>
                  <a:lnTo>
                    <a:pt x="528" y="587"/>
                  </a:lnTo>
                  <a:lnTo>
                    <a:pt x="0" y="587"/>
                  </a:lnTo>
                  <a:lnTo>
                    <a:pt x="32" y="0"/>
                  </a:lnTo>
                </a:path>
              </a:pathLst>
            </a:custGeom>
            <a:solidFill>
              <a:srgbClr val="FF0000"/>
            </a:solidFill>
            <a:ln w="38100">
              <a:solidFill>
                <a:schemeClr val="tx1"/>
              </a:solidFill>
              <a:round/>
              <a:headEnd/>
              <a:tailEnd/>
            </a:ln>
          </p:spPr>
          <p:txBody>
            <a:bodyPr wrap="none" anchor="ctr"/>
            <a:lstStyle/>
            <a:p>
              <a:endParaRPr lang="en-US" dirty="0">
                <a:latin typeface="Arial" panose="020B0604020202020204" pitchFamily="34" charset="0"/>
              </a:endParaRPr>
            </a:p>
          </p:txBody>
        </p:sp>
        <p:grpSp>
          <p:nvGrpSpPr>
            <p:cNvPr id="39971" name="Group 6"/>
            <p:cNvGrpSpPr>
              <a:grpSpLocks/>
            </p:cNvGrpSpPr>
            <p:nvPr/>
          </p:nvGrpSpPr>
          <p:grpSpPr bwMode="auto">
            <a:xfrm>
              <a:off x="3072" y="2832"/>
              <a:ext cx="136" cy="632"/>
              <a:chOff x="3072" y="2832"/>
              <a:chExt cx="136" cy="632"/>
            </a:xfrm>
          </p:grpSpPr>
          <p:sp>
            <p:nvSpPr>
              <p:cNvPr id="39976" name="Freeform 7"/>
              <p:cNvSpPr>
                <a:spLocks/>
              </p:cNvSpPr>
              <p:nvPr/>
            </p:nvSpPr>
            <p:spPr bwMode="auto">
              <a:xfrm>
                <a:off x="3072" y="3120"/>
                <a:ext cx="136" cy="344"/>
              </a:xfrm>
              <a:custGeom>
                <a:avLst/>
                <a:gdLst>
                  <a:gd name="T0" fmla="*/ 24 w 136"/>
                  <a:gd name="T1" fmla="*/ 0 h 344"/>
                  <a:gd name="T2" fmla="*/ 136 w 136"/>
                  <a:gd name="T3" fmla="*/ 0 h 344"/>
                  <a:gd name="T4" fmla="*/ 136 w 136"/>
                  <a:gd name="T5" fmla="*/ 232 h 344"/>
                  <a:gd name="T6" fmla="*/ 106 w 136"/>
                  <a:gd name="T7" fmla="*/ 344 h 344"/>
                  <a:gd name="T8" fmla="*/ 106 w 136"/>
                  <a:gd name="T9" fmla="*/ 88 h 344"/>
                  <a:gd name="T10" fmla="*/ 0 w 136"/>
                  <a:gd name="T11" fmla="*/ 88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endParaRPr lang="en-US" dirty="0">
                  <a:latin typeface="Arial" panose="020B0604020202020204" pitchFamily="34" charset="0"/>
                </a:endParaRPr>
              </a:p>
            </p:txBody>
          </p:sp>
          <p:sp>
            <p:nvSpPr>
              <p:cNvPr id="39977" name="Freeform 8"/>
              <p:cNvSpPr>
                <a:spLocks/>
              </p:cNvSpPr>
              <p:nvPr/>
            </p:nvSpPr>
            <p:spPr bwMode="auto">
              <a:xfrm>
                <a:off x="3072" y="2976"/>
                <a:ext cx="123" cy="312"/>
              </a:xfrm>
              <a:custGeom>
                <a:avLst/>
                <a:gdLst>
                  <a:gd name="T0" fmla="*/ 13 w 136"/>
                  <a:gd name="T1" fmla="*/ 0 h 344"/>
                  <a:gd name="T2" fmla="*/ 73 w 136"/>
                  <a:gd name="T3" fmla="*/ 0 h 344"/>
                  <a:gd name="T4" fmla="*/ 73 w 136"/>
                  <a:gd name="T5" fmla="*/ 128 h 344"/>
                  <a:gd name="T6" fmla="*/ 58 w 136"/>
                  <a:gd name="T7" fmla="*/ 191 h 344"/>
                  <a:gd name="T8" fmla="*/ 58 w 136"/>
                  <a:gd name="T9" fmla="*/ 49 h 344"/>
                  <a:gd name="T10" fmla="*/ 0 w 136"/>
                  <a:gd name="T11" fmla="*/ 49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endParaRPr lang="en-US" dirty="0">
                  <a:latin typeface="Arial" panose="020B0604020202020204" pitchFamily="34" charset="0"/>
                </a:endParaRPr>
              </a:p>
            </p:txBody>
          </p:sp>
          <p:sp>
            <p:nvSpPr>
              <p:cNvPr id="39978" name="Freeform 9"/>
              <p:cNvSpPr>
                <a:spLocks/>
              </p:cNvSpPr>
              <p:nvPr/>
            </p:nvSpPr>
            <p:spPr bwMode="auto">
              <a:xfrm>
                <a:off x="3072" y="2832"/>
                <a:ext cx="127" cy="320"/>
              </a:xfrm>
              <a:custGeom>
                <a:avLst/>
                <a:gdLst>
                  <a:gd name="T0" fmla="*/ 17 w 136"/>
                  <a:gd name="T1" fmla="*/ 0 h 344"/>
                  <a:gd name="T2" fmla="*/ 91 w 136"/>
                  <a:gd name="T3" fmla="*/ 0 h 344"/>
                  <a:gd name="T4" fmla="*/ 91 w 136"/>
                  <a:gd name="T5" fmla="*/ 151 h 344"/>
                  <a:gd name="T6" fmla="*/ 70 w 136"/>
                  <a:gd name="T7" fmla="*/ 223 h 344"/>
                  <a:gd name="T8" fmla="*/ 70 w 136"/>
                  <a:gd name="T9" fmla="*/ 57 h 344"/>
                  <a:gd name="T10" fmla="*/ 0 w 136"/>
                  <a:gd name="T11" fmla="*/ 57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endParaRPr lang="en-US" dirty="0">
                  <a:latin typeface="Arial" panose="020B0604020202020204" pitchFamily="34" charset="0"/>
                </a:endParaRPr>
              </a:p>
            </p:txBody>
          </p:sp>
        </p:grpSp>
        <p:grpSp>
          <p:nvGrpSpPr>
            <p:cNvPr id="39972" name="Group 10"/>
            <p:cNvGrpSpPr>
              <a:grpSpLocks/>
            </p:cNvGrpSpPr>
            <p:nvPr/>
          </p:nvGrpSpPr>
          <p:grpSpPr bwMode="auto">
            <a:xfrm flipH="1">
              <a:off x="2496" y="2832"/>
              <a:ext cx="136" cy="632"/>
              <a:chOff x="3072" y="2832"/>
              <a:chExt cx="136" cy="632"/>
            </a:xfrm>
          </p:grpSpPr>
          <p:sp>
            <p:nvSpPr>
              <p:cNvPr id="39973" name="Freeform 11"/>
              <p:cNvSpPr>
                <a:spLocks/>
              </p:cNvSpPr>
              <p:nvPr/>
            </p:nvSpPr>
            <p:spPr bwMode="auto">
              <a:xfrm>
                <a:off x="3072" y="3120"/>
                <a:ext cx="136" cy="344"/>
              </a:xfrm>
              <a:custGeom>
                <a:avLst/>
                <a:gdLst>
                  <a:gd name="T0" fmla="*/ 24 w 136"/>
                  <a:gd name="T1" fmla="*/ 0 h 344"/>
                  <a:gd name="T2" fmla="*/ 136 w 136"/>
                  <a:gd name="T3" fmla="*/ 0 h 344"/>
                  <a:gd name="T4" fmla="*/ 136 w 136"/>
                  <a:gd name="T5" fmla="*/ 232 h 344"/>
                  <a:gd name="T6" fmla="*/ 106 w 136"/>
                  <a:gd name="T7" fmla="*/ 344 h 344"/>
                  <a:gd name="T8" fmla="*/ 106 w 136"/>
                  <a:gd name="T9" fmla="*/ 88 h 344"/>
                  <a:gd name="T10" fmla="*/ 0 w 136"/>
                  <a:gd name="T11" fmla="*/ 88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endParaRPr lang="en-US" dirty="0">
                  <a:latin typeface="Arial" panose="020B0604020202020204" pitchFamily="34" charset="0"/>
                </a:endParaRPr>
              </a:p>
            </p:txBody>
          </p:sp>
          <p:sp>
            <p:nvSpPr>
              <p:cNvPr id="39974" name="Freeform 12"/>
              <p:cNvSpPr>
                <a:spLocks/>
              </p:cNvSpPr>
              <p:nvPr/>
            </p:nvSpPr>
            <p:spPr bwMode="auto">
              <a:xfrm>
                <a:off x="3072" y="2976"/>
                <a:ext cx="123" cy="312"/>
              </a:xfrm>
              <a:custGeom>
                <a:avLst/>
                <a:gdLst>
                  <a:gd name="T0" fmla="*/ 13 w 136"/>
                  <a:gd name="T1" fmla="*/ 0 h 344"/>
                  <a:gd name="T2" fmla="*/ 73 w 136"/>
                  <a:gd name="T3" fmla="*/ 0 h 344"/>
                  <a:gd name="T4" fmla="*/ 73 w 136"/>
                  <a:gd name="T5" fmla="*/ 128 h 344"/>
                  <a:gd name="T6" fmla="*/ 58 w 136"/>
                  <a:gd name="T7" fmla="*/ 191 h 344"/>
                  <a:gd name="T8" fmla="*/ 58 w 136"/>
                  <a:gd name="T9" fmla="*/ 49 h 344"/>
                  <a:gd name="T10" fmla="*/ 0 w 136"/>
                  <a:gd name="T11" fmla="*/ 49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endParaRPr lang="en-US" dirty="0">
                  <a:latin typeface="Arial" panose="020B0604020202020204" pitchFamily="34" charset="0"/>
                </a:endParaRPr>
              </a:p>
            </p:txBody>
          </p:sp>
          <p:sp>
            <p:nvSpPr>
              <p:cNvPr id="39975" name="Freeform 13"/>
              <p:cNvSpPr>
                <a:spLocks/>
              </p:cNvSpPr>
              <p:nvPr/>
            </p:nvSpPr>
            <p:spPr bwMode="auto">
              <a:xfrm>
                <a:off x="3072" y="2832"/>
                <a:ext cx="127" cy="320"/>
              </a:xfrm>
              <a:custGeom>
                <a:avLst/>
                <a:gdLst>
                  <a:gd name="T0" fmla="*/ 17 w 136"/>
                  <a:gd name="T1" fmla="*/ 0 h 344"/>
                  <a:gd name="T2" fmla="*/ 91 w 136"/>
                  <a:gd name="T3" fmla="*/ 0 h 344"/>
                  <a:gd name="T4" fmla="*/ 91 w 136"/>
                  <a:gd name="T5" fmla="*/ 151 h 344"/>
                  <a:gd name="T6" fmla="*/ 70 w 136"/>
                  <a:gd name="T7" fmla="*/ 223 h 344"/>
                  <a:gd name="T8" fmla="*/ 70 w 136"/>
                  <a:gd name="T9" fmla="*/ 57 h 344"/>
                  <a:gd name="T10" fmla="*/ 0 w 136"/>
                  <a:gd name="T11" fmla="*/ 57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endParaRPr lang="en-US" dirty="0">
                  <a:latin typeface="Arial" panose="020B0604020202020204" pitchFamily="34" charset="0"/>
                </a:endParaRPr>
              </a:p>
            </p:txBody>
          </p:sp>
        </p:grpSp>
      </p:grpSp>
      <p:grpSp>
        <p:nvGrpSpPr>
          <p:cNvPr id="39943" name="Group 14"/>
          <p:cNvGrpSpPr>
            <a:grpSpLocks/>
          </p:cNvGrpSpPr>
          <p:nvPr/>
        </p:nvGrpSpPr>
        <p:grpSpPr bwMode="auto">
          <a:xfrm>
            <a:off x="1757363" y="2441575"/>
            <a:ext cx="1358900" cy="1282700"/>
            <a:chOff x="1008" y="2720"/>
            <a:chExt cx="856" cy="808"/>
          </a:xfrm>
        </p:grpSpPr>
        <p:sp>
          <p:nvSpPr>
            <p:cNvPr id="39960" name="Rectangle 15"/>
            <p:cNvSpPr>
              <a:spLocks noChangeArrowheads="1"/>
            </p:cNvSpPr>
            <p:nvPr/>
          </p:nvSpPr>
          <p:spPr bwMode="auto">
            <a:xfrm>
              <a:off x="1032" y="3304"/>
              <a:ext cx="488" cy="160"/>
            </a:xfrm>
            <a:prstGeom prst="rect">
              <a:avLst/>
            </a:prstGeom>
            <a:solidFill>
              <a:srgbClr val="FF33CC"/>
            </a:solidFill>
            <a:ln w="38100" algn="ctr">
              <a:solidFill>
                <a:schemeClr val="tx1"/>
              </a:solidFill>
              <a:miter lim="800000"/>
              <a:headEnd/>
              <a:tailEnd/>
            </a:ln>
          </p:spPr>
          <p:txBody>
            <a:bodyPr wrap="none" anchor="ctr"/>
            <a:lstStyle/>
            <a:p>
              <a:endParaRPr lang="en-US" dirty="0">
                <a:latin typeface="Arial" panose="020B0604020202020204" pitchFamily="34" charset="0"/>
              </a:endParaRPr>
            </a:p>
          </p:txBody>
        </p:sp>
        <p:sp>
          <p:nvSpPr>
            <p:cNvPr id="39961" name="Freeform 16"/>
            <p:cNvSpPr>
              <a:spLocks/>
            </p:cNvSpPr>
            <p:nvPr/>
          </p:nvSpPr>
          <p:spPr bwMode="auto">
            <a:xfrm flipH="1">
              <a:off x="1008" y="3168"/>
              <a:ext cx="136" cy="344"/>
            </a:xfrm>
            <a:custGeom>
              <a:avLst/>
              <a:gdLst>
                <a:gd name="T0" fmla="*/ 24 w 136"/>
                <a:gd name="T1" fmla="*/ 0 h 344"/>
                <a:gd name="T2" fmla="*/ 136 w 136"/>
                <a:gd name="T3" fmla="*/ 0 h 344"/>
                <a:gd name="T4" fmla="*/ 136 w 136"/>
                <a:gd name="T5" fmla="*/ 232 h 344"/>
                <a:gd name="T6" fmla="*/ 106 w 136"/>
                <a:gd name="T7" fmla="*/ 344 h 344"/>
                <a:gd name="T8" fmla="*/ 106 w 136"/>
                <a:gd name="T9" fmla="*/ 88 h 344"/>
                <a:gd name="T10" fmla="*/ 0 w 136"/>
                <a:gd name="T11" fmla="*/ 88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endParaRPr lang="en-US" dirty="0">
                <a:latin typeface="Arial" panose="020B0604020202020204" pitchFamily="34" charset="0"/>
              </a:endParaRPr>
            </a:p>
          </p:txBody>
        </p:sp>
        <p:sp>
          <p:nvSpPr>
            <p:cNvPr id="39962" name="Freeform 17"/>
            <p:cNvSpPr>
              <a:spLocks/>
            </p:cNvSpPr>
            <p:nvPr/>
          </p:nvSpPr>
          <p:spPr bwMode="auto">
            <a:xfrm flipH="1">
              <a:off x="1077" y="3000"/>
              <a:ext cx="123" cy="312"/>
            </a:xfrm>
            <a:custGeom>
              <a:avLst/>
              <a:gdLst>
                <a:gd name="T0" fmla="*/ 13 w 136"/>
                <a:gd name="T1" fmla="*/ 0 h 344"/>
                <a:gd name="T2" fmla="*/ 73 w 136"/>
                <a:gd name="T3" fmla="*/ 0 h 344"/>
                <a:gd name="T4" fmla="*/ 73 w 136"/>
                <a:gd name="T5" fmla="*/ 128 h 344"/>
                <a:gd name="T6" fmla="*/ 58 w 136"/>
                <a:gd name="T7" fmla="*/ 191 h 344"/>
                <a:gd name="T8" fmla="*/ 58 w 136"/>
                <a:gd name="T9" fmla="*/ 49 h 344"/>
                <a:gd name="T10" fmla="*/ 0 w 136"/>
                <a:gd name="T11" fmla="*/ 49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endParaRPr lang="en-US" dirty="0">
                <a:latin typeface="Arial" panose="020B0604020202020204" pitchFamily="34" charset="0"/>
              </a:endParaRPr>
            </a:p>
          </p:txBody>
        </p:sp>
        <p:sp>
          <p:nvSpPr>
            <p:cNvPr id="39963" name="Freeform 18"/>
            <p:cNvSpPr>
              <a:spLocks/>
            </p:cNvSpPr>
            <p:nvPr/>
          </p:nvSpPr>
          <p:spPr bwMode="auto">
            <a:xfrm flipH="1">
              <a:off x="1200" y="2800"/>
              <a:ext cx="127" cy="320"/>
            </a:xfrm>
            <a:custGeom>
              <a:avLst/>
              <a:gdLst>
                <a:gd name="T0" fmla="*/ 17 w 136"/>
                <a:gd name="T1" fmla="*/ 0 h 344"/>
                <a:gd name="T2" fmla="*/ 91 w 136"/>
                <a:gd name="T3" fmla="*/ 0 h 344"/>
                <a:gd name="T4" fmla="*/ 91 w 136"/>
                <a:gd name="T5" fmla="*/ 151 h 344"/>
                <a:gd name="T6" fmla="*/ 70 w 136"/>
                <a:gd name="T7" fmla="*/ 223 h 344"/>
                <a:gd name="T8" fmla="*/ 70 w 136"/>
                <a:gd name="T9" fmla="*/ 57 h 344"/>
                <a:gd name="T10" fmla="*/ 0 w 136"/>
                <a:gd name="T11" fmla="*/ 57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endParaRPr lang="en-US" dirty="0">
                <a:latin typeface="Arial" panose="020B0604020202020204" pitchFamily="34" charset="0"/>
              </a:endParaRPr>
            </a:p>
          </p:txBody>
        </p:sp>
        <p:sp>
          <p:nvSpPr>
            <p:cNvPr id="39964" name="Freeform 19"/>
            <p:cNvSpPr>
              <a:spLocks/>
            </p:cNvSpPr>
            <p:nvPr/>
          </p:nvSpPr>
          <p:spPr bwMode="auto">
            <a:xfrm>
              <a:off x="1032" y="2720"/>
              <a:ext cx="744" cy="592"/>
            </a:xfrm>
            <a:custGeom>
              <a:avLst/>
              <a:gdLst>
                <a:gd name="T0" fmla="*/ 0 w 744"/>
                <a:gd name="T1" fmla="*/ 592 h 592"/>
                <a:gd name="T2" fmla="*/ 488 w 744"/>
                <a:gd name="T3" fmla="*/ 576 h 592"/>
                <a:gd name="T4" fmla="*/ 744 w 744"/>
                <a:gd name="T5" fmla="*/ 0 h 592"/>
                <a:gd name="T6" fmla="*/ 336 w 744"/>
                <a:gd name="T7" fmla="*/ 8 h 592"/>
                <a:gd name="T8" fmla="*/ 0 w 744"/>
                <a:gd name="T9" fmla="*/ 592 h 592"/>
                <a:gd name="T10" fmla="*/ 0 60000 65536"/>
                <a:gd name="T11" fmla="*/ 0 60000 65536"/>
                <a:gd name="T12" fmla="*/ 0 60000 65536"/>
                <a:gd name="T13" fmla="*/ 0 60000 65536"/>
                <a:gd name="T14" fmla="*/ 0 60000 65536"/>
                <a:gd name="T15" fmla="*/ 0 w 744"/>
                <a:gd name="T16" fmla="*/ 0 h 592"/>
                <a:gd name="T17" fmla="*/ 744 w 744"/>
                <a:gd name="T18" fmla="*/ 592 h 592"/>
              </a:gdLst>
              <a:ahLst/>
              <a:cxnLst>
                <a:cxn ang="T10">
                  <a:pos x="T0" y="T1"/>
                </a:cxn>
                <a:cxn ang="T11">
                  <a:pos x="T2" y="T3"/>
                </a:cxn>
                <a:cxn ang="T12">
                  <a:pos x="T4" y="T5"/>
                </a:cxn>
                <a:cxn ang="T13">
                  <a:pos x="T6" y="T7"/>
                </a:cxn>
                <a:cxn ang="T14">
                  <a:pos x="T8" y="T9"/>
                </a:cxn>
              </a:cxnLst>
              <a:rect l="T15" t="T16" r="T17" b="T18"/>
              <a:pathLst>
                <a:path w="744" h="592">
                  <a:moveTo>
                    <a:pt x="0" y="592"/>
                  </a:moveTo>
                  <a:lnTo>
                    <a:pt x="488" y="576"/>
                  </a:lnTo>
                  <a:lnTo>
                    <a:pt x="744" y="0"/>
                  </a:lnTo>
                  <a:lnTo>
                    <a:pt x="336" y="8"/>
                  </a:lnTo>
                  <a:lnTo>
                    <a:pt x="0" y="592"/>
                  </a:lnTo>
                  <a:close/>
                </a:path>
              </a:pathLst>
            </a:custGeom>
            <a:solidFill>
              <a:srgbClr val="FF33CC"/>
            </a:solidFill>
            <a:ln w="38100">
              <a:solidFill>
                <a:schemeClr val="tx1"/>
              </a:solidFill>
              <a:round/>
              <a:headEnd/>
              <a:tailEnd/>
            </a:ln>
          </p:spPr>
          <p:txBody>
            <a:bodyPr wrap="none" anchor="ctr"/>
            <a:lstStyle/>
            <a:p>
              <a:endParaRPr lang="en-US" dirty="0">
                <a:latin typeface="Arial" panose="020B0604020202020204" pitchFamily="34" charset="0"/>
              </a:endParaRPr>
            </a:p>
          </p:txBody>
        </p:sp>
        <p:sp>
          <p:nvSpPr>
            <p:cNvPr id="39965" name="Freeform 20"/>
            <p:cNvSpPr>
              <a:spLocks/>
            </p:cNvSpPr>
            <p:nvPr/>
          </p:nvSpPr>
          <p:spPr bwMode="auto">
            <a:xfrm>
              <a:off x="1520" y="2720"/>
              <a:ext cx="248" cy="760"/>
            </a:xfrm>
            <a:custGeom>
              <a:avLst/>
              <a:gdLst>
                <a:gd name="T0" fmla="*/ 248 w 248"/>
                <a:gd name="T1" fmla="*/ 0 h 760"/>
                <a:gd name="T2" fmla="*/ 248 w 248"/>
                <a:gd name="T3" fmla="*/ 208 h 760"/>
                <a:gd name="T4" fmla="*/ 8 w 248"/>
                <a:gd name="T5" fmla="*/ 760 h 760"/>
                <a:gd name="T6" fmla="*/ 0 w 248"/>
                <a:gd name="T7" fmla="*/ 600 h 760"/>
                <a:gd name="T8" fmla="*/ 248 w 248"/>
                <a:gd name="T9" fmla="*/ 0 h 760"/>
                <a:gd name="T10" fmla="*/ 0 60000 65536"/>
                <a:gd name="T11" fmla="*/ 0 60000 65536"/>
                <a:gd name="T12" fmla="*/ 0 60000 65536"/>
                <a:gd name="T13" fmla="*/ 0 60000 65536"/>
                <a:gd name="T14" fmla="*/ 0 60000 65536"/>
                <a:gd name="T15" fmla="*/ 0 w 248"/>
                <a:gd name="T16" fmla="*/ 0 h 760"/>
                <a:gd name="T17" fmla="*/ 248 w 248"/>
                <a:gd name="T18" fmla="*/ 760 h 760"/>
              </a:gdLst>
              <a:ahLst/>
              <a:cxnLst>
                <a:cxn ang="T10">
                  <a:pos x="T0" y="T1"/>
                </a:cxn>
                <a:cxn ang="T11">
                  <a:pos x="T2" y="T3"/>
                </a:cxn>
                <a:cxn ang="T12">
                  <a:pos x="T4" y="T5"/>
                </a:cxn>
                <a:cxn ang="T13">
                  <a:pos x="T6" y="T7"/>
                </a:cxn>
                <a:cxn ang="T14">
                  <a:pos x="T8" y="T9"/>
                </a:cxn>
              </a:cxnLst>
              <a:rect l="T15" t="T16" r="T17" b="T18"/>
              <a:pathLst>
                <a:path w="248" h="760">
                  <a:moveTo>
                    <a:pt x="248" y="0"/>
                  </a:moveTo>
                  <a:lnTo>
                    <a:pt x="248" y="208"/>
                  </a:lnTo>
                  <a:lnTo>
                    <a:pt x="8" y="760"/>
                  </a:lnTo>
                  <a:lnTo>
                    <a:pt x="0" y="600"/>
                  </a:lnTo>
                  <a:lnTo>
                    <a:pt x="248" y="0"/>
                  </a:lnTo>
                  <a:close/>
                </a:path>
              </a:pathLst>
            </a:custGeom>
            <a:solidFill>
              <a:srgbClr val="FF33CC"/>
            </a:solidFill>
            <a:ln w="38100">
              <a:solidFill>
                <a:schemeClr val="tx1"/>
              </a:solidFill>
              <a:round/>
              <a:headEnd/>
              <a:tailEnd/>
            </a:ln>
          </p:spPr>
          <p:txBody>
            <a:bodyPr wrap="none" anchor="ctr"/>
            <a:lstStyle/>
            <a:p>
              <a:endParaRPr lang="en-US" dirty="0">
                <a:latin typeface="Arial" panose="020B0604020202020204" pitchFamily="34" charset="0"/>
              </a:endParaRPr>
            </a:p>
          </p:txBody>
        </p:sp>
        <p:sp>
          <p:nvSpPr>
            <p:cNvPr id="39966" name="Freeform 21"/>
            <p:cNvSpPr>
              <a:spLocks/>
            </p:cNvSpPr>
            <p:nvPr/>
          </p:nvSpPr>
          <p:spPr bwMode="auto">
            <a:xfrm>
              <a:off x="1584" y="3184"/>
              <a:ext cx="136" cy="344"/>
            </a:xfrm>
            <a:custGeom>
              <a:avLst/>
              <a:gdLst>
                <a:gd name="T0" fmla="*/ 24 w 136"/>
                <a:gd name="T1" fmla="*/ 0 h 344"/>
                <a:gd name="T2" fmla="*/ 136 w 136"/>
                <a:gd name="T3" fmla="*/ 0 h 344"/>
                <a:gd name="T4" fmla="*/ 136 w 136"/>
                <a:gd name="T5" fmla="*/ 232 h 344"/>
                <a:gd name="T6" fmla="*/ 106 w 136"/>
                <a:gd name="T7" fmla="*/ 344 h 344"/>
                <a:gd name="T8" fmla="*/ 106 w 136"/>
                <a:gd name="T9" fmla="*/ 88 h 344"/>
                <a:gd name="T10" fmla="*/ 0 w 136"/>
                <a:gd name="T11" fmla="*/ 88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endParaRPr lang="en-US" dirty="0">
                <a:latin typeface="Arial" panose="020B0604020202020204" pitchFamily="34" charset="0"/>
              </a:endParaRPr>
            </a:p>
          </p:txBody>
        </p:sp>
        <p:sp>
          <p:nvSpPr>
            <p:cNvPr id="39967" name="Freeform 22"/>
            <p:cNvSpPr>
              <a:spLocks/>
            </p:cNvSpPr>
            <p:nvPr/>
          </p:nvSpPr>
          <p:spPr bwMode="auto">
            <a:xfrm>
              <a:off x="1669" y="3008"/>
              <a:ext cx="123" cy="312"/>
            </a:xfrm>
            <a:custGeom>
              <a:avLst/>
              <a:gdLst>
                <a:gd name="T0" fmla="*/ 13 w 136"/>
                <a:gd name="T1" fmla="*/ 0 h 344"/>
                <a:gd name="T2" fmla="*/ 73 w 136"/>
                <a:gd name="T3" fmla="*/ 0 h 344"/>
                <a:gd name="T4" fmla="*/ 73 w 136"/>
                <a:gd name="T5" fmla="*/ 128 h 344"/>
                <a:gd name="T6" fmla="*/ 58 w 136"/>
                <a:gd name="T7" fmla="*/ 191 h 344"/>
                <a:gd name="T8" fmla="*/ 58 w 136"/>
                <a:gd name="T9" fmla="*/ 49 h 344"/>
                <a:gd name="T10" fmla="*/ 0 w 136"/>
                <a:gd name="T11" fmla="*/ 49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endParaRPr lang="en-US" dirty="0">
                <a:latin typeface="Arial" panose="020B0604020202020204" pitchFamily="34" charset="0"/>
              </a:endParaRPr>
            </a:p>
          </p:txBody>
        </p:sp>
        <p:sp>
          <p:nvSpPr>
            <p:cNvPr id="39968" name="Freeform 23"/>
            <p:cNvSpPr>
              <a:spLocks/>
            </p:cNvSpPr>
            <p:nvPr/>
          </p:nvSpPr>
          <p:spPr bwMode="auto">
            <a:xfrm>
              <a:off x="1737" y="2840"/>
              <a:ext cx="127" cy="320"/>
            </a:xfrm>
            <a:custGeom>
              <a:avLst/>
              <a:gdLst>
                <a:gd name="T0" fmla="*/ 17 w 136"/>
                <a:gd name="T1" fmla="*/ 0 h 344"/>
                <a:gd name="T2" fmla="*/ 91 w 136"/>
                <a:gd name="T3" fmla="*/ 0 h 344"/>
                <a:gd name="T4" fmla="*/ 91 w 136"/>
                <a:gd name="T5" fmla="*/ 151 h 344"/>
                <a:gd name="T6" fmla="*/ 70 w 136"/>
                <a:gd name="T7" fmla="*/ 223 h 344"/>
                <a:gd name="T8" fmla="*/ 70 w 136"/>
                <a:gd name="T9" fmla="*/ 57 h 344"/>
                <a:gd name="T10" fmla="*/ 0 w 136"/>
                <a:gd name="T11" fmla="*/ 57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endParaRPr lang="en-US" dirty="0">
                <a:latin typeface="Arial" panose="020B0604020202020204" pitchFamily="34" charset="0"/>
              </a:endParaRPr>
            </a:p>
          </p:txBody>
        </p:sp>
      </p:grpSp>
      <p:grpSp>
        <p:nvGrpSpPr>
          <p:cNvPr id="39944" name="Group 24"/>
          <p:cNvGrpSpPr>
            <a:grpSpLocks/>
          </p:cNvGrpSpPr>
          <p:nvPr/>
        </p:nvGrpSpPr>
        <p:grpSpPr bwMode="auto">
          <a:xfrm flipH="1">
            <a:off x="5480050" y="2441575"/>
            <a:ext cx="1358900" cy="1282700"/>
            <a:chOff x="1008" y="2720"/>
            <a:chExt cx="856" cy="808"/>
          </a:xfrm>
        </p:grpSpPr>
        <p:sp>
          <p:nvSpPr>
            <p:cNvPr id="39951" name="Rectangle 25"/>
            <p:cNvSpPr>
              <a:spLocks noChangeArrowheads="1"/>
            </p:cNvSpPr>
            <p:nvPr/>
          </p:nvSpPr>
          <p:spPr bwMode="auto">
            <a:xfrm>
              <a:off x="1032" y="3304"/>
              <a:ext cx="488" cy="160"/>
            </a:xfrm>
            <a:prstGeom prst="rect">
              <a:avLst/>
            </a:prstGeom>
            <a:solidFill>
              <a:schemeClr val="accent1"/>
            </a:solidFill>
            <a:ln w="38100" algn="ctr">
              <a:solidFill>
                <a:schemeClr val="tx1"/>
              </a:solidFill>
              <a:miter lim="800000"/>
              <a:headEnd/>
              <a:tailEnd/>
            </a:ln>
          </p:spPr>
          <p:txBody>
            <a:bodyPr wrap="none" anchor="ctr"/>
            <a:lstStyle/>
            <a:p>
              <a:endParaRPr lang="en-US" dirty="0">
                <a:latin typeface="Arial" panose="020B0604020202020204" pitchFamily="34" charset="0"/>
              </a:endParaRPr>
            </a:p>
          </p:txBody>
        </p:sp>
        <p:sp>
          <p:nvSpPr>
            <p:cNvPr id="39952" name="Freeform 26"/>
            <p:cNvSpPr>
              <a:spLocks/>
            </p:cNvSpPr>
            <p:nvPr/>
          </p:nvSpPr>
          <p:spPr bwMode="auto">
            <a:xfrm flipH="1">
              <a:off x="1008" y="3168"/>
              <a:ext cx="136" cy="344"/>
            </a:xfrm>
            <a:custGeom>
              <a:avLst/>
              <a:gdLst>
                <a:gd name="T0" fmla="*/ 24 w 136"/>
                <a:gd name="T1" fmla="*/ 0 h 344"/>
                <a:gd name="T2" fmla="*/ 136 w 136"/>
                <a:gd name="T3" fmla="*/ 0 h 344"/>
                <a:gd name="T4" fmla="*/ 136 w 136"/>
                <a:gd name="T5" fmla="*/ 232 h 344"/>
                <a:gd name="T6" fmla="*/ 106 w 136"/>
                <a:gd name="T7" fmla="*/ 344 h 344"/>
                <a:gd name="T8" fmla="*/ 106 w 136"/>
                <a:gd name="T9" fmla="*/ 88 h 344"/>
                <a:gd name="T10" fmla="*/ 0 w 136"/>
                <a:gd name="T11" fmla="*/ 88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endParaRPr lang="en-US" dirty="0">
                <a:latin typeface="Arial" panose="020B0604020202020204" pitchFamily="34" charset="0"/>
              </a:endParaRPr>
            </a:p>
          </p:txBody>
        </p:sp>
        <p:sp>
          <p:nvSpPr>
            <p:cNvPr id="39953" name="Freeform 27"/>
            <p:cNvSpPr>
              <a:spLocks/>
            </p:cNvSpPr>
            <p:nvPr/>
          </p:nvSpPr>
          <p:spPr bwMode="auto">
            <a:xfrm flipH="1">
              <a:off x="1077" y="3000"/>
              <a:ext cx="123" cy="312"/>
            </a:xfrm>
            <a:custGeom>
              <a:avLst/>
              <a:gdLst>
                <a:gd name="T0" fmla="*/ 13 w 136"/>
                <a:gd name="T1" fmla="*/ 0 h 344"/>
                <a:gd name="T2" fmla="*/ 73 w 136"/>
                <a:gd name="T3" fmla="*/ 0 h 344"/>
                <a:gd name="T4" fmla="*/ 73 w 136"/>
                <a:gd name="T5" fmla="*/ 128 h 344"/>
                <a:gd name="T6" fmla="*/ 58 w 136"/>
                <a:gd name="T7" fmla="*/ 191 h 344"/>
                <a:gd name="T8" fmla="*/ 58 w 136"/>
                <a:gd name="T9" fmla="*/ 49 h 344"/>
                <a:gd name="T10" fmla="*/ 0 w 136"/>
                <a:gd name="T11" fmla="*/ 49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endParaRPr lang="en-US" dirty="0">
                <a:latin typeface="Arial" panose="020B0604020202020204" pitchFamily="34" charset="0"/>
              </a:endParaRPr>
            </a:p>
          </p:txBody>
        </p:sp>
        <p:sp>
          <p:nvSpPr>
            <p:cNvPr id="39954" name="Freeform 28"/>
            <p:cNvSpPr>
              <a:spLocks/>
            </p:cNvSpPr>
            <p:nvPr/>
          </p:nvSpPr>
          <p:spPr bwMode="auto">
            <a:xfrm flipH="1">
              <a:off x="1200" y="2800"/>
              <a:ext cx="127" cy="320"/>
            </a:xfrm>
            <a:custGeom>
              <a:avLst/>
              <a:gdLst>
                <a:gd name="T0" fmla="*/ 17 w 136"/>
                <a:gd name="T1" fmla="*/ 0 h 344"/>
                <a:gd name="T2" fmla="*/ 91 w 136"/>
                <a:gd name="T3" fmla="*/ 0 h 344"/>
                <a:gd name="T4" fmla="*/ 91 w 136"/>
                <a:gd name="T5" fmla="*/ 151 h 344"/>
                <a:gd name="T6" fmla="*/ 70 w 136"/>
                <a:gd name="T7" fmla="*/ 223 h 344"/>
                <a:gd name="T8" fmla="*/ 70 w 136"/>
                <a:gd name="T9" fmla="*/ 57 h 344"/>
                <a:gd name="T10" fmla="*/ 0 w 136"/>
                <a:gd name="T11" fmla="*/ 57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endParaRPr lang="en-US" dirty="0">
                <a:latin typeface="Arial" panose="020B0604020202020204" pitchFamily="34" charset="0"/>
              </a:endParaRPr>
            </a:p>
          </p:txBody>
        </p:sp>
        <p:sp>
          <p:nvSpPr>
            <p:cNvPr id="39955" name="Freeform 29"/>
            <p:cNvSpPr>
              <a:spLocks/>
            </p:cNvSpPr>
            <p:nvPr/>
          </p:nvSpPr>
          <p:spPr bwMode="auto">
            <a:xfrm>
              <a:off x="1032" y="2720"/>
              <a:ext cx="744" cy="592"/>
            </a:xfrm>
            <a:custGeom>
              <a:avLst/>
              <a:gdLst>
                <a:gd name="T0" fmla="*/ 0 w 744"/>
                <a:gd name="T1" fmla="*/ 592 h 592"/>
                <a:gd name="T2" fmla="*/ 488 w 744"/>
                <a:gd name="T3" fmla="*/ 576 h 592"/>
                <a:gd name="T4" fmla="*/ 744 w 744"/>
                <a:gd name="T5" fmla="*/ 0 h 592"/>
                <a:gd name="T6" fmla="*/ 336 w 744"/>
                <a:gd name="T7" fmla="*/ 8 h 592"/>
                <a:gd name="T8" fmla="*/ 0 w 744"/>
                <a:gd name="T9" fmla="*/ 592 h 592"/>
                <a:gd name="T10" fmla="*/ 0 60000 65536"/>
                <a:gd name="T11" fmla="*/ 0 60000 65536"/>
                <a:gd name="T12" fmla="*/ 0 60000 65536"/>
                <a:gd name="T13" fmla="*/ 0 60000 65536"/>
                <a:gd name="T14" fmla="*/ 0 60000 65536"/>
                <a:gd name="T15" fmla="*/ 0 w 744"/>
                <a:gd name="T16" fmla="*/ 0 h 592"/>
                <a:gd name="T17" fmla="*/ 744 w 744"/>
                <a:gd name="T18" fmla="*/ 592 h 592"/>
              </a:gdLst>
              <a:ahLst/>
              <a:cxnLst>
                <a:cxn ang="T10">
                  <a:pos x="T0" y="T1"/>
                </a:cxn>
                <a:cxn ang="T11">
                  <a:pos x="T2" y="T3"/>
                </a:cxn>
                <a:cxn ang="T12">
                  <a:pos x="T4" y="T5"/>
                </a:cxn>
                <a:cxn ang="T13">
                  <a:pos x="T6" y="T7"/>
                </a:cxn>
                <a:cxn ang="T14">
                  <a:pos x="T8" y="T9"/>
                </a:cxn>
              </a:cxnLst>
              <a:rect l="T15" t="T16" r="T17" b="T18"/>
              <a:pathLst>
                <a:path w="744" h="592">
                  <a:moveTo>
                    <a:pt x="0" y="592"/>
                  </a:moveTo>
                  <a:lnTo>
                    <a:pt x="488" y="576"/>
                  </a:lnTo>
                  <a:lnTo>
                    <a:pt x="744" y="0"/>
                  </a:lnTo>
                  <a:lnTo>
                    <a:pt x="336" y="8"/>
                  </a:lnTo>
                  <a:lnTo>
                    <a:pt x="0" y="592"/>
                  </a:lnTo>
                  <a:close/>
                </a:path>
              </a:pathLst>
            </a:custGeom>
            <a:solidFill>
              <a:schemeClr val="accent1"/>
            </a:solidFill>
            <a:ln w="38100">
              <a:solidFill>
                <a:schemeClr val="tx1"/>
              </a:solidFill>
              <a:round/>
              <a:headEnd/>
              <a:tailEnd/>
            </a:ln>
          </p:spPr>
          <p:txBody>
            <a:bodyPr wrap="none" anchor="ctr"/>
            <a:lstStyle/>
            <a:p>
              <a:endParaRPr lang="en-US" dirty="0">
                <a:latin typeface="Arial" panose="020B0604020202020204" pitchFamily="34" charset="0"/>
              </a:endParaRPr>
            </a:p>
          </p:txBody>
        </p:sp>
        <p:sp>
          <p:nvSpPr>
            <p:cNvPr id="39956" name="Freeform 30"/>
            <p:cNvSpPr>
              <a:spLocks/>
            </p:cNvSpPr>
            <p:nvPr/>
          </p:nvSpPr>
          <p:spPr bwMode="auto">
            <a:xfrm>
              <a:off x="1520" y="2720"/>
              <a:ext cx="248" cy="760"/>
            </a:xfrm>
            <a:custGeom>
              <a:avLst/>
              <a:gdLst>
                <a:gd name="T0" fmla="*/ 248 w 248"/>
                <a:gd name="T1" fmla="*/ 0 h 760"/>
                <a:gd name="T2" fmla="*/ 248 w 248"/>
                <a:gd name="T3" fmla="*/ 208 h 760"/>
                <a:gd name="T4" fmla="*/ 8 w 248"/>
                <a:gd name="T5" fmla="*/ 760 h 760"/>
                <a:gd name="T6" fmla="*/ 0 w 248"/>
                <a:gd name="T7" fmla="*/ 600 h 760"/>
                <a:gd name="T8" fmla="*/ 248 w 248"/>
                <a:gd name="T9" fmla="*/ 0 h 760"/>
                <a:gd name="T10" fmla="*/ 0 60000 65536"/>
                <a:gd name="T11" fmla="*/ 0 60000 65536"/>
                <a:gd name="T12" fmla="*/ 0 60000 65536"/>
                <a:gd name="T13" fmla="*/ 0 60000 65536"/>
                <a:gd name="T14" fmla="*/ 0 60000 65536"/>
                <a:gd name="T15" fmla="*/ 0 w 248"/>
                <a:gd name="T16" fmla="*/ 0 h 760"/>
                <a:gd name="T17" fmla="*/ 248 w 248"/>
                <a:gd name="T18" fmla="*/ 760 h 760"/>
              </a:gdLst>
              <a:ahLst/>
              <a:cxnLst>
                <a:cxn ang="T10">
                  <a:pos x="T0" y="T1"/>
                </a:cxn>
                <a:cxn ang="T11">
                  <a:pos x="T2" y="T3"/>
                </a:cxn>
                <a:cxn ang="T12">
                  <a:pos x="T4" y="T5"/>
                </a:cxn>
                <a:cxn ang="T13">
                  <a:pos x="T6" y="T7"/>
                </a:cxn>
                <a:cxn ang="T14">
                  <a:pos x="T8" y="T9"/>
                </a:cxn>
              </a:cxnLst>
              <a:rect l="T15" t="T16" r="T17" b="T18"/>
              <a:pathLst>
                <a:path w="248" h="760">
                  <a:moveTo>
                    <a:pt x="248" y="0"/>
                  </a:moveTo>
                  <a:lnTo>
                    <a:pt x="248" y="208"/>
                  </a:lnTo>
                  <a:lnTo>
                    <a:pt x="8" y="760"/>
                  </a:lnTo>
                  <a:lnTo>
                    <a:pt x="0" y="600"/>
                  </a:lnTo>
                  <a:lnTo>
                    <a:pt x="248" y="0"/>
                  </a:lnTo>
                  <a:close/>
                </a:path>
              </a:pathLst>
            </a:custGeom>
            <a:solidFill>
              <a:schemeClr val="accent1"/>
            </a:solidFill>
            <a:ln w="38100">
              <a:solidFill>
                <a:schemeClr val="tx1"/>
              </a:solidFill>
              <a:round/>
              <a:headEnd/>
              <a:tailEnd/>
            </a:ln>
          </p:spPr>
          <p:txBody>
            <a:bodyPr wrap="none" anchor="ctr"/>
            <a:lstStyle/>
            <a:p>
              <a:endParaRPr lang="en-US" dirty="0">
                <a:latin typeface="Arial" panose="020B0604020202020204" pitchFamily="34" charset="0"/>
              </a:endParaRPr>
            </a:p>
          </p:txBody>
        </p:sp>
        <p:sp>
          <p:nvSpPr>
            <p:cNvPr id="39957" name="Freeform 31"/>
            <p:cNvSpPr>
              <a:spLocks/>
            </p:cNvSpPr>
            <p:nvPr/>
          </p:nvSpPr>
          <p:spPr bwMode="auto">
            <a:xfrm>
              <a:off x="1584" y="3184"/>
              <a:ext cx="136" cy="344"/>
            </a:xfrm>
            <a:custGeom>
              <a:avLst/>
              <a:gdLst>
                <a:gd name="T0" fmla="*/ 24 w 136"/>
                <a:gd name="T1" fmla="*/ 0 h 344"/>
                <a:gd name="T2" fmla="*/ 136 w 136"/>
                <a:gd name="T3" fmla="*/ 0 h 344"/>
                <a:gd name="T4" fmla="*/ 136 w 136"/>
                <a:gd name="T5" fmla="*/ 232 h 344"/>
                <a:gd name="T6" fmla="*/ 106 w 136"/>
                <a:gd name="T7" fmla="*/ 344 h 344"/>
                <a:gd name="T8" fmla="*/ 106 w 136"/>
                <a:gd name="T9" fmla="*/ 88 h 344"/>
                <a:gd name="T10" fmla="*/ 0 w 136"/>
                <a:gd name="T11" fmla="*/ 88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endParaRPr lang="en-US" dirty="0">
                <a:latin typeface="Arial" panose="020B0604020202020204" pitchFamily="34" charset="0"/>
              </a:endParaRPr>
            </a:p>
          </p:txBody>
        </p:sp>
        <p:sp>
          <p:nvSpPr>
            <p:cNvPr id="39958" name="Freeform 32"/>
            <p:cNvSpPr>
              <a:spLocks/>
            </p:cNvSpPr>
            <p:nvPr/>
          </p:nvSpPr>
          <p:spPr bwMode="auto">
            <a:xfrm>
              <a:off x="1669" y="3008"/>
              <a:ext cx="123" cy="312"/>
            </a:xfrm>
            <a:custGeom>
              <a:avLst/>
              <a:gdLst>
                <a:gd name="T0" fmla="*/ 13 w 136"/>
                <a:gd name="T1" fmla="*/ 0 h 344"/>
                <a:gd name="T2" fmla="*/ 73 w 136"/>
                <a:gd name="T3" fmla="*/ 0 h 344"/>
                <a:gd name="T4" fmla="*/ 73 w 136"/>
                <a:gd name="T5" fmla="*/ 128 h 344"/>
                <a:gd name="T6" fmla="*/ 58 w 136"/>
                <a:gd name="T7" fmla="*/ 191 h 344"/>
                <a:gd name="T8" fmla="*/ 58 w 136"/>
                <a:gd name="T9" fmla="*/ 49 h 344"/>
                <a:gd name="T10" fmla="*/ 0 w 136"/>
                <a:gd name="T11" fmla="*/ 49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endParaRPr lang="en-US" dirty="0">
                <a:latin typeface="Arial" panose="020B0604020202020204" pitchFamily="34" charset="0"/>
              </a:endParaRPr>
            </a:p>
          </p:txBody>
        </p:sp>
        <p:sp>
          <p:nvSpPr>
            <p:cNvPr id="39959" name="Freeform 33"/>
            <p:cNvSpPr>
              <a:spLocks/>
            </p:cNvSpPr>
            <p:nvPr/>
          </p:nvSpPr>
          <p:spPr bwMode="auto">
            <a:xfrm>
              <a:off x="1737" y="2840"/>
              <a:ext cx="127" cy="320"/>
            </a:xfrm>
            <a:custGeom>
              <a:avLst/>
              <a:gdLst>
                <a:gd name="T0" fmla="*/ 17 w 136"/>
                <a:gd name="T1" fmla="*/ 0 h 344"/>
                <a:gd name="T2" fmla="*/ 91 w 136"/>
                <a:gd name="T3" fmla="*/ 0 h 344"/>
                <a:gd name="T4" fmla="*/ 91 w 136"/>
                <a:gd name="T5" fmla="*/ 151 h 344"/>
                <a:gd name="T6" fmla="*/ 70 w 136"/>
                <a:gd name="T7" fmla="*/ 223 h 344"/>
                <a:gd name="T8" fmla="*/ 70 w 136"/>
                <a:gd name="T9" fmla="*/ 57 h 344"/>
                <a:gd name="T10" fmla="*/ 0 w 136"/>
                <a:gd name="T11" fmla="*/ 57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endParaRPr lang="en-US" dirty="0">
                <a:latin typeface="Arial" panose="020B0604020202020204" pitchFamily="34" charset="0"/>
              </a:endParaRPr>
            </a:p>
          </p:txBody>
        </p:sp>
      </p:grpSp>
      <p:sp>
        <p:nvSpPr>
          <p:cNvPr id="39945" name="AutoShape 34"/>
          <p:cNvSpPr>
            <a:spLocks noChangeArrowheads="1"/>
          </p:cNvSpPr>
          <p:nvPr/>
        </p:nvSpPr>
        <p:spPr bwMode="auto">
          <a:xfrm>
            <a:off x="1182688" y="4298950"/>
            <a:ext cx="6626225" cy="641350"/>
          </a:xfrm>
          <a:prstGeom prst="leftRightArrow">
            <a:avLst>
              <a:gd name="adj1" fmla="val 40102"/>
              <a:gd name="adj2" fmla="val 81458"/>
            </a:avLst>
          </a:prstGeom>
          <a:solidFill>
            <a:schemeClr val="accent6">
              <a:lumMod val="50000"/>
            </a:schemeClr>
          </a:solidFill>
          <a:ln w="38100">
            <a:solidFill>
              <a:schemeClr val="tx1"/>
            </a:solidFill>
            <a:miter lim="800000"/>
            <a:headEnd/>
            <a:tailEnd/>
          </a:ln>
        </p:spPr>
        <p:txBody>
          <a:bodyPr wrap="none" anchor="ctr"/>
          <a:lstStyle/>
          <a:p>
            <a:pPr algn="ctr"/>
            <a:r>
              <a:rPr lang="en-US" sz="2000" b="0" dirty="0">
                <a:solidFill>
                  <a:schemeClr val="tx1"/>
                </a:solidFill>
                <a:latin typeface="Arial" panose="020B0604020202020204" pitchFamily="34" charset="0"/>
              </a:rPr>
              <a:t>Bus</a:t>
            </a:r>
          </a:p>
        </p:txBody>
      </p:sp>
      <p:sp>
        <p:nvSpPr>
          <p:cNvPr id="39946" name="Rectangle 36"/>
          <p:cNvSpPr>
            <a:spLocks noChangeArrowheads="1"/>
          </p:cNvSpPr>
          <p:nvPr/>
        </p:nvSpPr>
        <p:spPr bwMode="auto">
          <a:xfrm>
            <a:off x="1919288" y="3887788"/>
            <a:ext cx="1203325" cy="385762"/>
          </a:xfrm>
          <a:prstGeom prst="rect">
            <a:avLst/>
          </a:prstGeom>
          <a:solidFill>
            <a:srgbClr val="FF33CC"/>
          </a:solidFill>
          <a:ln w="38100">
            <a:solidFill>
              <a:schemeClr val="tx1"/>
            </a:solidFill>
            <a:miter lim="800000"/>
            <a:headEnd/>
            <a:tailEnd/>
          </a:ln>
        </p:spPr>
        <p:txBody>
          <a:bodyPr wrap="none" anchor="ctr"/>
          <a:lstStyle/>
          <a:p>
            <a:pPr algn="ctr"/>
            <a:r>
              <a:rPr lang="en-US" sz="2400" b="0" dirty="0">
                <a:solidFill>
                  <a:schemeClr val="tx1"/>
                </a:solidFill>
                <a:latin typeface="Arial" panose="020B0604020202020204" pitchFamily="34" charset="0"/>
                <a:cs typeface="Arial" panose="020B0604020202020204" pitchFamily="34" charset="0"/>
              </a:rPr>
              <a:t>cache</a:t>
            </a:r>
          </a:p>
        </p:txBody>
      </p:sp>
      <p:sp>
        <p:nvSpPr>
          <p:cNvPr id="39947" name="Rectangle 38"/>
          <p:cNvSpPr>
            <a:spLocks noChangeArrowheads="1"/>
          </p:cNvSpPr>
          <p:nvPr/>
        </p:nvSpPr>
        <p:spPr bwMode="auto">
          <a:xfrm>
            <a:off x="1747838" y="5262563"/>
            <a:ext cx="5567362" cy="881062"/>
          </a:xfrm>
          <a:prstGeom prst="rect">
            <a:avLst/>
          </a:prstGeom>
          <a:solidFill>
            <a:schemeClr val="accent6">
              <a:lumMod val="50000"/>
            </a:schemeClr>
          </a:solidFill>
          <a:ln w="38100">
            <a:solidFill>
              <a:schemeClr val="tx1"/>
            </a:solidFill>
            <a:miter lim="800000"/>
            <a:headEnd/>
            <a:tailEnd/>
          </a:ln>
        </p:spPr>
        <p:txBody>
          <a:bodyPr wrap="none" anchor="ctr"/>
          <a:lstStyle/>
          <a:p>
            <a:pPr algn="ctr"/>
            <a:r>
              <a:rPr lang="en-US" b="0" dirty="0">
                <a:solidFill>
                  <a:schemeClr val="tx1"/>
                </a:solidFill>
                <a:latin typeface="Arial" panose="020B0604020202020204" pitchFamily="34" charset="0"/>
                <a:cs typeface="Arial" panose="020B0604020202020204" pitchFamily="34" charset="0"/>
              </a:rPr>
              <a:t>memory</a:t>
            </a:r>
          </a:p>
        </p:txBody>
      </p:sp>
      <p:sp>
        <p:nvSpPr>
          <p:cNvPr id="39948" name="AutoShape 39"/>
          <p:cNvSpPr>
            <a:spLocks noChangeArrowheads="1"/>
          </p:cNvSpPr>
          <p:nvPr/>
        </p:nvSpPr>
        <p:spPr bwMode="auto">
          <a:xfrm>
            <a:off x="4025900" y="4829175"/>
            <a:ext cx="819150" cy="352425"/>
          </a:xfrm>
          <a:prstGeom prst="upDownArrow">
            <a:avLst>
              <a:gd name="adj1" fmla="val 50000"/>
              <a:gd name="adj2" fmla="val 33782"/>
            </a:avLst>
          </a:prstGeom>
          <a:solidFill>
            <a:schemeClr val="hlink"/>
          </a:solidFill>
          <a:ln w="38100">
            <a:solidFill>
              <a:schemeClr val="tx1"/>
            </a:solidFill>
            <a:miter lim="800000"/>
            <a:headEnd/>
            <a:tailEnd/>
          </a:ln>
        </p:spPr>
        <p:txBody>
          <a:bodyPr wrap="none" anchor="ctr"/>
          <a:lstStyle/>
          <a:p>
            <a:endParaRPr lang="en-US" dirty="0">
              <a:latin typeface="Arial" panose="020B0604020202020204" pitchFamily="34" charset="0"/>
            </a:endParaRPr>
          </a:p>
        </p:txBody>
      </p:sp>
      <p:sp>
        <p:nvSpPr>
          <p:cNvPr id="39949" name="Rectangle 40"/>
          <p:cNvSpPr>
            <a:spLocks noChangeArrowheads="1"/>
          </p:cNvSpPr>
          <p:nvPr/>
        </p:nvSpPr>
        <p:spPr bwMode="auto">
          <a:xfrm>
            <a:off x="5665788" y="3887788"/>
            <a:ext cx="1203325" cy="385762"/>
          </a:xfrm>
          <a:prstGeom prst="rect">
            <a:avLst/>
          </a:prstGeom>
          <a:solidFill>
            <a:schemeClr val="accent1"/>
          </a:solidFill>
          <a:ln w="38100">
            <a:solidFill>
              <a:schemeClr val="tx1"/>
            </a:solidFill>
            <a:miter lim="800000"/>
            <a:headEnd/>
            <a:tailEnd/>
          </a:ln>
        </p:spPr>
        <p:txBody>
          <a:bodyPr wrap="none" anchor="ctr"/>
          <a:lstStyle/>
          <a:p>
            <a:pPr algn="ctr"/>
            <a:r>
              <a:rPr lang="en-US" sz="2400" b="0" dirty="0">
                <a:solidFill>
                  <a:schemeClr val="tx1"/>
                </a:solidFill>
                <a:latin typeface="Arial" panose="020B0604020202020204" pitchFamily="34" charset="0"/>
                <a:cs typeface="Arial" panose="020B0604020202020204" pitchFamily="34" charset="0"/>
              </a:rPr>
              <a:t>cache</a:t>
            </a:r>
          </a:p>
        </p:txBody>
      </p:sp>
      <p:sp>
        <p:nvSpPr>
          <p:cNvPr id="39950" name="Rectangle 41"/>
          <p:cNvSpPr>
            <a:spLocks noChangeArrowheads="1"/>
          </p:cNvSpPr>
          <p:nvPr/>
        </p:nvSpPr>
        <p:spPr bwMode="auto">
          <a:xfrm>
            <a:off x="3792538" y="3887788"/>
            <a:ext cx="1203325" cy="385762"/>
          </a:xfrm>
          <a:prstGeom prst="rect">
            <a:avLst/>
          </a:prstGeom>
          <a:solidFill>
            <a:srgbClr val="FF3300"/>
          </a:solidFill>
          <a:ln w="38100">
            <a:solidFill>
              <a:schemeClr val="tx1"/>
            </a:solidFill>
            <a:miter lim="800000"/>
            <a:headEnd/>
            <a:tailEnd/>
          </a:ln>
        </p:spPr>
        <p:txBody>
          <a:bodyPr wrap="none" anchor="ctr"/>
          <a:lstStyle/>
          <a:p>
            <a:pPr algn="ctr"/>
            <a:r>
              <a:rPr lang="en-US" sz="2400" b="0" dirty="0">
                <a:solidFill>
                  <a:schemeClr val="tx1"/>
                </a:solidFill>
                <a:latin typeface="Arial" panose="020B0604020202020204" pitchFamily="34" charset="0"/>
                <a:cs typeface="Arial" panose="020B0604020202020204" pitchFamily="34" charset="0"/>
              </a:rPr>
              <a:t>cache</a:t>
            </a:r>
          </a:p>
        </p:txBody>
      </p:sp>
      <p:sp>
        <p:nvSpPr>
          <p:cNvPr id="42" name="TextBox 41">
            <a:extLst>
              <a:ext uri="{FF2B5EF4-FFF2-40B4-BE49-F238E27FC236}">
                <a16:creationId xmlns:a16="http://schemas.microsoft.com/office/drawing/2014/main" id="{06DC944E-18C8-4DF5-BB1C-C9D7FF6B04FE}"/>
              </a:ext>
            </a:extLst>
          </p:cNvPr>
          <p:cNvSpPr txBox="1"/>
          <p:nvPr/>
        </p:nvSpPr>
        <p:spPr bwMode="auto">
          <a:xfrm>
            <a:off x="368981" y="312546"/>
            <a:ext cx="4645824" cy="523220"/>
          </a:xfrm>
          <a:prstGeom prst="rect">
            <a:avLst/>
          </a:prstGeom>
          <a:solidFill>
            <a:schemeClr val="bg1"/>
          </a:solidFill>
          <a:ln w="76200">
            <a:solidFill>
              <a:schemeClr val="tx1">
                <a:lumMod val="85000"/>
              </a:schemeClr>
            </a:solid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2800" dirty="0">
                <a:solidFill>
                  <a:srgbClr val="FFFF00"/>
                </a:solidFill>
                <a:latin typeface="Arial" panose="020B0604020202020204" pitchFamily="34" charset="0"/>
                <a:cs typeface="Arial" panose="020B0604020202020204" pitchFamily="34" charset="0"/>
              </a:rPr>
              <a:t>Standard Cache Coherence</a:t>
            </a:r>
          </a:p>
        </p:txBody>
      </p:sp>
      <p:sp>
        <p:nvSpPr>
          <p:cNvPr id="44" name="AutoShape 41">
            <a:extLst>
              <a:ext uri="{FF2B5EF4-FFF2-40B4-BE49-F238E27FC236}">
                <a16:creationId xmlns:a16="http://schemas.microsoft.com/office/drawing/2014/main" id="{0BE9DBA2-3B30-4EF9-8854-BABB1799532F}"/>
              </a:ext>
            </a:extLst>
          </p:cNvPr>
          <p:cNvSpPr>
            <a:spLocks noChangeArrowheads="1"/>
          </p:cNvSpPr>
          <p:nvPr/>
        </p:nvSpPr>
        <p:spPr bwMode="auto">
          <a:xfrm>
            <a:off x="2616200" y="312738"/>
            <a:ext cx="6288088" cy="2582862"/>
          </a:xfrm>
          <a:prstGeom prst="wedgeRoundRectCallout">
            <a:avLst>
              <a:gd name="adj1" fmla="val -20662"/>
              <a:gd name="adj2" fmla="val 89829"/>
              <a:gd name="adj3" fmla="val 16667"/>
            </a:avLst>
          </a:prstGeom>
          <a:solidFill>
            <a:schemeClr val="bg1"/>
          </a:solidFill>
          <a:ln w="76200">
            <a:solidFill>
              <a:srgbClr val="FF3300"/>
            </a:solidFill>
            <a:miter lim="800000"/>
            <a:headEnd/>
            <a:tailEnd/>
          </a:ln>
          <a:effectLst>
            <a:outerShdw blurRad="50800" dist="38100" dir="2700000" algn="tl" rotWithShape="0">
              <a:prstClr val="black">
                <a:alpha val="40000"/>
              </a:prstClr>
            </a:outerShdw>
          </a:effectLst>
        </p:spPr>
        <p:txBody>
          <a:bodyPr anchor="ctr"/>
          <a:lstStyle/>
          <a:p>
            <a:pPr algn="l"/>
            <a:r>
              <a:rPr lang="en-US" sz="2800" b="0" dirty="0">
                <a:solidFill>
                  <a:srgbClr val="FFFF00"/>
                </a:solidFill>
                <a:latin typeface="Arial" pitchFamily="34" charset="0"/>
                <a:cs typeface="Arial" pitchFamily="34" charset="0"/>
              </a:rPr>
              <a:t>Per-Processor Caches</a:t>
            </a:r>
          </a:p>
          <a:p>
            <a:pPr lvl="1" algn="l">
              <a:buFontTx/>
              <a:buChar char="•"/>
            </a:pPr>
            <a:r>
              <a:rPr lang="en-US" sz="2800" b="0" dirty="0">
                <a:solidFill>
                  <a:srgbClr val="FFFF00"/>
                </a:solidFill>
                <a:latin typeface="Arial" pitchFamily="34" charset="0"/>
                <a:cs typeface="Arial" pitchFamily="34" charset="0"/>
              </a:rPr>
              <a:t>Small</a:t>
            </a:r>
          </a:p>
          <a:p>
            <a:pPr lvl="1" algn="l">
              <a:buFontTx/>
              <a:buChar char="•"/>
            </a:pPr>
            <a:r>
              <a:rPr lang="en-US" sz="2800" b="0" dirty="0">
                <a:solidFill>
                  <a:srgbClr val="FFFF00"/>
                </a:solidFill>
                <a:latin typeface="Arial" pitchFamily="34" charset="0"/>
                <a:cs typeface="Arial" pitchFamily="34" charset="0"/>
              </a:rPr>
              <a:t>Fast: 1 or 2 cycles</a:t>
            </a:r>
          </a:p>
          <a:p>
            <a:pPr lvl="1" algn="l">
              <a:buFontTx/>
              <a:buChar char="•"/>
            </a:pPr>
            <a:r>
              <a:rPr lang="en-US" sz="2800" b="0" dirty="0">
                <a:solidFill>
                  <a:srgbClr val="FFFF00"/>
                </a:solidFill>
                <a:latin typeface="Arial" pitchFamily="34" charset="0"/>
                <a:cs typeface="Arial" pitchFamily="34" charset="0"/>
              </a:rPr>
              <a:t>Address &amp; state information</a:t>
            </a:r>
          </a:p>
        </p:txBody>
      </p:sp>
    </p:spTree>
    <p:extLst>
      <p:ext uri="{BB962C8B-B14F-4D97-AF65-F5344CB8AC3E}">
        <p14:creationId xmlns:p14="http://schemas.microsoft.com/office/powerpoint/2010/main" val="244852250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40" name="Picture 42" descr="magic"/>
          <p:cNvPicPr>
            <a:picLocks noChangeAspect="1" noChangeArrowheads="1"/>
          </p:cNvPicPr>
          <p:nvPr/>
        </p:nvPicPr>
        <p:blipFill>
          <a:blip r:embed="rId3" cstate="print"/>
          <a:srcRect/>
          <a:stretch>
            <a:fillRect/>
          </a:stretch>
        </p:blipFill>
        <p:spPr bwMode="auto">
          <a:xfrm>
            <a:off x="2540000" y="2540000"/>
            <a:ext cx="127000" cy="127000"/>
          </a:xfrm>
          <a:prstGeom prst="rect">
            <a:avLst/>
          </a:prstGeom>
          <a:noFill/>
          <a:ln w="9525">
            <a:noFill/>
            <a:miter lim="800000"/>
            <a:headEnd/>
            <a:tailEnd/>
          </a:ln>
        </p:spPr>
      </p:pic>
      <p:grpSp>
        <p:nvGrpSpPr>
          <p:cNvPr id="39942" name="Group 3"/>
          <p:cNvGrpSpPr>
            <a:grpSpLocks/>
          </p:cNvGrpSpPr>
          <p:nvPr/>
        </p:nvGrpSpPr>
        <p:grpSpPr bwMode="auto">
          <a:xfrm>
            <a:off x="3732213" y="2495550"/>
            <a:ext cx="1130300" cy="1173163"/>
            <a:chOff x="2496" y="2725"/>
            <a:chExt cx="712" cy="739"/>
          </a:xfrm>
        </p:grpSpPr>
        <p:sp>
          <p:nvSpPr>
            <p:cNvPr id="39969" name="Rectangle 4"/>
            <p:cNvSpPr>
              <a:spLocks noChangeArrowheads="1"/>
            </p:cNvSpPr>
            <p:nvPr/>
          </p:nvSpPr>
          <p:spPr bwMode="auto">
            <a:xfrm>
              <a:off x="2592" y="3312"/>
              <a:ext cx="528" cy="144"/>
            </a:xfrm>
            <a:prstGeom prst="rect">
              <a:avLst/>
            </a:prstGeom>
            <a:solidFill>
              <a:srgbClr val="FF0000"/>
            </a:solidFill>
            <a:ln w="38100" algn="ctr">
              <a:solidFill>
                <a:schemeClr val="tx1"/>
              </a:solidFill>
              <a:miter lim="800000"/>
              <a:headEnd/>
              <a:tailEnd/>
            </a:ln>
          </p:spPr>
          <p:txBody>
            <a:bodyPr wrap="none" anchor="ctr"/>
            <a:lstStyle/>
            <a:p>
              <a:endParaRPr lang="en-US" dirty="0">
                <a:latin typeface="Arial" panose="020B0604020202020204" pitchFamily="34" charset="0"/>
              </a:endParaRPr>
            </a:p>
          </p:txBody>
        </p:sp>
        <p:sp>
          <p:nvSpPr>
            <p:cNvPr id="39970" name="Freeform 5"/>
            <p:cNvSpPr>
              <a:spLocks/>
            </p:cNvSpPr>
            <p:nvPr/>
          </p:nvSpPr>
          <p:spPr bwMode="auto">
            <a:xfrm>
              <a:off x="2592" y="2725"/>
              <a:ext cx="528" cy="587"/>
            </a:xfrm>
            <a:custGeom>
              <a:avLst/>
              <a:gdLst>
                <a:gd name="T0" fmla="*/ 48 w 528"/>
                <a:gd name="T1" fmla="*/ 11 h 587"/>
                <a:gd name="T2" fmla="*/ 480 w 528"/>
                <a:gd name="T3" fmla="*/ 11 h 587"/>
                <a:gd name="T4" fmla="*/ 528 w 528"/>
                <a:gd name="T5" fmla="*/ 587 h 587"/>
                <a:gd name="T6" fmla="*/ 0 w 528"/>
                <a:gd name="T7" fmla="*/ 587 h 587"/>
                <a:gd name="T8" fmla="*/ 32 w 528"/>
                <a:gd name="T9" fmla="*/ 0 h 587"/>
                <a:gd name="T10" fmla="*/ 0 60000 65536"/>
                <a:gd name="T11" fmla="*/ 0 60000 65536"/>
                <a:gd name="T12" fmla="*/ 0 60000 65536"/>
                <a:gd name="T13" fmla="*/ 0 60000 65536"/>
                <a:gd name="T14" fmla="*/ 0 60000 65536"/>
                <a:gd name="T15" fmla="*/ 0 w 528"/>
                <a:gd name="T16" fmla="*/ 0 h 587"/>
                <a:gd name="T17" fmla="*/ 528 w 528"/>
                <a:gd name="T18" fmla="*/ 587 h 587"/>
              </a:gdLst>
              <a:ahLst/>
              <a:cxnLst>
                <a:cxn ang="T10">
                  <a:pos x="T0" y="T1"/>
                </a:cxn>
                <a:cxn ang="T11">
                  <a:pos x="T2" y="T3"/>
                </a:cxn>
                <a:cxn ang="T12">
                  <a:pos x="T4" y="T5"/>
                </a:cxn>
                <a:cxn ang="T13">
                  <a:pos x="T6" y="T7"/>
                </a:cxn>
                <a:cxn ang="T14">
                  <a:pos x="T8" y="T9"/>
                </a:cxn>
              </a:cxnLst>
              <a:rect l="T15" t="T16" r="T17" b="T18"/>
              <a:pathLst>
                <a:path w="528" h="587">
                  <a:moveTo>
                    <a:pt x="48" y="11"/>
                  </a:moveTo>
                  <a:lnTo>
                    <a:pt x="480" y="11"/>
                  </a:lnTo>
                  <a:lnTo>
                    <a:pt x="528" y="587"/>
                  </a:lnTo>
                  <a:lnTo>
                    <a:pt x="0" y="587"/>
                  </a:lnTo>
                  <a:lnTo>
                    <a:pt x="32" y="0"/>
                  </a:lnTo>
                </a:path>
              </a:pathLst>
            </a:custGeom>
            <a:solidFill>
              <a:srgbClr val="FF0000"/>
            </a:solidFill>
            <a:ln w="38100">
              <a:solidFill>
                <a:schemeClr val="tx1"/>
              </a:solidFill>
              <a:round/>
              <a:headEnd/>
              <a:tailEnd/>
            </a:ln>
          </p:spPr>
          <p:txBody>
            <a:bodyPr wrap="none" anchor="ctr"/>
            <a:lstStyle/>
            <a:p>
              <a:endParaRPr lang="en-US" dirty="0">
                <a:latin typeface="Arial" panose="020B0604020202020204" pitchFamily="34" charset="0"/>
              </a:endParaRPr>
            </a:p>
          </p:txBody>
        </p:sp>
        <p:grpSp>
          <p:nvGrpSpPr>
            <p:cNvPr id="39971" name="Group 6"/>
            <p:cNvGrpSpPr>
              <a:grpSpLocks/>
            </p:cNvGrpSpPr>
            <p:nvPr/>
          </p:nvGrpSpPr>
          <p:grpSpPr bwMode="auto">
            <a:xfrm>
              <a:off x="3072" y="2832"/>
              <a:ext cx="136" cy="632"/>
              <a:chOff x="3072" y="2832"/>
              <a:chExt cx="136" cy="632"/>
            </a:xfrm>
          </p:grpSpPr>
          <p:sp>
            <p:nvSpPr>
              <p:cNvPr id="39976" name="Freeform 7"/>
              <p:cNvSpPr>
                <a:spLocks/>
              </p:cNvSpPr>
              <p:nvPr/>
            </p:nvSpPr>
            <p:spPr bwMode="auto">
              <a:xfrm>
                <a:off x="3072" y="3120"/>
                <a:ext cx="136" cy="344"/>
              </a:xfrm>
              <a:custGeom>
                <a:avLst/>
                <a:gdLst>
                  <a:gd name="T0" fmla="*/ 24 w 136"/>
                  <a:gd name="T1" fmla="*/ 0 h 344"/>
                  <a:gd name="T2" fmla="*/ 136 w 136"/>
                  <a:gd name="T3" fmla="*/ 0 h 344"/>
                  <a:gd name="T4" fmla="*/ 136 w 136"/>
                  <a:gd name="T5" fmla="*/ 232 h 344"/>
                  <a:gd name="T6" fmla="*/ 106 w 136"/>
                  <a:gd name="T7" fmla="*/ 344 h 344"/>
                  <a:gd name="T8" fmla="*/ 106 w 136"/>
                  <a:gd name="T9" fmla="*/ 88 h 344"/>
                  <a:gd name="T10" fmla="*/ 0 w 136"/>
                  <a:gd name="T11" fmla="*/ 88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endParaRPr lang="en-US" dirty="0">
                  <a:latin typeface="Arial" panose="020B0604020202020204" pitchFamily="34" charset="0"/>
                </a:endParaRPr>
              </a:p>
            </p:txBody>
          </p:sp>
          <p:sp>
            <p:nvSpPr>
              <p:cNvPr id="39977" name="Freeform 8"/>
              <p:cNvSpPr>
                <a:spLocks/>
              </p:cNvSpPr>
              <p:nvPr/>
            </p:nvSpPr>
            <p:spPr bwMode="auto">
              <a:xfrm>
                <a:off x="3072" y="2976"/>
                <a:ext cx="123" cy="312"/>
              </a:xfrm>
              <a:custGeom>
                <a:avLst/>
                <a:gdLst>
                  <a:gd name="T0" fmla="*/ 13 w 136"/>
                  <a:gd name="T1" fmla="*/ 0 h 344"/>
                  <a:gd name="T2" fmla="*/ 73 w 136"/>
                  <a:gd name="T3" fmla="*/ 0 h 344"/>
                  <a:gd name="T4" fmla="*/ 73 w 136"/>
                  <a:gd name="T5" fmla="*/ 128 h 344"/>
                  <a:gd name="T6" fmla="*/ 58 w 136"/>
                  <a:gd name="T7" fmla="*/ 191 h 344"/>
                  <a:gd name="T8" fmla="*/ 58 w 136"/>
                  <a:gd name="T9" fmla="*/ 49 h 344"/>
                  <a:gd name="T10" fmla="*/ 0 w 136"/>
                  <a:gd name="T11" fmla="*/ 49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endParaRPr lang="en-US" dirty="0">
                  <a:latin typeface="Arial" panose="020B0604020202020204" pitchFamily="34" charset="0"/>
                </a:endParaRPr>
              </a:p>
            </p:txBody>
          </p:sp>
          <p:sp>
            <p:nvSpPr>
              <p:cNvPr id="39978" name="Freeform 9"/>
              <p:cNvSpPr>
                <a:spLocks/>
              </p:cNvSpPr>
              <p:nvPr/>
            </p:nvSpPr>
            <p:spPr bwMode="auto">
              <a:xfrm>
                <a:off x="3072" y="2832"/>
                <a:ext cx="127" cy="320"/>
              </a:xfrm>
              <a:custGeom>
                <a:avLst/>
                <a:gdLst>
                  <a:gd name="T0" fmla="*/ 17 w 136"/>
                  <a:gd name="T1" fmla="*/ 0 h 344"/>
                  <a:gd name="T2" fmla="*/ 91 w 136"/>
                  <a:gd name="T3" fmla="*/ 0 h 344"/>
                  <a:gd name="T4" fmla="*/ 91 w 136"/>
                  <a:gd name="T5" fmla="*/ 151 h 344"/>
                  <a:gd name="T6" fmla="*/ 70 w 136"/>
                  <a:gd name="T7" fmla="*/ 223 h 344"/>
                  <a:gd name="T8" fmla="*/ 70 w 136"/>
                  <a:gd name="T9" fmla="*/ 57 h 344"/>
                  <a:gd name="T10" fmla="*/ 0 w 136"/>
                  <a:gd name="T11" fmla="*/ 57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endParaRPr lang="en-US" dirty="0">
                  <a:latin typeface="Arial" panose="020B0604020202020204" pitchFamily="34" charset="0"/>
                </a:endParaRPr>
              </a:p>
            </p:txBody>
          </p:sp>
        </p:grpSp>
        <p:grpSp>
          <p:nvGrpSpPr>
            <p:cNvPr id="39972" name="Group 10"/>
            <p:cNvGrpSpPr>
              <a:grpSpLocks/>
            </p:cNvGrpSpPr>
            <p:nvPr/>
          </p:nvGrpSpPr>
          <p:grpSpPr bwMode="auto">
            <a:xfrm flipH="1">
              <a:off x="2496" y="2832"/>
              <a:ext cx="136" cy="632"/>
              <a:chOff x="3072" y="2832"/>
              <a:chExt cx="136" cy="632"/>
            </a:xfrm>
          </p:grpSpPr>
          <p:sp>
            <p:nvSpPr>
              <p:cNvPr id="39973" name="Freeform 11"/>
              <p:cNvSpPr>
                <a:spLocks/>
              </p:cNvSpPr>
              <p:nvPr/>
            </p:nvSpPr>
            <p:spPr bwMode="auto">
              <a:xfrm>
                <a:off x="3072" y="3120"/>
                <a:ext cx="136" cy="344"/>
              </a:xfrm>
              <a:custGeom>
                <a:avLst/>
                <a:gdLst>
                  <a:gd name="T0" fmla="*/ 24 w 136"/>
                  <a:gd name="T1" fmla="*/ 0 h 344"/>
                  <a:gd name="T2" fmla="*/ 136 w 136"/>
                  <a:gd name="T3" fmla="*/ 0 h 344"/>
                  <a:gd name="T4" fmla="*/ 136 w 136"/>
                  <a:gd name="T5" fmla="*/ 232 h 344"/>
                  <a:gd name="T6" fmla="*/ 106 w 136"/>
                  <a:gd name="T7" fmla="*/ 344 h 344"/>
                  <a:gd name="T8" fmla="*/ 106 w 136"/>
                  <a:gd name="T9" fmla="*/ 88 h 344"/>
                  <a:gd name="T10" fmla="*/ 0 w 136"/>
                  <a:gd name="T11" fmla="*/ 88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endParaRPr lang="en-US" dirty="0">
                  <a:latin typeface="Arial" panose="020B0604020202020204" pitchFamily="34" charset="0"/>
                </a:endParaRPr>
              </a:p>
            </p:txBody>
          </p:sp>
          <p:sp>
            <p:nvSpPr>
              <p:cNvPr id="39974" name="Freeform 12"/>
              <p:cNvSpPr>
                <a:spLocks/>
              </p:cNvSpPr>
              <p:nvPr/>
            </p:nvSpPr>
            <p:spPr bwMode="auto">
              <a:xfrm>
                <a:off x="3072" y="2976"/>
                <a:ext cx="123" cy="312"/>
              </a:xfrm>
              <a:custGeom>
                <a:avLst/>
                <a:gdLst>
                  <a:gd name="T0" fmla="*/ 13 w 136"/>
                  <a:gd name="T1" fmla="*/ 0 h 344"/>
                  <a:gd name="T2" fmla="*/ 73 w 136"/>
                  <a:gd name="T3" fmla="*/ 0 h 344"/>
                  <a:gd name="T4" fmla="*/ 73 w 136"/>
                  <a:gd name="T5" fmla="*/ 128 h 344"/>
                  <a:gd name="T6" fmla="*/ 58 w 136"/>
                  <a:gd name="T7" fmla="*/ 191 h 344"/>
                  <a:gd name="T8" fmla="*/ 58 w 136"/>
                  <a:gd name="T9" fmla="*/ 49 h 344"/>
                  <a:gd name="T10" fmla="*/ 0 w 136"/>
                  <a:gd name="T11" fmla="*/ 49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endParaRPr lang="en-US" dirty="0">
                  <a:latin typeface="Arial" panose="020B0604020202020204" pitchFamily="34" charset="0"/>
                </a:endParaRPr>
              </a:p>
            </p:txBody>
          </p:sp>
          <p:sp>
            <p:nvSpPr>
              <p:cNvPr id="39975" name="Freeform 13"/>
              <p:cNvSpPr>
                <a:spLocks/>
              </p:cNvSpPr>
              <p:nvPr/>
            </p:nvSpPr>
            <p:spPr bwMode="auto">
              <a:xfrm>
                <a:off x="3072" y="2832"/>
                <a:ext cx="127" cy="320"/>
              </a:xfrm>
              <a:custGeom>
                <a:avLst/>
                <a:gdLst>
                  <a:gd name="T0" fmla="*/ 17 w 136"/>
                  <a:gd name="T1" fmla="*/ 0 h 344"/>
                  <a:gd name="T2" fmla="*/ 91 w 136"/>
                  <a:gd name="T3" fmla="*/ 0 h 344"/>
                  <a:gd name="T4" fmla="*/ 91 w 136"/>
                  <a:gd name="T5" fmla="*/ 151 h 344"/>
                  <a:gd name="T6" fmla="*/ 70 w 136"/>
                  <a:gd name="T7" fmla="*/ 223 h 344"/>
                  <a:gd name="T8" fmla="*/ 70 w 136"/>
                  <a:gd name="T9" fmla="*/ 57 h 344"/>
                  <a:gd name="T10" fmla="*/ 0 w 136"/>
                  <a:gd name="T11" fmla="*/ 57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endParaRPr lang="en-US" dirty="0">
                  <a:latin typeface="Arial" panose="020B0604020202020204" pitchFamily="34" charset="0"/>
                </a:endParaRPr>
              </a:p>
            </p:txBody>
          </p:sp>
        </p:grpSp>
      </p:grpSp>
      <p:grpSp>
        <p:nvGrpSpPr>
          <p:cNvPr id="39943" name="Group 14"/>
          <p:cNvGrpSpPr>
            <a:grpSpLocks/>
          </p:cNvGrpSpPr>
          <p:nvPr/>
        </p:nvGrpSpPr>
        <p:grpSpPr bwMode="auto">
          <a:xfrm>
            <a:off x="1757363" y="2441575"/>
            <a:ext cx="1358900" cy="1282700"/>
            <a:chOff x="1008" y="2720"/>
            <a:chExt cx="856" cy="808"/>
          </a:xfrm>
        </p:grpSpPr>
        <p:sp>
          <p:nvSpPr>
            <p:cNvPr id="39960" name="Rectangle 15"/>
            <p:cNvSpPr>
              <a:spLocks noChangeArrowheads="1"/>
            </p:cNvSpPr>
            <p:nvPr/>
          </p:nvSpPr>
          <p:spPr bwMode="auto">
            <a:xfrm>
              <a:off x="1032" y="3304"/>
              <a:ext cx="488" cy="160"/>
            </a:xfrm>
            <a:prstGeom prst="rect">
              <a:avLst/>
            </a:prstGeom>
            <a:solidFill>
              <a:srgbClr val="FF33CC"/>
            </a:solidFill>
            <a:ln w="38100" algn="ctr">
              <a:solidFill>
                <a:schemeClr val="tx1"/>
              </a:solidFill>
              <a:miter lim="800000"/>
              <a:headEnd/>
              <a:tailEnd/>
            </a:ln>
          </p:spPr>
          <p:txBody>
            <a:bodyPr wrap="none" anchor="ctr"/>
            <a:lstStyle/>
            <a:p>
              <a:endParaRPr lang="en-US" dirty="0">
                <a:latin typeface="Arial" panose="020B0604020202020204" pitchFamily="34" charset="0"/>
              </a:endParaRPr>
            </a:p>
          </p:txBody>
        </p:sp>
        <p:sp>
          <p:nvSpPr>
            <p:cNvPr id="39961" name="Freeform 16"/>
            <p:cNvSpPr>
              <a:spLocks/>
            </p:cNvSpPr>
            <p:nvPr/>
          </p:nvSpPr>
          <p:spPr bwMode="auto">
            <a:xfrm flipH="1">
              <a:off x="1008" y="3168"/>
              <a:ext cx="136" cy="344"/>
            </a:xfrm>
            <a:custGeom>
              <a:avLst/>
              <a:gdLst>
                <a:gd name="T0" fmla="*/ 24 w 136"/>
                <a:gd name="T1" fmla="*/ 0 h 344"/>
                <a:gd name="T2" fmla="*/ 136 w 136"/>
                <a:gd name="T3" fmla="*/ 0 h 344"/>
                <a:gd name="T4" fmla="*/ 136 w 136"/>
                <a:gd name="T5" fmla="*/ 232 h 344"/>
                <a:gd name="T6" fmla="*/ 106 w 136"/>
                <a:gd name="T7" fmla="*/ 344 h 344"/>
                <a:gd name="T8" fmla="*/ 106 w 136"/>
                <a:gd name="T9" fmla="*/ 88 h 344"/>
                <a:gd name="T10" fmla="*/ 0 w 136"/>
                <a:gd name="T11" fmla="*/ 88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endParaRPr lang="en-US" dirty="0">
                <a:latin typeface="Arial" panose="020B0604020202020204" pitchFamily="34" charset="0"/>
              </a:endParaRPr>
            </a:p>
          </p:txBody>
        </p:sp>
        <p:sp>
          <p:nvSpPr>
            <p:cNvPr id="39962" name="Freeform 17"/>
            <p:cNvSpPr>
              <a:spLocks/>
            </p:cNvSpPr>
            <p:nvPr/>
          </p:nvSpPr>
          <p:spPr bwMode="auto">
            <a:xfrm flipH="1">
              <a:off x="1077" y="3000"/>
              <a:ext cx="123" cy="312"/>
            </a:xfrm>
            <a:custGeom>
              <a:avLst/>
              <a:gdLst>
                <a:gd name="T0" fmla="*/ 13 w 136"/>
                <a:gd name="T1" fmla="*/ 0 h 344"/>
                <a:gd name="T2" fmla="*/ 73 w 136"/>
                <a:gd name="T3" fmla="*/ 0 h 344"/>
                <a:gd name="T4" fmla="*/ 73 w 136"/>
                <a:gd name="T5" fmla="*/ 128 h 344"/>
                <a:gd name="T6" fmla="*/ 58 w 136"/>
                <a:gd name="T7" fmla="*/ 191 h 344"/>
                <a:gd name="T8" fmla="*/ 58 w 136"/>
                <a:gd name="T9" fmla="*/ 49 h 344"/>
                <a:gd name="T10" fmla="*/ 0 w 136"/>
                <a:gd name="T11" fmla="*/ 49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endParaRPr lang="en-US" dirty="0">
                <a:latin typeface="Arial" panose="020B0604020202020204" pitchFamily="34" charset="0"/>
              </a:endParaRPr>
            </a:p>
          </p:txBody>
        </p:sp>
        <p:sp>
          <p:nvSpPr>
            <p:cNvPr id="39963" name="Freeform 18"/>
            <p:cNvSpPr>
              <a:spLocks/>
            </p:cNvSpPr>
            <p:nvPr/>
          </p:nvSpPr>
          <p:spPr bwMode="auto">
            <a:xfrm flipH="1">
              <a:off x="1200" y="2800"/>
              <a:ext cx="127" cy="320"/>
            </a:xfrm>
            <a:custGeom>
              <a:avLst/>
              <a:gdLst>
                <a:gd name="T0" fmla="*/ 17 w 136"/>
                <a:gd name="T1" fmla="*/ 0 h 344"/>
                <a:gd name="T2" fmla="*/ 91 w 136"/>
                <a:gd name="T3" fmla="*/ 0 h 344"/>
                <a:gd name="T4" fmla="*/ 91 w 136"/>
                <a:gd name="T5" fmla="*/ 151 h 344"/>
                <a:gd name="T6" fmla="*/ 70 w 136"/>
                <a:gd name="T7" fmla="*/ 223 h 344"/>
                <a:gd name="T8" fmla="*/ 70 w 136"/>
                <a:gd name="T9" fmla="*/ 57 h 344"/>
                <a:gd name="T10" fmla="*/ 0 w 136"/>
                <a:gd name="T11" fmla="*/ 57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endParaRPr lang="en-US" dirty="0">
                <a:latin typeface="Arial" panose="020B0604020202020204" pitchFamily="34" charset="0"/>
              </a:endParaRPr>
            </a:p>
          </p:txBody>
        </p:sp>
        <p:sp>
          <p:nvSpPr>
            <p:cNvPr id="39964" name="Freeform 19"/>
            <p:cNvSpPr>
              <a:spLocks/>
            </p:cNvSpPr>
            <p:nvPr/>
          </p:nvSpPr>
          <p:spPr bwMode="auto">
            <a:xfrm>
              <a:off x="1032" y="2720"/>
              <a:ext cx="744" cy="592"/>
            </a:xfrm>
            <a:custGeom>
              <a:avLst/>
              <a:gdLst>
                <a:gd name="T0" fmla="*/ 0 w 744"/>
                <a:gd name="T1" fmla="*/ 592 h 592"/>
                <a:gd name="T2" fmla="*/ 488 w 744"/>
                <a:gd name="T3" fmla="*/ 576 h 592"/>
                <a:gd name="T4" fmla="*/ 744 w 744"/>
                <a:gd name="T5" fmla="*/ 0 h 592"/>
                <a:gd name="T6" fmla="*/ 336 w 744"/>
                <a:gd name="T7" fmla="*/ 8 h 592"/>
                <a:gd name="T8" fmla="*/ 0 w 744"/>
                <a:gd name="T9" fmla="*/ 592 h 592"/>
                <a:gd name="T10" fmla="*/ 0 60000 65536"/>
                <a:gd name="T11" fmla="*/ 0 60000 65536"/>
                <a:gd name="T12" fmla="*/ 0 60000 65536"/>
                <a:gd name="T13" fmla="*/ 0 60000 65536"/>
                <a:gd name="T14" fmla="*/ 0 60000 65536"/>
                <a:gd name="T15" fmla="*/ 0 w 744"/>
                <a:gd name="T16" fmla="*/ 0 h 592"/>
                <a:gd name="T17" fmla="*/ 744 w 744"/>
                <a:gd name="T18" fmla="*/ 592 h 592"/>
              </a:gdLst>
              <a:ahLst/>
              <a:cxnLst>
                <a:cxn ang="T10">
                  <a:pos x="T0" y="T1"/>
                </a:cxn>
                <a:cxn ang="T11">
                  <a:pos x="T2" y="T3"/>
                </a:cxn>
                <a:cxn ang="T12">
                  <a:pos x="T4" y="T5"/>
                </a:cxn>
                <a:cxn ang="T13">
                  <a:pos x="T6" y="T7"/>
                </a:cxn>
                <a:cxn ang="T14">
                  <a:pos x="T8" y="T9"/>
                </a:cxn>
              </a:cxnLst>
              <a:rect l="T15" t="T16" r="T17" b="T18"/>
              <a:pathLst>
                <a:path w="744" h="592">
                  <a:moveTo>
                    <a:pt x="0" y="592"/>
                  </a:moveTo>
                  <a:lnTo>
                    <a:pt x="488" y="576"/>
                  </a:lnTo>
                  <a:lnTo>
                    <a:pt x="744" y="0"/>
                  </a:lnTo>
                  <a:lnTo>
                    <a:pt x="336" y="8"/>
                  </a:lnTo>
                  <a:lnTo>
                    <a:pt x="0" y="592"/>
                  </a:lnTo>
                  <a:close/>
                </a:path>
              </a:pathLst>
            </a:custGeom>
            <a:solidFill>
              <a:srgbClr val="FF33CC"/>
            </a:solidFill>
            <a:ln w="38100">
              <a:solidFill>
                <a:schemeClr val="tx1"/>
              </a:solidFill>
              <a:round/>
              <a:headEnd/>
              <a:tailEnd/>
            </a:ln>
          </p:spPr>
          <p:txBody>
            <a:bodyPr wrap="none" anchor="ctr"/>
            <a:lstStyle/>
            <a:p>
              <a:endParaRPr lang="en-US" dirty="0">
                <a:latin typeface="Arial" panose="020B0604020202020204" pitchFamily="34" charset="0"/>
              </a:endParaRPr>
            </a:p>
          </p:txBody>
        </p:sp>
        <p:sp>
          <p:nvSpPr>
            <p:cNvPr id="39965" name="Freeform 20"/>
            <p:cNvSpPr>
              <a:spLocks/>
            </p:cNvSpPr>
            <p:nvPr/>
          </p:nvSpPr>
          <p:spPr bwMode="auto">
            <a:xfrm>
              <a:off x="1520" y="2720"/>
              <a:ext cx="248" cy="760"/>
            </a:xfrm>
            <a:custGeom>
              <a:avLst/>
              <a:gdLst>
                <a:gd name="T0" fmla="*/ 248 w 248"/>
                <a:gd name="T1" fmla="*/ 0 h 760"/>
                <a:gd name="T2" fmla="*/ 248 w 248"/>
                <a:gd name="T3" fmla="*/ 208 h 760"/>
                <a:gd name="T4" fmla="*/ 8 w 248"/>
                <a:gd name="T5" fmla="*/ 760 h 760"/>
                <a:gd name="T6" fmla="*/ 0 w 248"/>
                <a:gd name="T7" fmla="*/ 600 h 760"/>
                <a:gd name="T8" fmla="*/ 248 w 248"/>
                <a:gd name="T9" fmla="*/ 0 h 760"/>
                <a:gd name="T10" fmla="*/ 0 60000 65536"/>
                <a:gd name="T11" fmla="*/ 0 60000 65536"/>
                <a:gd name="T12" fmla="*/ 0 60000 65536"/>
                <a:gd name="T13" fmla="*/ 0 60000 65536"/>
                <a:gd name="T14" fmla="*/ 0 60000 65536"/>
                <a:gd name="T15" fmla="*/ 0 w 248"/>
                <a:gd name="T16" fmla="*/ 0 h 760"/>
                <a:gd name="T17" fmla="*/ 248 w 248"/>
                <a:gd name="T18" fmla="*/ 760 h 760"/>
              </a:gdLst>
              <a:ahLst/>
              <a:cxnLst>
                <a:cxn ang="T10">
                  <a:pos x="T0" y="T1"/>
                </a:cxn>
                <a:cxn ang="T11">
                  <a:pos x="T2" y="T3"/>
                </a:cxn>
                <a:cxn ang="T12">
                  <a:pos x="T4" y="T5"/>
                </a:cxn>
                <a:cxn ang="T13">
                  <a:pos x="T6" y="T7"/>
                </a:cxn>
                <a:cxn ang="T14">
                  <a:pos x="T8" y="T9"/>
                </a:cxn>
              </a:cxnLst>
              <a:rect l="T15" t="T16" r="T17" b="T18"/>
              <a:pathLst>
                <a:path w="248" h="760">
                  <a:moveTo>
                    <a:pt x="248" y="0"/>
                  </a:moveTo>
                  <a:lnTo>
                    <a:pt x="248" y="208"/>
                  </a:lnTo>
                  <a:lnTo>
                    <a:pt x="8" y="760"/>
                  </a:lnTo>
                  <a:lnTo>
                    <a:pt x="0" y="600"/>
                  </a:lnTo>
                  <a:lnTo>
                    <a:pt x="248" y="0"/>
                  </a:lnTo>
                  <a:close/>
                </a:path>
              </a:pathLst>
            </a:custGeom>
            <a:solidFill>
              <a:srgbClr val="FF33CC"/>
            </a:solidFill>
            <a:ln w="38100">
              <a:solidFill>
                <a:schemeClr val="tx1"/>
              </a:solidFill>
              <a:round/>
              <a:headEnd/>
              <a:tailEnd/>
            </a:ln>
          </p:spPr>
          <p:txBody>
            <a:bodyPr wrap="none" anchor="ctr"/>
            <a:lstStyle/>
            <a:p>
              <a:endParaRPr lang="en-US" dirty="0">
                <a:latin typeface="Arial" panose="020B0604020202020204" pitchFamily="34" charset="0"/>
              </a:endParaRPr>
            </a:p>
          </p:txBody>
        </p:sp>
        <p:sp>
          <p:nvSpPr>
            <p:cNvPr id="39966" name="Freeform 21"/>
            <p:cNvSpPr>
              <a:spLocks/>
            </p:cNvSpPr>
            <p:nvPr/>
          </p:nvSpPr>
          <p:spPr bwMode="auto">
            <a:xfrm>
              <a:off x="1584" y="3184"/>
              <a:ext cx="136" cy="344"/>
            </a:xfrm>
            <a:custGeom>
              <a:avLst/>
              <a:gdLst>
                <a:gd name="T0" fmla="*/ 24 w 136"/>
                <a:gd name="T1" fmla="*/ 0 h 344"/>
                <a:gd name="T2" fmla="*/ 136 w 136"/>
                <a:gd name="T3" fmla="*/ 0 h 344"/>
                <a:gd name="T4" fmla="*/ 136 w 136"/>
                <a:gd name="T5" fmla="*/ 232 h 344"/>
                <a:gd name="T6" fmla="*/ 106 w 136"/>
                <a:gd name="T7" fmla="*/ 344 h 344"/>
                <a:gd name="T8" fmla="*/ 106 w 136"/>
                <a:gd name="T9" fmla="*/ 88 h 344"/>
                <a:gd name="T10" fmla="*/ 0 w 136"/>
                <a:gd name="T11" fmla="*/ 88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endParaRPr lang="en-US" dirty="0">
                <a:latin typeface="Arial" panose="020B0604020202020204" pitchFamily="34" charset="0"/>
              </a:endParaRPr>
            </a:p>
          </p:txBody>
        </p:sp>
        <p:sp>
          <p:nvSpPr>
            <p:cNvPr id="39967" name="Freeform 22"/>
            <p:cNvSpPr>
              <a:spLocks/>
            </p:cNvSpPr>
            <p:nvPr/>
          </p:nvSpPr>
          <p:spPr bwMode="auto">
            <a:xfrm>
              <a:off x="1669" y="3008"/>
              <a:ext cx="123" cy="312"/>
            </a:xfrm>
            <a:custGeom>
              <a:avLst/>
              <a:gdLst>
                <a:gd name="T0" fmla="*/ 13 w 136"/>
                <a:gd name="T1" fmla="*/ 0 h 344"/>
                <a:gd name="T2" fmla="*/ 73 w 136"/>
                <a:gd name="T3" fmla="*/ 0 h 344"/>
                <a:gd name="T4" fmla="*/ 73 w 136"/>
                <a:gd name="T5" fmla="*/ 128 h 344"/>
                <a:gd name="T6" fmla="*/ 58 w 136"/>
                <a:gd name="T7" fmla="*/ 191 h 344"/>
                <a:gd name="T8" fmla="*/ 58 w 136"/>
                <a:gd name="T9" fmla="*/ 49 h 344"/>
                <a:gd name="T10" fmla="*/ 0 w 136"/>
                <a:gd name="T11" fmla="*/ 49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endParaRPr lang="en-US" dirty="0">
                <a:latin typeface="Arial" panose="020B0604020202020204" pitchFamily="34" charset="0"/>
              </a:endParaRPr>
            </a:p>
          </p:txBody>
        </p:sp>
        <p:sp>
          <p:nvSpPr>
            <p:cNvPr id="39968" name="Freeform 23"/>
            <p:cNvSpPr>
              <a:spLocks/>
            </p:cNvSpPr>
            <p:nvPr/>
          </p:nvSpPr>
          <p:spPr bwMode="auto">
            <a:xfrm>
              <a:off x="1737" y="2840"/>
              <a:ext cx="127" cy="320"/>
            </a:xfrm>
            <a:custGeom>
              <a:avLst/>
              <a:gdLst>
                <a:gd name="T0" fmla="*/ 17 w 136"/>
                <a:gd name="T1" fmla="*/ 0 h 344"/>
                <a:gd name="T2" fmla="*/ 91 w 136"/>
                <a:gd name="T3" fmla="*/ 0 h 344"/>
                <a:gd name="T4" fmla="*/ 91 w 136"/>
                <a:gd name="T5" fmla="*/ 151 h 344"/>
                <a:gd name="T6" fmla="*/ 70 w 136"/>
                <a:gd name="T7" fmla="*/ 223 h 344"/>
                <a:gd name="T8" fmla="*/ 70 w 136"/>
                <a:gd name="T9" fmla="*/ 57 h 344"/>
                <a:gd name="T10" fmla="*/ 0 w 136"/>
                <a:gd name="T11" fmla="*/ 57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endParaRPr lang="en-US" dirty="0">
                <a:latin typeface="Arial" panose="020B0604020202020204" pitchFamily="34" charset="0"/>
              </a:endParaRPr>
            </a:p>
          </p:txBody>
        </p:sp>
      </p:grpSp>
      <p:grpSp>
        <p:nvGrpSpPr>
          <p:cNvPr id="39944" name="Group 24"/>
          <p:cNvGrpSpPr>
            <a:grpSpLocks/>
          </p:cNvGrpSpPr>
          <p:nvPr/>
        </p:nvGrpSpPr>
        <p:grpSpPr bwMode="auto">
          <a:xfrm flipH="1">
            <a:off x="5480050" y="2441575"/>
            <a:ext cx="1358900" cy="1282700"/>
            <a:chOff x="1008" y="2720"/>
            <a:chExt cx="856" cy="808"/>
          </a:xfrm>
        </p:grpSpPr>
        <p:sp>
          <p:nvSpPr>
            <p:cNvPr id="39951" name="Rectangle 25"/>
            <p:cNvSpPr>
              <a:spLocks noChangeArrowheads="1"/>
            </p:cNvSpPr>
            <p:nvPr/>
          </p:nvSpPr>
          <p:spPr bwMode="auto">
            <a:xfrm>
              <a:off x="1032" y="3304"/>
              <a:ext cx="488" cy="160"/>
            </a:xfrm>
            <a:prstGeom prst="rect">
              <a:avLst/>
            </a:prstGeom>
            <a:solidFill>
              <a:schemeClr val="accent1"/>
            </a:solidFill>
            <a:ln w="38100" algn="ctr">
              <a:solidFill>
                <a:schemeClr val="tx1"/>
              </a:solidFill>
              <a:miter lim="800000"/>
              <a:headEnd/>
              <a:tailEnd/>
            </a:ln>
          </p:spPr>
          <p:txBody>
            <a:bodyPr wrap="none" anchor="ctr"/>
            <a:lstStyle/>
            <a:p>
              <a:endParaRPr lang="en-US" dirty="0">
                <a:latin typeface="Arial" panose="020B0604020202020204" pitchFamily="34" charset="0"/>
              </a:endParaRPr>
            </a:p>
          </p:txBody>
        </p:sp>
        <p:sp>
          <p:nvSpPr>
            <p:cNvPr id="39952" name="Freeform 26"/>
            <p:cNvSpPr>
              <a:spLocks/>
            </p:cNvSpPr>
            <p:nvPr/>
          </p:nvSpPr>
          <p:spPr bwMode="auto">
            <a:xfrm flipH="1">
              <a:off x="1008" y="3168"/>
              <a:ext cx="136" cy="344"/>
            </a:xfrm>
            <a:custGeom>
              <a:avLst/>
              <a:gdLst>
                <a:gd name="T0" fmla="*/ 24 w 136"/>
                <a:gd name="T1" fmla="*/ 0 h 344"/>
                <a:gd name="T2" fmla="*/ 136 w 136"/>
                <a:gd name="T3" fmla="*/ 0 h 344"/>
                <a:gd name="T4" fmla="*/ 136 w 136"/>
                <a:gd name="T5" fmla="*/ 232 h 344"/>
                <a:gd name="T6" fmla="*/ 106 w 136"/>
                <a:gd name="T7" fmla="*/ 344 h 344"/>
                <a:gd name="T8" fmla="*/ 106 w 136"/>
                <a:gd name="T9" fmla="*/ 88 h 344"/>
                <a:gd name="T10" fmla="*/ 0 w 136"/>
                <a:gd name="T11" fmla="*/ 88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endParaRPr lang="en-US" dirty="0">
                <a:latin typeface="Arial" panose="020B0604020202020204" pitchFamily="34" charset="0"/>
              </a:endParaRPr>
            </a:p>
          </p:txBody>
        </p:sp>
        <p:sp>
          <p:nvSpPr>
            <p:cNvPr id="39953" name="Freeform 27"/>
            <p:cNvSpPr>
              <a:spLocks/>
            </p:cNvSpPr>
            <p:nvPr/>
          </p:nvSpPr>
          <p:spPr bwMode="auto">
            <a:xfrm flipH="1">
              <a:off x="1077" y="3000"/>
              <a:ext cx="123" cy="312"/>
            </a:xfrm>
            <a:custGeom>
              <a:avLst/>
              <a:gdLst>
                <a:gd name="T0" fmla="*/ 13 w 136"/>
                <a:gd name="T1" fmla="*/ 0 h 344"/>
                <a:gd name="T2" fmla="*/ 73 w 136"/>
                <a:gd name="T3" fmla="*/ 0 h 344"/>
                <a:gd name="T4" fmla="*/ 73 w 136"/>
                <a:gd name="T5" fmla="*/ 128 h 344"/>
                <a:gd name="T6" fmla="*/ 58 w 136"/>
                <a:gd name="T7" fmla="*/ 191 h 344"/>
                <a:gd name="T8" fmla="*/ 58 w 136"/>
                <a:gd name="T9" fmla="*/ 49 h 344"/>
                <a:gd name="T10" fmla="*/ 0 w 136"/>
                <a:gd name="T11" fmla="*/ 49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endParaRPr lang="en-US" dirty="0">
                <a:latin typeface="Arial" panose="020B0604020202020204" pitchFamily="34" charset="0"/>
              </a:endParaRPr>
            </a:p>
          </p:txBody>
        </p:sp>
        <p:sp>
          <p:nvSpPr>
            <p:cNvPr id="39954" name="Freeform 28"/>
            <p:cNvSpPr>
              <a:spLocks/>
            </p:cNvSpPr>
            <p:nvPr/>
          </p:nvSpPr>
          <p:spPr bwMode="auto">
            <a:xfrm flipH="1">
              <a:off x="1200" y="2800"/>
              <a:ext cx="127" cy="320"/>
            </a:xfrm>
            <a:custGeom>
              <a:avLst/>
              <a:gdLst>
                <a:gd name="T0" fmla="*/ 17 w 136"/>
                <a:gd name="T1" fmla="*/ 0 h 344"/>
                <a:gd name="T2" fmla="*/ 91 w 136"/>
                <a:gd name="T3" fmla="*/ 0 h 344"/>
                <a:gd name="T4" fmla="*/ 91 w 136"/>
                <a:gd name="T5" fmla="*/ 151 h 344"/>
                <a:gd name="T6" fmla="*/ 70 w 136"/>
                <a:gd name="T7" fmla="*/ 223 h 344"/>
                <a:gd name="T8" fmla="*/ 70 w 136"/>
                <a:gd name="T9" fmla="*/ 57 h 344"/>
                <a:gd name="T10" fmla="*/ 0 w 136"/>
                <a:gd name="T11" fmla="*/ 57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endParaRPr lang="en-US" dirty="0">
                <a:latin typeface="Arial" panose="020B0604020202020204" pitchFamily="34" charset="0"/>
              </a:endParaRPr>
            </a:p>
          </p:txBody>
        </p:sp>
        <p:sp>
          <p:nvSpPr>
            <p:cNvPr id="39955" name="Freeform 29"/>
            <p:cNvSpPr>
              <a:spLocks/>
            </p:cNvSpPr>
            <p:nvPr/>
          </p:nvSpPr>
          <p:spPr bwMode="auto">
            <a:xfrm>
              <a:off x="1032" y="2720"/>
              <a:ext cx="744" cy="592"/>
            </a:xfrm>
            <a:custGeom>
              <a:avLst/>
              <a:gdLst>
                <a:gd name="T0" fmla="*/ 0 w 744"/>
                <a:gd name="T1" fmla="*/ 592 h 592"/>
                <a:gd name="T2" fmla="*/ 488 w 744"/>
                <a:gd name="T3" fmla="*/ 576 h 592"/>
                <a:gd name="T4" fmla="*/ 744 w 744"/>
                <a:gd name="T5" fmla="*/ 0 h 592"/>
                <a:gd name="T6" fmla="*/ 336 w 744"/>
                <a:gd name="T7" fmla="*/ 8 h 592"/>
                <a:gd name="T8" fmla="*/ 0 w 744"/>
                <a:gd name="T9" fmla="*/ 592 h 592"/>
                <a:gd name="T10" fmla="*/ 0 60000 65536"/>
                <a:gd name="T11" fmla="*/ 0 60000 65536"/>
                <a:gd name="T12" fmla="*/ 0 60000 65536"/>
                <a:gd name="T13" fmla="*/ 0 60000 65536"/>
                <a:gd name="T14" fmla="*/ 0 60000 65536"/>
                <a:gd name="T15" fmla="*/ 0 w 744"/>
                <a:gd name="T16" fmla="*/ 0 h 592"/>
                <a:gd name="T17" fmla="*/ 744 w 744"/>
                <a:gd name="T18" fmla="*/ 592 h 592"/>
              </a:gdLst>
              <a:ahLst/>
              <a:cxnLst>
                <a:cxn ang="T10">
                  <a:pos x="T0" y="T1"/>
                </a:cxn>
                <a:cxn ang="T11">
                  <a:pos x="T2" y="T3"/>
                </a:cxn>
                <a:cxn ang="T12">
                  <a:pos x="T4" y="T5"/>
                </a:cxn>
                <a:cxn ang="T13">
                  <a:pos x="T6" y="T7"/>
                </a:cxn>
                <a:cxn ang="T14">
                  <a:pos x="T8" y="T9"/>
                </a:cxn>
              </a:cxnLst>
              <a:rect l="T15" t="T16" r="T17" b="T18"/>
              <a:pathLst>
                <a:path w="744" h="592">
                  <a:moveTo>
                    <a:pt x="0" y="592"/>
                  </a:moveTo>
                  <a:lnTo>
                    <a:pt x="488" y="576"/>
                  </a:lnTo>
                  <a:lnTo>
                    <a:pt x="744" y="0"/>
                  </a:lnTo>
                  <a:lnTo>
                    <a:pt x="336" y="8"/>
                  </a:lnTo>
                  <a:lnTo>
                    <a:pt x="0" y="592"/>
                  </a:lnTo>
                  <a:close/>
                </a:path>
              </a:pathLst>
            </a:custGeom>
            <a:solidFill>
              <a:schemeClr val="accent1"/>
            </a:solidFill>
            <a:ln w="38100">
              <a:solidFill>
                <a:schemeClr val="tx1"/>
              </a:solidFill>
              <a:round/>
              <a:headEnd/>
              <a:tailEnd/>
            </a:ln>
          </p:spPr>
          <p:txBody>
            <a:bodyPr wrap="none" anchor="ctr"/>
            <a:lstStyle/>
            <a:p>
              <a:endParaRPr lang="en-US" dirty="0">
                <a:latin typeface="Arial" panose="020B0604020202020204" pitchFamily="34" charset="0"/>
              </a:endParaRPr>
            </a:p>
          </p:txBody>
        </p:sp>
        <p:sp>
          <p:nvSpPr>
            <p:cNvPr id="39956" name="Freeform 30"/>
            <p:cNvSpPr>
              <a:spLocks/>
            </p:cNvSpPr>
            <p:nvPr/>
          </p:nvSpPr>
          <p:spPr bwMode="auto">
            <a:xfrm>
              <a:off x="1520" y="2720"/>
              <a:ext cx="248" cy="760"/>
            </a:xfrm>
            <a:custGeom>
              <a:avLst/>
              <a:gdLst>
                <a:gd name="T0" fmla="*/ 248 w 248"/>
                <a:gd name="T1" fmla="*/ 0 h 760"/>
                <a:gd name="T2" fmla="*/ 248 w 248"/>
                <a:gd name="T3" fmla="*/ 208 h 760"/>
                <a:gd name="T4" fmla="*/ 8 w 248"/>
                <a:gd name="T5" fmla="*/ 760 h 760"/>
                <a:gd name="T6" fmla="*/ 0 w 248"/>
                <a:gd name="T7" fmla="*/ 600 h 760"/>
                <a:gd name="T8" fmla="*/ 248 w 248"/>
                <a:gd name="T9" fmla="*/ 0 h 760"/>
                <a:gd name="T10" fmla="*/ 0 60000 65536"/>
                <a:gd name="T11" fmla="*/ 0 60000 65536"/>
                <a:gd name="T12" fmla="*/ 0 60000 65536"/>
                <a:gd name="T13" fmla="*/ 0 60000 65536"/>
                <a:gd name="T14" fmla="*/ 0 60000 65536"/>
                <a:gd name="T15" fmla="*/ 0 w 248"/>
                <a:gd name="T16" fmla="*/ 0 h 760"/>
                <a:gd name="T17" fmla="*/ 248 w 248"/>
                <a:gd name="T18" fmla="*/ 760 h 760"/>
              </a:gdLst>
              <a:ahLst/>
              <a:cxnLst>
                <a:cxn ang="T10">
                  <a:pos x="T0" y="T1"/>
                </a:cxn>
                <a:cxn ang="T11">
                  <a:pos x="T2" y="T3"/>
                </a:cxn>
                <a:cxn ang="T12">
                  <a:pos x="T4" y="T5"/>
                </a:cxn>
                <a:cxn ang="T13">
                  <a:pos x="T6" y="T7"/>
                </a:cxn>
                <a:cxn ang="T14">
                  <a:pos x="T8" y="T9"/>
                </a:cxn>
              </a:cxnLst>
              <a:rect l="T15" t="T16" r="T17" b="T18"/>
              <a:pathLst>
                <a:path w="248" h="760">
                  <a:moveTo>
                    <a:pt x="248" y="0"/>
                  </a:moveTo>
                  <a:lnTo>
                    <a:pt x="248" y="208"/>
                  </a:lnTo>
                  <a:lnTo>
                    <a:pt x="8" y="760"/>
                  </a:lnTo>
                  <a:lnTo>
                    <a:pt x="0" y="600"/>
                  </a:lnTo>
                  <a:lnTo>
                    <a:pt x="248" y="0"/>
                  </a:lnTo>
                  <a:close/>
                </a:path>
              </a:pathLst>
            </a:custGeom>
            <a:solidFill>
              <a:schemeClr val="accent1"/>
            </a:solidFill>
            <a:ln w="38100">
              <a:solidFill>
                <a:schemeClr val="tx1"/>
              </a:solidFill>
              <a:round/>
              <a:headEnd/>
              <a:tailEnd/>
            </a:ln>
          </p:spPr>
          <p:txBody>
            <a:bodyPr wrap="none" anchor="ctr"/>
            <a:lstStyle/>
            <a:p>
              <a:endParaRPr lang="en-US" dirty="0">
                <a:latin typeface="Arial" panose="020B0604020202020204" pitchFamily="34" charset="0"/>
              </a:endParaRPr>
            </a:p>
          </p:txBody>
        </p:sp>
        <p:sp>
          <p:nvSpPr>
            <p:cNvPr id="39957" name="Freeform 31"/>
            <p:cNvSpPr>
              <a:spLocks/>
            </p:cNvSpPr>
            <p:nvPr/>
          </p:nvSpPr>
          <p:spPr bwMode="auto">
            <a:xfrm>
              <a:off x="1584" y="3184"/>
              <a:ext cx="136" cy="344"/>
            </a:xfrm>
            <a:custGeom>
              <a:avLst/>
              <a:gdLst>
                <a:gd name="T0" fmla="*/ 24 w 136"/>
                <a:gd name="T1" fmla="*/ 0 h 344"/>
                <a:gd name="T2" fmla="*/ 136 w 136"/>
                <a:gd name="T3" fmla="*/ 0 h 344"/>
                <a:gd name="T4" fmla="*/ 136 w 136"/>
                <a:gd name="T5" fmla="*/ 232 h 344"/>
                <a:gd name="T6" fmla="*/ 106 w 136"/>
                <a:gd name="T7" fmla="*/ 344 h 344"/>
                <a:gd name="T8" fmla="*/ 106 w 136"/>
                <a:gd name="T9" fmla="*/ 88 h 344"/>
                <a:gd name="T10" fmla="*/ 0 w 136"/>
                <a:gd name="T11" fmla="*/ 88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endParaRPr lang="en-US" dirty="0">
                <a:latin typeface="Arial" panose="020B0604020202020204" pitchFamily="34" charset="0"/>
              </a:endParaRPr>
            </a:p>
          </p:txBody>
        </p:sp>
        <p:sp>
          <p:nvSpPr>
            <p:cNvPr id="39958" name="Freeform 32"/>
            <p:cNvSpPr>
              <a:spLocks/>
            </p:cNvSpPr>
            <p:nvPr/>
          </p:nvSpPr>
          <p:spPr bwMode="auto">
            <a:xfrm>
              <a:off x="1669" y="3008"/>
              <a:ext cx="123" cy="312"/>
            </a:xfrm>
            <a:custGeom>
              <a:avLst/>
              <a:gdLst>
                <a:gd name="T0" fmla="*/ 13 w 136"/>
                <a:gd name="T1" fmla="*/ 0 h 344"/>
                <a:gd name="T2" fmla="*/ 73 w 136"/>
                <a:gd name="T3" fmla="*/ 0 h 344"/>
                <a:gd name="T4" fmla="*/ 73 w 136"/>
                <a:gd name="T5" fmla="*/ 128 h 344"/>
                <a:gd name="T6" fmla="*/ 58 w 136"/>
                <a:gd name="T7" fmla="*/ 191 h 344"/>
                <a:gd name="T8" fmla="*/ 58 w 136"/>
                <a:gd name="T9" fmla="*/ 49 h 344"/>
                <a:gd name="T10" fmla="*/ 0 w 136"/>
                <a:gd name="T11" fmla="*/ 49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endParaRPr lang="en-US" dirty="0">
                <a:latin typeface="Arial" panose="020B0604020202020204" pitchFamily="34" charset="0"/>
              </a:endParaRPr>
            </a:p>
          </p:txBody>
        </p:sp>
        <p:sp>
          <p:nvSpPr>
            <p:cNvPr id="39959" name="Freeform 33"/>
            <p:cNvSpPr>
              <a:spLocks/>
            </p:cNvSpPr>
            <p:nvPr/>
          </p:nvSpPr>
          <p:spPr bwMode="auto">
            <a:xfrm>
              <a:off x="1737" y="2840"/>
              <a:ext cx="127" cy="320"/>
            </a:xfrm>
            <a:custGeom>
              <a:avLst/>
              <a:gdLst>
                <a:gd name="T0" fmla="*/ 17 w 136"/>
                <a:gd name="T1" fmla="*/ 0 h 344"/>
                <a:gd name="T2" fmla="*/ 91 w 136"/>
                <a:gd name="T3" fmla="*/ 0 h 344"/>
                <a:gd name="T4" fmla="*/ 91 w 136"/>
                <a:gd name="T5" fmla="*/ 151 h 344"/>
                <a:gd name="T6" fmla="*/ 70 w 136"/>
                <a:gd name="T7" fmla="*/ 223 h 344"/>
                <a:gd name="T8" fmla="*/ 70 w 136"/>
                <a:gd name="T9" fmla="*/ 57 h 344"/>
                <a:gd name="T10" fmla="*/ 0 w 136"/>
                <a:gd name="T11" fmla="*/ 57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endParaRPr lang="en-US" dirty="0">
                <a:latin typeface="Arial" panose="020B0604020202020204" pitchFamily="34" charset="0"/>
              </a:endParaRPr>
            </a:p>
          </p:txBody>
        </p:sp>
      </p:grpSp>
      <p:sp>
        <p:nvSpPr>
          <p:cNvPr id="39945" name="AutoShape 34"/>
          <p:cNvSpPr>
            <a:spLocks noChangeArrowheads="1"/>
          </p:cNvSpPr>
          <p:nvPr/>
        </p:nvSpPr>
        <p:spPr bwMode="auto">
          <a:xfrm>
            <a:off x="1182688" y="4298950"/>
            <a:ext cx="6626225" cy="641350"/>
          </a:xfrm>
          <a:prstGeom prst="leftRightArrow">
            <a:avLst>
              <a:gd name="adj1" fmla="val 40102"/>
              <a:gd name="adj2" fmla="val 81458"/>
            </a:avLst>
          </a:prstGeom>
          <a:solidFill>
            <a:schemeClr val="accent6">
              <a:lumMod val="50000"/>
            </a:schemeClr>
          </a:solidFill>
          <a:ln w="38100">
            <a:solidFill>
              <a:schemeClr val="tx1"/>
            </a:solidFill>
            <a:miter lim="800000"/>
            <a:headEnd/>
            <a:tailEnd/>
          </a:ln>
        </p:spPr>
        <p:txBody>
          <a:bodyPr wrap="none" anchor="ctr"/>
          <a:lstStyle/>
          <a:p>
            <a:pPr algn="ctr"/>
            <a:r>
              <a:rPr lang="en-US" sz="2000" b="0" dirty="0">
                <a:solidFill>
                  <a:schemeClr val="tx1"/>
                </a:solidFill>
                <a:latin typeface="Arial" panose="020B0604020202020204" pitchFamily="34" charset="0"/>
              </a:rPr>
              <a:t>Bus</a:t>
            </a:r>
          </a:p>
        </p:txBody>
      </p:sp>
      <p:sp>
        <p:nvSpPr>
          <p:cNvPr id="39946" name="Rectangle 36"/>
          <p:cNvSpPr>
            <a:spLocks noChangeArrowheads="1"/>
          </p:cNvSpPr>
          <p:nvPr/>
        </p:nvSpPr>
        <p:spPr bwMode="auto">
          <a:xfrm>
            <a:off x="1919288" y="3887788"/>
            <a:ext cx="1203325" cy="385762"/>
          </a:xfrm>
          <a:prstGeom prst="rect">
            <a:avLst/>
          </a:prstGeom>
          <a:solidFill>
            <a:srgbClr val="FF33CC"/>
          </a:solidFill>
          <a:ln w="38100">
            <a:solidFill>
              <a:schemeClr val="tx1"/>
            </a:solidFill>
            <a:miter lim="800000"/>
            <a:headEnd/>
            <a:tailEnd/>
          </a:ln>
        </p:spPr>
        <p:txBody>
          <a:bodyPr wrap="none" anchor="ctr"/>
          <a:lstStyle/>
          <a:p>
            <a:pPr algn="ctr"/>
            <a:r>
              <a:rPr lang="en-US" sz="2400" b="0" dirty="0">
                <a:solidFill>
                  <a:schemeClr val="tx1"/>
                </a:solidFill>
                <a:latin typeface="Arial" panose="020B0604020202020204" pitchFamily="34" charset="0"/>
                <a:cs typeface="Arial" panose="020B0604020202020204" pitchFamily="34" charset="0"/>
              </a:rPr>
              <a:t>cache</a:t>
            </a:r>
          </a:p>
        </p:txBody>
      </p:sp>
      <p:sp>
        <p:nvSpPr>
          <p:cNvPr id="39947" name="Rectangle 38"/>
          <p:cNvSpPr>
            <a:spLocks noChangeArrowheads="1"/>
          </p:cNvSpPr>
          <p:nvPr/>
        </p:nvSpPr>
        <p:spPr bwMode="auto">
          <a:xfrm>
            <a:off x="1747838" y="5262563"/>
            <a:ext cx="5567362" cy="881062"/>
          </a:xfrm>
          <a:prstGeom prst="rect">
            <a:avLst/>
          </a:prstGeom>
          <a:solidFill>
            <a:schemeClr val="accent6">
              <a:lumMod val="50000"/>
            </a:schemeClr>
          </a:solidFill>
          <a:ln w="38100">
            <a:solidFill>
              <a:schemeClr val="tx1"/>
            </a:solidFill>
            <a:miter lim="800000"/>
            <a:headEnd/>
            <a:tailEnd/>
          </a:ln>
        </p:spPr>
        <p:txBody>
          <a:bodyPr wrap="none" anchor="ctr"/>
          <a:lstStyle/>
          <a:p>
            <a:pPr algn="ctr"/>
            <a:r>
              <a:rPr lang="en-US" b="0" dirty="0">
                <a:solidFill>
                  <a:schemeClr val="tx1"/>
                </a:solidFill>
                <a:latin typeface="Arial" panose="020B0604020202020204" pitchFamily="34" charset="0"/>
                <a:cs typeface="Arial" panose="020B0604020202020204" pitchFamily="34" charset="0"/>
              </a:rPr>
              <a:t>memory</a:t>
            </a:r>
          </a:p>
        </p:txBody>
      </p:sp>
      <p:sp>
        <p:nvSpPr>
          <p:cNvPr id="39948" name="AutoShape 39"/>
          <p:cNvSpPr>
            <a:spLocks noChangeArrowheads="1"/>
          </p:cNvSpPr>
          <p:nvPr/>
        </p:nvSpPr>
        <p:spPr bwMode="auto">
          <a:xfrm>
            <a:off x="4025900" y="4829175"/>
            <a:ext cx="819150" cy="352425"/>
          </a:xfrm>
          <a:prstGeom prst="upDownArrow">
            <a:avLst>
              <a:gd name="adj1" fmla="val 50000"/>
              <a:gd name="adj2" fmla="val 33782"/>
            </a:avLst>
          </a:prstGeom>
          <a:solidFill>
            <a:schemeClr val="hlink"/>
          </a:solidFill>
          <a:ln w="38100">
            <a:solidFill>
              <a:schemeClr val="tx1"/>
            </a:solidFill>
            <a:miter lim="800000"/>
            <a:headEnd/>
            <a:tailEnd/>
          </a:ln>
        </p:spPr>
        <p:txBody>
          <a:bodyPr wrap="none" anchor="ctr"/>
          <a:lstStyle/>
          <a:p>
            <a:endParaRPr lang="en-US" dirty="0">
              <a:latin typeface="Arial" panose="020B0604020202020204" pitchFamily="34" charset="0"/>
            </a:endParaRPr>
          </a:p>
        </p:txBody>
      </p:sp>
      <p:sp>
        <p:nvSpPr>
          <p:cNvPr id="39949" name="Rectangle 40"/>
          <p:cNvSpPr>
            <a:spLocks noChangeArrowheads="1"/>
          </p:cNvSpPr>
          <p:nvPr/>
        </p:nvSpPr>
        <p:spPr bwMode="auto">
          <a:xfrm>
            <a:off x="5665788" y="3887788"/>
            <a:ext cx="1203325" cy="385762"/>
          </a:xfrm>
          <a:prstGeom prst="rect">
            <a:avLst/>
          </a:prstGeom>
          <a:solidFill>
            <a:schemeClr val="accent1"/>
          </a:solidFill>
          <a:ln w="38100">
            <a:solidFill>
              <a:schemeClr val="tx1"/>
            </a:solidFill>
            <a:miter lim="800000"/>
            <a:headEnd/>
            <a:tailEnd/>
          </a:ln>
        </p:spPr>
        <p:txBody>
          <a:bodyPr wrap="none" anchor="ctr"/>
          <a:lstStyle/>
          <a:p>
            <a:pPr algn="ctr"/>
            <a:r>
              <a:rPr lang="en-US" sz="2400" b="0" dirty="0">
                <a:solidFill>
                  <a:schemeClr val="tx1"/>
                </a:solidFill>
                <a:latin typeface="Arial" panose="020B0604020202020204" pitchFamily="34" charset="0"/>
                <a:cs typeface="Arial" panose="020B0604020202020204" pitchFamily="34" charset="0"/>
              </a:rPr>
              <a:t>cache</a:t>
            </a:r>
          </a:p>
        </p:txBody>
      </p:sp>
      <p:sp>
        <p:nvSpPr>
          <p:cNvPr id="39950" name="Rectangle 41"/>
          <p:cNvSpPr>
            <a:spLocks noChangeArrowheads="1"/>
          </p:cNvSpPr>
          <p:nvPr/>
        </p:nvSpPr>
        <p:spPr bwMode="auto">
          <a:xfrm>
            <a:off x="3792538" y="3887788"/>
            <a:ext cx="1203325" cy="385762"/>
          </a:xfrm>
          <a:prstGeom prst="rect">
            <a:avLst/>
          </a:prstGeom>
          <a:solidFill>
            <a:srgbClr val="FF3300"/>
          </a:solidFill>
          <a:ln w="38100">
            <a:solidFill>
              <a:schemeClr val="tx1"/>
            </a:solidFill>
            <a:miter lim="800000"/>
            <a:headEnd/>
            <a:tailEnd/>
          </a:ln>
        </p:spPr>
        <p:txBody>
          <a:bodyPr wrap="none" anchor="ctr"/>
          <a:lstStyle/>
          <a:p>
            <a:pPr algn="ctr"/>
            <a:r>
              <a:rPr lang="en-US" sz="2400" b="0" dirty="0">
                <a:solidFill>
                  <a:schemeClr val="tx1"/>
                </a:solidFill>
                <a:latin typeface="Arial" panose="020B0604020202020204" pitchFamily="34" charset="0"/>
                <a:cs typeface="Arial" panose="020B0604020202020204" pitchFamily="34" charset="0"/>
              </a:rPr>
              <a:t>cache</a:t>
            </a:r>
          </a:p>
        </p:txBody>
      </p:sp>
      <p:sp>
        <p:nvSpPr>
          <p:cNvPr id="42" name="TextBox 41">
            <a:extLst>
              <a:ext uri="{FF2B5EF4-FFF2-40B4-BE49-F238E27FC236}">
                <a16:creationId xmlns:a16="http://schemas.microsoft.com/office/drawing/2014/main" id="{06DC944E-18C8-4DF5-BB1C-C9D7FF6B04FE}"/>
              </a:ext>
            </a:extLst>
          </p:cNvPr>
          <p:cNvSpPr txBox="1"/>
          <p:nvPr/>
        </p:nvSpPr>
        <p:spPr bwMode="auto">
          <a:xfrm>
            <a:off x="368981" y="312546"/>
            <a:ext cx="3703258" cy="523220"/>
          </a:xfrm>
          <a:prstGeom prst="rect">
            <a:avLst/>
          </a:prstGeom>
          <a:solidFill>
            <a:schemeClr val="bg1"/>
          </a:solidFill>
          <a:ln w="76200">
            <a:solidFill>
              <a:schemeClr val="tx1">
                <a:lumMod val="85000"/>
              </a:schemeClr>
            </a:solid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2800" dirty="0">
                <a:solidFill>
                  <a:srgbClr val="FFFF00"/>
                </a:solidFill>
                <a:latin typeface="Arial" panose="020B0604020202020204" pitchFamily="34" charset="0"/>
                <a:cs typeface="Arial" panose="020B0604020202020204" pitchFamily="34" charset="0"/>
              </a:rPr>
              <a:t>Processor issues load</a:t>
            </a:r>
          </a:p>
        </p:txBody>
      </p:sp>
      <p:sp>
        <p:nvSpPr>
          <p:cNvPr id="45" name="AutoShape 37">
            <a:extLst>
              <a:ext uri="{FF2B5EF4-FFF2-40B4-BE49-F238E27FC236}">
                <a16:creationId xmlns:a16="http://schemas.microsoft.com/office/drawing/2014/main" id="{20A625B1-F282-4CB0-A93B-3D6E57677F46}"/>
              </a:ext>
            </a:extLst>
          </p:cNvPr>
          <p:cNvSpPr>
            <a:spLocks noChangeArrowheads="1"/>
          </p:cNvSpPr>
          <p:nvPr/>
        </p:nvSpPr>
        <p:spPr bwMode="auto">
          <a:xfrm>
            <a:off x="1182688" y="4298950"/>
            <a:ext cx="6626225" cy="641350"/>
          </a:xfrm>
          <a:prstGeom prst="leftRightArrow">
            <a:avLst>
              <a:gd name="adj1" fmla="val 40102"/>
              <a:gd name="adj2" fmla="val 81458"/>
            </a:avLst>
          </a:prstGeom>
          <a:solidFill>
            <a:srgbClr val="FF33CC"/>
          </a:solidFill>
          <a:ln w="38100">
            <a:solidFill>
              <a:schemeClr val="tx1"/>
            </a:solidFill>
            <a:miter lim="800000"/>
            <a:headEnd/>
            <a:tailEnd/>
          </a:ln>
        </p:spPr>
        <p:txBody>
          <a:bodyPr wrap="none" anchor="ctr"/>
          <a:lstStyle/>
          <a:p>
            <a:pPr algn="ctr"/>
            <a:r>
              <a:rPr lang="en-US" sz="2000" b="0" dirty="0">
                <a:solidFill>
                  <a:schemeClr val="tx2"/>
                </a:solidFill>
                <a:latin typeface="Arial" panose="020B0604020202020204" pitchFamily="34" charset="0"/>
              </a:rPr>
              <a:t>Bus</a:t>
            </a:r>
          </a:p>
        </p:txBody>
      </p:sp>
      <p:sp>
        <p:nvSpPr>
          <p:cNvPr id="46" name="AutoShape 44">
            <a:extLst>
              <a:ext uri="{FF2B5EF4-FFF2-40B4-BE49-F238E27FC236}">
                <a16:creationId xmlns:a16="http://schemas.microsoft.com/office/drawing/2014/main" id="{288F2630-EA7B-4B23-8575-C818D677BD19}"/>
              </a:ext>
            </a:extLst>
          </p:cNvPr>
          <p:cNvSpPr>
            <a:spLocks noChangeArrowheads="1"/>
          </p:cNvSpPr>
          <p:nvPr/>
        </p:nvSpPr>
        <p:spPr bwMode="auto">
          <a:xfrm>
            <a:off x="2246313" y="3657600"/>
            <a:ext cx="465137" cy="882650"/>
          </a:xfrm>
          <a:prstGeom prst="upDownArrow">
            <a:avLst>
              <a:gd name="adj1" fmla="val 50000"/>
              <a:gd name="adj2" fmla="val 37952"/>
            </a:avLst>
          </a:prstGeom>
          <a:solidFill>
            <a:srgbClr val="FF33CC"/>
          </a:solidFill>
          <a:ln w="38100">
            <a:solidFill>
              <a:schemeClr val="tx1"/>
            </a:solidFill>
            <a:miter lim="800000"/>
            <a:headEnd/>
            <a:tailEnd/>
          </a:ln>
        </p:spPr>
        <p:txBody>
          <a:bodyPr wrap="none" anchor="ctr"/>
          <a:lstStyle/>
          <a:p>
            <a:pPr algn="r"/>
            <a:endParaRPr lang="en-US" b="0" dirty="0">
              <a:latin typeface="Arial" panose="020B0604020202020204" pitchFamily="34" charset="0"/>
            </a:endParaRPr>
          </a:p>
        </p:txBody>
      </p:sp>
      <p:sp>
        <p:nvSpPr>
          <p:cNvPr id="47" name="Rectangle 43">
            <a:extLst>
              <a:ext uri="{FF2B5EF4-FFF2-40B4-BE49-F238E27FC236}">
                <a16:creationId xmlns:a16="http://schemas.microsoft.com/office/drawing/2014/main" id="{00496F35-D4BD-4599-9E4C-A54105835E4A}"/>
              </a:ext>
            </a:extLst>
          </p:cNvPr>
          <p:cNvSpPr>
            <a:spLocks noChangeArrowheads="1"/>
          </p:cNvSpPr>
          <p:nvPr/>
        </p:nvSpPr>
        <p:spPr bwMode="auto">
          <a:xfrm>
            <a:off x="5630863" y="5470525"/>
            <a:ext cx="1411287" cy="465138"/>
          </a:xfrm>
          <a:prstGeom prst="rect">
            <a:avLst/>
          </a:prstGeom>
          <a:solidFill>
            <a:schemeClr val="accent2"/>
          </a:solidFill>
          <a:ln w="38100" cmpd="dbl">
            <a:solidFill>
              <a:schemeClr val="tx1"/>
            </a:solidFill>
            <a:miter lim="800000"/>
            <a:headEnd/>
            <a:tailEnd/>
          </a:ln>
        </p:spPr>
        <p:txBody>
          <a:bodyPr wrap="none" anchor="ctr"/>
          <a:lstStyle/>
          <a:p>
            <a:pPr algn="ctr"/>
            <a:r>
              <a:rPr lang="en-US" sz="2800" b="0" dirty="0">
                <a:solidFill>
                  <a:srgbClr val="FFFF00"/>
                </a:solidFill>
                <a:latin typeface="Arial" panose="020B0604020202020204" pitchFamily="34" charset="0"/>
              </a:rPr>
              <a:t>data</a:t>
            </a:r>
          </a:p>
        </p:txBody>
      </p:sp>
      <p:sp>
        <p:nvSpPr>
          <p:cNvPr id="48" name="AutoShape 4">
            <a:extLst>
              <a:ext uri="{FF2B5EF4-FFF2-40B4-BE49-F238E27FC236}">
                <a16:creationId xmlns:a16="http://schemas.microsoft.com/office/drawing/2014/main" id="{A913221E-67F5-40C3-A1CC-9A582ECE68EC}"/>
              </a:ext>
            </a:extLst>
          </p:cNvPr>
          <p:cNvSpPr>
            <a:spLocks noChangeArrowheads="1"/>
          </p:cNvSpPr>
          <p:nvPr/>
        </p:nvSpPr>
        <p:spPr bwMode="auto">
          <a:xfrm>
            <a:off x="395288" y="1258888"/>
            <a:ext cx="1941512" cy="1187450"/>
          </a:xfrm>
          <a:prstGeom prst="cloudCallout">
            <a:avLst>
              <a:gd name="adj1" fmla="val 65861"/>
              <a:gd name="adj2" fmla="val 43315"/>
            </a:avLst>
          </a:prstGeom>
          <a:solidFill>
            <a:schemeClr val="bg2">
              <a:alpha val="30196"/>
            </a:schemeClr>
          </a:solidFill>
          <a:ln w="76200">
            <a:solidFill>
              <a:schemeClr val="tx1"/>
            </a:solidFill>
            <a:round/>
            <a:headEnd/>
            <a:tailEnd/>
          </a:ln>
        </p:spPr>
        <p:txBody>
          <a:bodyPr anchor="ctr"/>
          <a:lstStyle/>
          <a:p>
            <a:pPr algn="ctr"/>
            <a:r>
              <a:rPr lang="en-US" sz="3200" dirty="0">
                <a:solidFill>
                  <a:srgbClr val="FFFF00"/>
                </a:solidFill>
                <a:latin typeface="Arial" panose="020B0604020202020204" pitchFamily="34" charset="0"/>
              </a:rPr>
              <a:t>l</a:t>
            </a:r>
            <a:r>
              <a:rPr lang="en-US" sz="3200" b="0" dirty="0">
                <a:solidFill>
                  <a:srgbClr val="FFFF00"/>
                </a:solidFill>
                <a:latin typeface="Arial" panose="020B0604020202020204" pitchFamily="34" charset="0"/>
              </a:rPr>
              <a:t>oad x</a:t>
            </a:r>
          </a:p>
        </p:txBody>
      </p:sp>
    </p:spTree>
    <p:extLst>
      <p:ext uri="{BB962C8B-B14F-4D97-AF65-F5344CB8AC3E}">
        <p14:creationId xmlns:p14="http://schemas.microsoft.com/office/powerpoint/2010/main" val="28439386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blinds(horizontal)">
                                      <p:cBhvr>
                                        <p:cTn id="7" dur="500"/>
                                        <p:tgtEl>
                                          <p:spTgt spid="4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5"/>
                                        </p:tgtEl>
                                        <p:attrNameLst>
                                          <p:attrName>style.visibility</p:attrName>
                                        </p:attrNameLst>
                                      </p:cBhvr>
                                      <p:to>
                                        <p:strVal val="visible"/>
                                      </p:to>
                                    </p:set>
                                    <p:animEffect transition="in" filter="blinds(horizontal)">
                                      <p:cBhvr>
                                        <p:cTn id="12" dur="500"/>
                                        <p:tgtEl>
                                          <p:spTgt spid="45"/>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46"/>
                                        </p:tgtEl>
                                        <p:attrNameLst>
                                          <p:attrName>style.visibility</p:attrName>
                                        </p:attrNameLst>
                                      </p:cBhvr>
                                      <p:to>
                                        <p:strVal val="visible"/>
                                      </p:to>
                                    </p:set>
                                    <p:animEffect transition="in" filter="blinds(horizontal)">
                                      <p:cBhvr>
                                        <p:cTn id="15"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6" grpId="0" animBg="1"/>
      <p:bldP spid="48"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40" name="Picture 42" descr="magic"/>
          <p:cNvPicPr>
            <a:picLocks noChangeAspect="1" noChangeArrowheads="1"/>
          </p:cNvPicPr>
          <p:nvPr/>
        </p:nvPicPr>
        <p:blipFill>
          <a:blip r:embed="rId3" cstate="print"/>
          <a:srcRect/>
          <a:stretch>
            <a:fillRect/>
          </a:stretch>
        </p:blipFill>
        <p:spPr bwMode="auto">
          <a:xfrm>
            <a:off x="2540000" y="2540000"/>
            <a:ext cx="127000" cy="127000"/>
          </a:xfrm>
          <a:prstGeom prst="rect">
            <a:avLst/>
          </a:prstGeom>
          <a:noFill/>
          <a:ln w="9525">
            <a:noFill/>
            <a:miter lim="800000"/>
            <a:headEnd/>
            <a:tailEnd/>
          </a:ln>
        </p:spPr>
      </p:pic>
      <p:grpSp>
        <p:nvGrpSpPr>
          <p:cNvPr id="39942" name="Group 3"/>
          <p:cNvGrpSpPr>
            <a:grpSpLocks/>
          </p:cNvGrpSpPr>
          <p:nvPr/>
        </p:nvGrpSpPr>
        <p:grpSpPr bwMode="auto">
          <a:xfrm>
            <a:off x="3732213" y="2495550"/>
            <a:ext cx="1130300" cy="1173163"/>
            <a:chOff x="2496" y="2725"/>
            <a:chExt cx="712" cy="739"/>
          </a:xfrm>
        </p:grpSpPr>
        <p:sp>
          <p:nvSpPr>
            <p:cNvPr id="39969" name="Rectangle 4"/>
            <p:cNvSpPr>
              <a:spLocks noChangeArrowheads="1"/>
            </p:cNvSpPr>
            <p:nvPr/>
          </p:nvSpPr>
          <p:spPr bwMode="auto">
            <a:xfrm>
              <a:off x="2592" y="3312"/>
              <a:ext cx="528" cy="144"/>
            </a:xfrm>
            <a:prstGeom prst="rect">
              <a:avLst/>
            </a:prstGeom>
            <a:solidFill>
              <a:srgbClr val="FF0000"/>
            </a:solidFill>
            <a:ln w="38100" algn="ctr">
              <a:solidFill>
                <a:schemeClr val="tx1"/>
              </a:solidFill>
              <a:miter lim="800000"/>
              <a:headEnd/>
              <a:tailEnd/>
            </a:ln>
          </p:spPr>
          <p:txBody>
            <a:bodyPr wrap="none" anchor="ctr"/>
            <a:lstStyle/>
            <a:p>
              <a:endParaRPr lang="en-US" dirty="0">
                <a:latin typeface="Arial" panose="020B0604020202020204" pitchFamily="34" charset="0"/>
              </a:endParaRPr>
            </a:p>
          </p:txBody>
        </p:sp>
        <p:sp>
          <p:nvSpPr>
            <p:cNvPr id="39970" name="Freeform 5"/>
            <p:cNvSpPr>
              <a:spLocks/>
            </p:cNvSpPr>
            <p:nvPr/>
          </p:nvSpPr>
          <p:spPr bwMode="auto">
            <a:xfrm>
              <a:off x="2592" y="2725"/>
              <a:ext cx="528" cy="587"/>
            </a:xfrm>
            <a:custGeom>
              <a:avLst/>
              <a:gdLst>
                <a:gd name="T0" fmla="*/ 48 w 528"/>
                <a:gd name="T1" fmla="*/ 11 h 587"/>
                <a:gd name="T2" fmla="*/ 480 w 528"/>
                <a:gd name="T3" fmla="*/ 11 h 587"/>
                <a:gd name="T4" fmla="*/ 528 w 528"/>
                <a:gd name="T5" fmla="*/ 587 h 587"/>
                <a:gd name="T6" fmla="*/ 0 w 528"/>
                <a:gd name="T7" fmla="*/ 587 h 587"/>
                <a:gd name="T8" fmla="*/ 32 w 528"/>
                <a:gd name="T9" fmla="*/ 0 h 587"/>
                <a:gd name="T10" fmla="*/ 0 60000 65536"/>
                <a:gd name="T11" fmla="*/ 0 60000 65536"/>
                <a:gd name="T12" fmla="*/ 0 60000 65536"/>
                <a:gd name="T13" fmla="*/ 0 60000 65536"/>
                <a:gd name="T14" fmla="*/ 0 60000 65536"/>
                <a:gd name="T15" fmla="*/ 0 w 528"/>
                <a:gd name="T16" fmla="*/ 0 h 587"/>
                <a:gd name="T17" fmla="*/ 528 w 528"/>
                <a:gd name="T18" fmla="*/ 587 h 587"/>
              </a:gdLst>
              <a:ahLst/>
              <a:cxnLst>
                <a:cxn ang="T10">
                  <a:pos x="T0" y="T1"/>
                </a:cxn>
                <a:cxn ang="T11">
                  <a:pos x="T2" y="T3"/>
                </a:cxn>
                <a:cxn ang="T12">
                  <a:pos x="T4" y="T5"/>
                </a:cxn>
                <a:cxn ang="T13">
                  <a:pos x="T6" y="T7"/>
                </a:cxn>
                <a:cxn ang="T14">
                  <a:pos x="T8" y="T9"/>
                </a:cxn>
              </a:cxnLst>
              <a:rect l="T15" t="T16" r="T17" b="T18"/>
              <a:pathLst>
                <a:path w="528" h="587">
                  <a:moveTo>
                    <a:pt x="48" y="11"/>
                  </a:moveTo>
                  <a:lnTo>
                    <a:pt x="480" y="11"/>
                  </a:lnTo>
                  <a:lnTo>
                    <a:pt x="528" y="587"/>
                  </a:lnTo>
                  <a:lnTo>
                    <a:pt x="0" y="587"/>
                  </a:lnTo>
                  <a:lnTo>
                    <a:pt x="32" y="0"/>
                  </a:lnTo>
                </a:path>
              </a:pathLst>
            </a:custGeom>
            <a:solidFill>
              <a:srgbClr val="FF0000"/>
            </a:solidFill>
            <a:ln w="38100">
              <a:solidFill>
                <a:schemeClr val="tx1"/>
              </a:solidFill>
              <a:round/>
              <a:headEnd/>
              <a:tailEnd/>
            </a:ln>
          </p:spPr>
          <p:txBody>
            <a:bodyPr wrap="none" anchor="ctr"/>
            <a:lstStyle/>
            <a:p>
              <a:endParaRPr lang="en-US" dirty="0">
                <a:latin typeface="Arial" panose="020B0604020202020204" pitchFamily="34" charset="0"/>
              </a:endParaRPr>
            </a:p>
          </p:txBody>
        </p:sp>
        <p:grpSp>
          <p:nvGrpSpPr>
            <p:cNvPr id="39971" name="Group 6"/>
            <p:cNvGrpSpPr>
              <a:grpSpLocks/>
            </p:cNvGrpSpPr>
            <p:nvPr/>
          </p:nvGrpSpPr>
          <p:grpSpPr bwMode="auto">
            <a:xfrm>
              <a:off x="3072" y="2832"/>
              <a:ext cx="136" cy="632"/>
              <a:chOff x="3072" y="2832"/>
              <a:chExt cx="136" cy="632"/>
            </a:xfrm>
          </p:grpSpPr>
          <p:sp>
            <p:nvSpPr>
              <p:cNvPr id="39976" name="Freeform 7"/>
              <p:cNvSpPr>
                <a:spLocks/>
              </p:cNvSpPr>
              <p:nvPr/>
            </p:nvSpPr>
            <p:spPr bwMode="auto">
              <a:xfrm>
                <a:off x="3072" y="3120"/>
                <a:ext cx="136" cy="344"/>
              </a:xfrm>
              <a:custGeom>
                <a:avLst/>
                <a:gdLst>
                  <a:gd name="T0" fmla="*/ 24 w 136"/>
                  <a:gd name="T1" fmla="*/ 0 h 344"/>
                  <a:gd name="T2" fmla="*/ 136 w 136"/>
                  <a:gd name="T3" fmla="*/ 0 h 344"/>
                  <a:gd name="T4" fmla="*/ 136 w 136"/>
                  <a:gd name="T5" fmla="*/ 232 h 344"/>
                  <a:gd name="T6" fmla="*/ 106 w 136"/>
                  <a:gd name="T7" fmla="*/ 344 h 344"/>
                  <a:gd name="T8" fmla="*/ 106 w 136"/>
                  <a:gd name="T9" fmla="*/ 88 h 344"/>
                  <a:gd name="T10" fmla="*/ 0 w 136"/>
                  <a:gd name="T11" fmla="*/ 88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endParaRPr lang="en-US" dirty="0">
                  <a:latin typeface="Arial" panose="020B0604020202020204" pitchFamily="34" charset="0"/>
                </a:endParaRPr>
              </a:p>
            </p:txBody>
          </p:sp>
          <p:sp>
            <p:nvSpPr>
              <p:cNvPr id="39977" name="Freeform 8"/>
              <p:cNvSpPr>
                <a:spLocks/>
              </p:cNvSpPr>
              <p:nvPr/>
            </p:nvSpPr>
            <p:spPr bwMode="auto">
              <a:xfrm>
                <a:off x="3072" y="2976"/>
                <a:ext cx="123" cy="312"/>
              </a:xfrm>
              <a:custGeom>
                <a:avLst/>
                <a:gdLst>
                  <a:gd name="T0" fmla="*/ 13 w 136"/>
                  <a:gd name="T1" fmla="*/ 0 h 344"/>
                  <a:gd name="T2" fmla="*/ 73 w 136"/>
                  <a:gd name="T3" fmla="*/ 0 h 344"/>
                  <a:gd name="T4" fmla="*/ 73 w 136"/>
                  <a:gd name="T5" fmla="*/ 128 h 344"/>
                  <a:gd name="T6" fmla="*/ 58 w 136"/>
                  <a:gd name="T7" fmla="*/ 191 h 344"/>
                  <a:gd name="T8" fmla="*/ 58 w 136"/>
                  <a:gd name="T9" fmla="*/ 49 h 344"/>
                  <a:gd name="T10" fmla="*/ 0 w 136"/>
                  <a:gd name="T11" fmla="*/ 49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endParaRPr lang="en-US" dirty="0">
                  <a:latin typeface="Arial" panose="020B0604020202020204" pitchFamily="34" charset="0"/>
                </a:endParaRPr>
              </a:p>
            </p:txBody>
          </p:sp>
          <p:sp>
            <p:nvSpPr>
              <p:cNvPr id="39978" name="Freeform 9"/>
              <p:cNvSpPr>
                <a:spLocks/>
              </p:cNvSpPr>
              <p:nvPr/>
            </p:nvSpPr>
            <p:spPr bwMode="auto">
              <a:xfrm>
                <a:off x="3072" y="2832"/>
                <a:ext cx="127" cy="320"/>
              </a:xfrm>
              <a:custGeom>
                <a:avLst/>
                <a:gdLst>
                  <a:gd name="T0" fmla="*/ 17 w 136"/>
                  <a:gd name="T1" fmla="*/ 0 h 344"/>
                  <a:gd name="T2" fmla="*/ 91 w 136"/>
                  <a:gd name="T3" fmla="*/ 0 h 344"/>
                  <a:gd name="T4" fmla="*/ 91 w 136"/>
                  <a:gd name="T5" fmla="*/ 151 h 344"/>
                  <a:gd name="T6" fmla="*/ 70 w 136"/>
                  <a:gd name="T7" fmla="*/ 223 h 344"/>
                  <a:gd name="T8" fmla="*/ 70 w 136"/>
                  <a:gd name="T9" fmla="*/ 57 h 344"/>
                  <a:gd name="T10" fmla="*/ 0 w 136"/>
                  <a:gd name="T11" fmla="*/ 57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endParaRPr lang="en-US" dirty="0">
                  <a:latin typeface="Arial" panose="020B0604020202020204" pitchFamily="34" charset="0"/>
                </a:endParaRPr>
              </a:p>
            </p:txBody>
          </p:sp>
        </p:grpSp>
        <p:grpSp>
          <p:nvGrpSpPr>
            <p:cNvPr id="39972" name="Group 10"/>
            <p:cNvGrpSpPr>
              <a:grpSpLocks/>
            </p:cNvGrpSpPr>
            <p:nvPr/>
          </p:nvGrpSpPr>
          <p:grpSpPr bwMode="auto">
            <a:xfrm flipH="1">
              <a:off x="2496" y="2832"/>
              <a:ext cx="136" cy="632"/>
              <a:chOff x="3072" y="2832"/>
              <a:chExt cx="136" cy="632"/>
            </a:xfrm>
          </p:grpSpPr>
          <p:sp>
            <p:nvSpPr>
              <p:cNvPr id="39973" name="Freeform 11"/>
              <p:cNvSpPr>
                <a:spLocks/>
              </p:cNvSpPr>
              <p:nvPr/>
            </p:nvSpPr>
            <p:spPr bwMode="auto">
              <a:xfrm>
                <a:off x="3072" y="3120"/>
                <a:ext cx="136" cy="344"/>
              </a:xfrm>
              <a:custGeom>
                <a:avLst/>
                <a:gdLst>
                  <a:gd name="T0" fmla="*/ 24 w 136"/>
                  <a:gd name="T1" fmla="*/ 0 h 344"/>
                  <a:gd name="T2" fmla="*/ 136 w 136"/>
                  <a:gd name="T3" fmla="*/ 0 h 344"/>
                  <a:gd name="T4" fmla="*/ 136 w 136"/>
                  <a:gd name="T5" fmla="*/ 232 h 344"/>
                  <a:gd name="T6" fmla="*/ 106 w 136"/>
                  <a:gd name="T7" fmla="*/ 344 h 344"/>
                  <a:gd name="T8" fmla="*/ 106 w 136"/>
                  <a:gd name="T9" fmla="*/ 88 h 344"/>
                  <a:gd name="T10" fmla="*/ 0 w 136"/>
                  <a:gd name="T11" fmla="*/ 88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endParaRPr lang="en-US" dirty="0">
                  <a:latin typeface="Arial" panose="020B0604020202020204" pitchFamily="34" charset="0"/>
                </a:endParaRPr>
              </a:p>
            </p:txBody>
          </p:sp>
          <p:sp>
            <p:nvSpPr>
              <p:cNvPr id="39974" name="Freeform 12"/>
              <p:cNvSpPr>
                <a:spLocks/>
              </p:cNvSpPr>
              <p:nvPr/>
            </p:nvSpPr>
            <p:spPr bwMode="auto">
              <a:xfrm>
                <a:off x="3072" y="2976"/>
                <a:ext cx="123" cy="312"/>
              </a:xfrm>
              <a:custGeom>
                <a:avLst/>
                <a:gdLst>
                  <a:gd name="T0" fmla="*/ 13 w 136"/>
                  <a:gd name="T1" fmla="*/ 0 h 344"/>
                  <a:gd name="T2" fmla="*/ 73 w 136"/>
                  <a:gd name="T3" fmla="*/ 0 h 344"/>
                  <a:gd name="T4" fmla="*/ 73 w 136"/>
                  <a:gd name="T5" fmla="*/ 128 h 344"/>
                  <a:gd name="T6" fmla="*/ 58 w 136"/>
                  <a:gd name="T7" fmla="*/ 191 h 344"/>
                  <a:gd name="T8" fmla="*/ 58 w 136"/>
                  <a:gd name="T9" fmla="*/ 49 h 344"/>
                  <a:gd name="T10" fmla="*/ 0 w 136"/>
                  <a:gd name="T11" fmla="*/ 49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endParaRPr lang="en-US" dirty="0">
                  <a:latin typeface="Arial" panose="020B0604020202020204" pitchFamily="34" charset="0"/>
                </a:endParaRPr>
              </a:p>
            </p:txBody>
          </p:sp>
          <p:sp>
            <p:nvSpPr>
              <p:cNvPr id="39975" name="Freeform 13"/>
              <p:cNvSpPr>
                <a:spLocks/>
              </p:cNvSpPr>
              <p:nvPr/>
            </p:nvSpPr>
            <p:spPr bwMode="auto">
              <a:xfrm>
                <a:off x="3072" y="2832"/>
                <a:ext cx="127" cy="320"/>
              </a:xfrm>
              <a:custGeom>
                <a:avLst/>
                <a:gdLst>
                  <a:gd name="T0" fmla="*/ 17 w 136"/>
                  <a:gd name="T1" fmla="*/ 0 h 344"/>
                  <a:gd name="T2" fmla="*/ 91 w 136"/>
                  <a:gd name="T3" fmla="*/ 0 h 344"/>
                  <a:gd name="T4" fmla="*/ 91 w 136"/>
                  <a:gd name="T5" fmla="*/ 151 h 344"/>
                  <a:gd name="T6" fmla="*/ 70 w 136"/>
                  <a:gd name="T7" fmla="*/ 223 h 344"/>
                  <a:gd name="T8" fmla="*/ 70 w 136"/>
                  <a:gd name="T9" fmla="*/ 57 h 344"/>
                  <a:gd name="T10" fmla="*/ 0 w 136"/>
                  <a:gd name="T11" fmla="*/ 57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endParaRPr lang="en-US" dirty="0">
                  <a:latin typeface="Arial" panose="020B0604020202020204" pitchFamily="34" charset="0"/>
                </a:endParaRPr>
              </a:p>
            </p:txBody>
          </p:sp>
        </p:grpSp>
      </p:grpSp>
      <p:grpSp>
        <p:nvGrpSpPr>
          <p:cNvPr id="39943" name="Group 14"/>
          <p:cNvGrpSpPr>
            <a:grpSpLocks/>
          </p:cNvGrpSpPr>
          <p:nvPr/>
        </p:nvGrpSpPr>
        <p:grpSpPr bwMode="auto">
          <a:xfrm>
            <a:off x="1757363" y="2441575"/>
            <a:ext cx="1358900" cy="1282700"/>
            <a:chOff x="1008" y="2720"/>
            <a:chExt cx="856" cy="808"/>
          </a:xfrm>
        </p:grpSpPr>
        <p:sp>
          <p:nvSpPr>
            <p:cNvPr id="39960" name="Rectangle 15"/>
            <p:cNvSpPr>
              <a:spLocks noChangeArrowheads="1"/>
            </p:cNvSpPr>
            <p:nvPr/>
          </p:nvSpPr>
          <p:spPr bwMode="auto">
            <a:xfrm>
              <a:off x="1032" y="3304"/>
              <a:ext cx="488" cy="160"/>
            </a:xfrm>
            <a:prstGeom prst="rect">
              <a:avLst/>
            </a:prstGeom>
            <a:solidFill>
              <a:srgbClr val="FF33CC"/>
            </a:solidFill>
            <a:ln w="38100" algn="ctr">
              <a:solidFill>
                <a:schemeClr val="tx1"/>
              </a:solidFill>
              <a:miter lim="800000"/>
              <a:headEnd/>
              <a:tailEnd/>
            </a:ln>
          </p:spPr>
          <p:txBody>
            <a:bodyPr wrap="none" anchor="ctr"/>
            <a:lstStyle/>
            <a:p>
              <a:endParaRPr lang="en-US" dirty="0">
                <a:latin typeface="Arial" panose="020B0604020202020204" pitchFamily="34" charset="0"/>
              </a:endParaRPr>
            </a:p>
          </p:txBody>
        </p:sp>
        <p:sp>
          <p:nvSpPr>
            <p:cNvPr id="39961" name="Freeform 16"/>
            <p:cNvSpPr>
              <a:spLocks/>
            </p:cNvSpPr>
            <p:nvPr/>
          </p:nvSpPr>
          <p:spPr bwMode="auto">
            <a:xfrm flipH="1">
              <a:off x="1008" y="3168"/>
              <a:ext cx="136" cy="344"/>
            </a:xfrm>
            <a:custGeom>
              <a:avLst/>
              <a:gdLst>
                <a:gd name="T0" fmla="*/ 24 w 136"/>
                <a:gd name="T1" fmla="*/ 0 h 344"/>
                <a:gd name="T2" fmla="*/ 136 w 136"/>
                <a:gd name="T3" fmla="*/ 0 h 344"/>
                <a:gd name="T4" fmla="*/ 136 w 136"/>
                <a:gd name="T5" fmla="*/ 232 h 344"/>
                <a:gd name="T6" fmla="*/ 106 w 136"/>
                <a:gd name="T7" fmla="*/ 344 h 344"/>
                <a:gd name="T8" fmla="*/ 106 w 136"/>
                <a:gd name="T9" fmla="*/ 88 h 344"/>
                <a:gd name="T10" fmla="*/ 0 w 136"/>
                <a:gd name="T11" fmla="*/ 88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endParaRPr lang="en-US" dirty="0">
                <a:latin typeface="Arial" panose="020B0604020202020204" pitchFamily="34" charset="0"/>
              </a:endParaRPr>
            </a:p>
          </p:txBody>
        </p:sp>
        <p:sp>
          <p:nvSpPr>
            <p:cNvPr id="39962" name="Freeform 17"/>
            <p:cNvSpPr>
              <a:spLocks/>
            </p:cNvSpPr>
            <p:nvPr/>
          </p:nvSpPr>
          <p:spPr bwMode="auto">
            <a:xfrm flipH="1">
              <a:off x="1077" y="3000"/>
              <a:ext cx="123" cy="312"/>
            </a:xfrm>
            <a:custGeom>
              <a:avLst/>
              <a:gdLst>
                <a:gd name="T0" fmla="*/ 13 w 136"/>
                <a:gd name="T1" fmla="*/ 0 h 344"/>
                <a:gd name="T2" fmla="*/ 73 w 136"/>
                <a:gd name="T3" fmla="*/ 0 h 344"/>
                <a:gd name="T4" fmla="*/ 73 w 136"/>
                <a:gd name="T5" fmla="*/ 128 h 344"/>
                <a:gd name="T6" fmla="*/ 58 w 136"/>
                <a:gd name="T7" fmla="*/ 191 h 344"/>
                <a:gd name="T8" fmla="*/ 58 w 136"/>
                <a:gd name="T9" fmla="*/ 49 h 344"/>
                <a:gd name="T10" fmla="*/ 0 w 136"/>
                <a:gd name="T11" fmla="*/ 49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endParaRPr lang="en-US" dirty="0">
                <a:latin typeface="Arial" panose="020B0604020202020204" pitchFamily="34" charset="0"/>
              </a:endParaRPr>
            </a:p>
          </p:txBody>
        </p:sp>
        <p:sp>
          <p:nvSpPr>
            <p:cNvPr id="39963" name="Freeform 18"/>
            <p:cNvSpPr>
              <a:spLocks/>
            </p:cNvSpPr>
            <p:nvPr/>
          </p:nvSpPr>
          <p:spPr bwMode="auto">
            <a:xfrm flipH="1">
              <a:off x="1200" y="2800"/>
              <a:ext cx="127" cy="320"/>
            </a:xfrm>
            <a:custGeom>
              <a:avLst/>
              <a:gdLst>
                <a:gd name="T0" fmla="*/ 17 w 136"/>
                <a:gd name="T1" fmla="*/ 0 h 344"/>
                <a:gd name="T2" fmla="*/ 91 w 136"/>
                <a:gd name="T3" fmla="*/ 0 h 344"/>
                <a:gd name="T4" fmla="*/ 91 w 136"/>
                <a:gd name="T5" fmla="*/ 151 h 344"/>
                <a:gd name="T6" fmla="*/ 70 w 136"/>
                <a:gd name="T7" fmla="*/ 223 h 344"/>
                <a:gd name="T8" fmla="*/ 70 w 136"/>
                <a:gd name="T9" fmla="*/ 57 h 344"/>
                <a:gd name="T10" fmla="*/ 0 w 136"/>
                <a:gd name="T11" fmla="*/ 57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endParaRPr lang="en-US" dirty="0">
                <a:latin typeface="Arial" panose="020B0604020202020204" pitchFamily="34" charset="0"/>
              </a:endParaRPr>
            </a:p>
          </p:txBody>
        </p:sp>
        <p:sp>
          <p:nvSpPr>
            <p:cNvPr id="39964" name="Freeform 19"/>
            <p:cNvSpPr>
              <a:spLocks/>
            </p:cNvSpPr>
            <p:nvPr/>
          </p:nvSpPr>
          <p:spPr bwMode="auto">
            <a:xfrm>
              <a:off x="1032" y="2720"/>
              <a:ext cx="744" cy="592"/>
            </a:xfrm>
            <a:custGeom>
              <a:avLst/>
              <a:gdLst>
                <a:gd name="T0" fmla="*/ 0 w 744"/>
                <a:gd name="T1" fmla="*/ 592 h 592"/>
                <a:gd name="T2" fmla="*/ 488 w 744"/>
                <a:gd name="T3" fmla="*/ 576 h 592"/>
                <a:gd name="T4" fmla="*/ 744 w 744"/>
                <a:gd name="T5" fmla="*/ 0 h 592"/>
                <a:gd name="T6" fmla="*/ 336 w 744"/>
                <a:gd name="T7" fmla="*/ 8 h 592"/>
                <a:gd name="T8" fmla="*/ 0 w 744"/>
                <a:gd name="T9" fmla="*/ 592 h 592"/>
                <a:gd name="T10" fmla="*/ 0 60000 65536"/>
                <a:gd name="T11" fmla="*/ 0 60000 65536"/>
                <a:gd name="T12" fmla="*/ 0 60000 65536"/>
                <a:gd name="T13" fmla="*/ 0 60000 65536"/>
                <a:gd name="T14" fmla="*/ 0 60000 65536"/>
                <a:gd name="T15" fmla="*/ 0 w 744"/>
                <a:gd name="T16" fmla="*/ 0 h 592"/>
                <a:gd name="T17" fmla="*/ 744 w 744"/>
                <a:gd name="T18" fmla="*/ 592 h 592"/>
              </a:gdLst>
              <a:ahLst/>
              <a:cxnLst>
                <a:cxn ang="T10">
                  <a:pos x="T0" y="T1"/>
                </a:cxn>
                <a:cxn ang="T11">
                  <a:pos x="T2" y="T3"/>
                </a:cxn>
                <a:cxn ang="T12">
                  <a:pos x="T4" y="T5"/>
                </a:cxn>
                <a:cxn ang="T13">
                  <a:pos x="T6" y="T7"/>
                </a:cxn>
                <a:cxn ang="T14">
                  <a:pos x="T8" y="T9"/>
                </a:cxn>
              </a:cxnLst>
              <a:rect l="T15" t="T16" r="T17" b="T18"/>
              <a:pathLst>
                <a:path w="744" h="592">
                  <a:moveTo>
                    <a:pt x="0" y="592"/>
                  </a:moveTo>
                  <a:lnTo>
                    <a:pt x="488" y="576"/>
                  </a:lnTo>
                  <a:lnTo>
                    <a:pt x="744" y="0"/>
                  </a:lnTo>
                  <a:lnTo>
                    <a:pt x="336" y="8"/>
                  </a:lnTo>
                  <a:lnTo>
                    <a:pt x="0" y="592"/>
                  </a:lnTo>
                  <a:close/>
                </a:path>
              </a:pathLst>
            </a:custGeom>
            <a:solidFill>
              <a:srgbClr val="FF33CC"/>
            </a:solidFill>
            <a:ln w="38100">
              <a:solidFill>
                <a:schemeClr val="tx1"/>
              </a:solidFill>
              <a:round/>
              <a:headEnd/>
              <a:tailEnd/>
            </a:ln>
          </p:spPr>
          <p:txBody>
            <a:bodyPr wrap="none" anchor="ctr"/>
            <a:lstStyle/>
            <a:p>
              <a:endParaRPr lang="en-US" dirty="0">
                <a:latin typeface="Arial" panose="020B0604020202020204" pitchFamily="34" charset="0"/>
              </a:endParaRPr>
            </a:p>
          </p:txBody>
        </p:sp>
        <p:sp>
          <p:nvSpPr>
            <p:cNvPr id="39965" name="Freeform 20"/>
            <p:cNvSpPr>
              <a:spLocks/>
            </p:cNvSpPr>
            <p:nvPr/>
          </p:nvSpPr>
          <p:spPr bwMode="auto">
            <a:xfrm>
              <a:off x="1520" y="2720"/>
              <a:ext cx="248" cy="760"/>
            </a:xfrm>
            <a:custGeom>
              <a:avLst/>
              <a:gdLst>
                <a:gd name="T0" fmla="*/ 248 w 248"/>
                <a:gd name="T1" fmla="*/ 0 h 760"/>
                <a:gd name="T2" fmla="*/ 248 w 248"/>
                <a:gd name="T3" fmla="*/ 208 h 760"/>
                <a:gd name="T4" fmla="*/ 8 w 248"/>
                <a:gd name="T5" fmla="*/ 760 h 760"/>
                <a:gd name="T6" fmla="*/ 0 w 248"/>
                <a:gd name="T7" fmla="*/ 600 h 760"/>
                <a:gd name="T8" fmla="*/ 248 w 248"/>
                <a:gd name="T9" fmla="*/ 0 h 760"/>
                <a:gd name="T10" fmla="*/ 0 60000 65536"/>
                <a:gd name="T11" fmla="*/ 0 60000 65536"/>
                <a:gd name="T12" fmla="*/ 0 60000 65536"/>
                <a:gd name="T13" fmla="*/ 0 60000 65536"/>
                <a:gd name="T14" fmla="*/ 0 60000 65536"/>
                <a:gd name="T15" fmla="*/ 0 w 248"/>
                <a:gd name="T16" fmla="*/ 0 h 760"/>
                <a:gd name="T17" fmla="*/ 248 w 248"/>
                <a:gd name="T18" fmla="*/ 760 h 760"/>
              </a:gdLst>
              <a:ahLst/>
              <a:cxnLst>
                <a:cxn ang="T10">
                  <a:pos x="T0" y="T1"/>
                </a:cxn>
                <a:cxn ang="T11">
                  <a:pos x="T2" y="T3"/>
                </a:cxn>
                <a:cxn ang="T12">
                  <a:pos x="T4" y="T5"/>
                </a:cxn>
                <a:cxn ang="T13">
                  <a:pos x="T6" y="T7"/>
                </a:cxn>
                <a:cxn ang="T14">
                  <a:pos x="T8" y="T9"/>
                </a:cxn>
              </a:cxnLst>
              <a:rect l="T15" t="T16" r="T17" b="T18"/>
              <a:pathLst>
                <a:path w="248" h="760">
                  <a:moveTo>
                    <a:pt x="248" y="0"/>
                  </a:moveTo>
                  <a:lnTo>
                    <a:pt x="248" y="208"/>
                  </a:lnTo>
                  <a:lnTo>
                    <a:pt x="8" y="760"/>
                  </a:lnTo>
                  <a:lnTo>
                    <a:pt x="0" y="600"/>
                  </a:lnTo>
                  <a:lnTo>
                    <a:pt x="248" y="0"/>
                  </a:lnTo>
                  <a:close/>
                </a:path>
              </a:pathLst>
            </a:custGeom>
            <a:solidFill>
              <a:srgbClr val="FF33CC"/>
            </a:solidFill>
            <a:ln w="38100">
              <a:solidFill>
                <a:schemeClr val="tx1"/>
              </a:solidFill>
              <a:round/>
              <a:headEnd/>
              <a:tailEnd/>
            </a:ln>
          </p:spPr>
          <p:txBody>
            <a:bodyPr wrap="none" anchor="ctr"/>
            <a:lstStyle/>
            <a:p>
              <a:endParaRPr lang="en-US" dirty="0">
                <a:latin typeface="Arial" panose="020B0604020202020204" pitchFamily="34" charset="0"/>
              </a:endParaRPr>
            </a:p>
          </p:txBody>
        </p:sp>
        <p:sp>
          <p:nvSpPr>
            <p:cNvPr id="39966" name="Freeform 21"/>
            <p:cNvSpPr>
              <a:spLocks/>
            </p:cNvSpPr>
            <p:nvPr/>
          </p:nvSpPr>
          <p:spPr bwMode="auto">
            <a:xfrm>
              <a:off x="1584" y="3184"/>
              <a:ext cx="136" cy="344"/>
            </a:xfrm>
            <a:custGeom>
              <a:avLst/>
              <a:gdLst>
                <a:gd name="T0" fmla="*/ 24 w 136"/>
                <a:gd name="T1" fmla="*/ 0 h 344"/>
                <a:gd name="T2" fmla="*/ 136 w 136"/>
                <a:gd name="T3" fmla="*/ 0 h 344"/>
                <a:gd name="T4" fmla="*/ 136 w 136"/>
                <a:gd name="T5" fmla="*/ 232 h 344"/>
                <a:gd name="T6" fmla="*/ 106 w 136"/>
                <a:gd name="T7" fmla="*/ 344 h 344"/>
                <a:gd name="T8" fmla="*/ 106 w 136"/>
                <a:gd name="T9" fmla="*/ 88 h 344"/>
                <a:gd name="T10" fmla="*/ 0 w 136"/>
                <a:gd name="T11" fmla="*/ 88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endParaRPr lang="en-US" dirty="0">
                <a:latin typeface="Arial" panose="020B0604020202020204" pitchFamily="34" charset="0"/>
              </a:endParaRPr>
            </a:p>
          </p:txBody>
        </p:sp>
        <p:sp>
          <p:nvSpPr>
            <p:cNvPr id="39967" name="Freeform 22"/>
            <p:cNvSpPr>
              <a:spLocks/>
            </p:cNvSpPr>
            <p:nvPr/>
          </p:nvSpPr>
          <p:spPr bwMode="auto">
            <a:xfrm>
              <a:off x="1669" y="3008"/>
              <a:ext cx="123" cy="312"/>
            </a:xfrm>
            <a:custGeom>
              <a:avLst/>
              <a:gdLst>
                <a:gd name="T0" fmla="*/ 13 w 136"/>
                <a:gd name="T1" fmla="*/ 0 h 344"/>
                <a:gd name="T2" fmla="*/ 73 w 136"/>
                <a:gd name="T3" fmla="*/ 0 h 344"/>
                <a:gd name="T4" fmla="*/ 73 w 136"/>
                <a:gd name="T5" fmla="*/ 128 h 344"/>
                <a:gd name="T6" fmla="*/ 58 w 136"/>
                <a:gd name="T7" fmla="*/ 191 h 344"/>
                <a:gd name="T8" fmla="*/ 58 w 136"/>
                <a:gd name="T9" fmla="*/ 49 h 344"/>
                <a:gd name="T10" fmla="*/ 0 w 136"/>
                <a:gd name="T11" fmla="*/ 49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endParaRPr lang="en-US" dirty="0">
                <a:latin typeface="Arial" panose="020B0604020202020204" pitchFamily="34" charset="0"/>
              </a:endParaRPr>
            </a:p>
          </p:txBody>
        </p:sp>
        <p:sp>
          <p:nvSpPr>
            <p:cNvPr id="39968" name="Freeform 23"/>
            <p:cNvSpPr>
              <a:spLocks/>
            </p:cNvSpPr>
            <p:nvPr/>
          </p:nvSpPr>
          <p:spPr bwMode="auto">
            <a:xfrm>
              <a:off x="1737" y="2840"/>
              <a:ext cx="127" cy="320"/>
            </a:xfrm>
            <a:custGeom>
              <a:avLst/>
              <a:gdLst>
                <a:gd name="T0" fmla="*/ 17 w 136"/>
                <a:gd name="T1" fmla="*/ 0 h 344"/>
                <a:gd name="T2" fmla="*/ 91 w 136"/>
                <a:gd name="T3" fmla="*/ 0 h 344"/>
                <a:gd name="T4" fmla="*/ 91 w 136"/>
                <a:gd name="T5" fmla="*/ 151 h 344"/>
                <a:gd name="T6" fmla="*/ 70 w 136"/>
                <a:gd name="T7" fmla="*/ 223 h 344"/>
                <a:gd name="T8" fmla="*/ 70 w 136"/>
                <a:gd name="T9" fmla="*/ 57 h 344"/>
                <a:gd name="T10" fmla="*/ 0 w 136"/>
                <a:gd name="T11" fmla="*/ 57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endParaRPr lang="en-US" dirty="0">
                <a:latin typeface="Arial" panose="020B0604020202020204" pitchFamily="34" charset="0"/>
              </a:endParaRPr>
            </a:p>
          </p:txBody>
        </p:sp>
      </p:grpSp>
      <p:grpSp>
        <p:nvGrpSpPr>
          <p:cNvPr id="39944" name="Group 24"/>
          <p:cNvGrpSpPr>
            <a:grpSpLocks/>
          </p:cNvGrpSpPr>
          <p:nvPr/>
        </p:nvGrpSpPr>
        <p:grpSpPr bwMode="auto">
          <a:xfrm flipH="1">
            <a:off x="5480050" y="2441575"/>
            <a:ext cx="1358900" cy="1282700"/>
            <a:chOff x="1008" y="2720"/>
            <a:chExt cx="856" cy="808"/>
          </a:xfrm>
        </p:grpSpPr>
        <p:sp>
          <p:nvSpPr>
            <p:cNvPr id="39951" name="Rectangle 25"/>
            <p:cNvSpPr>
              <a:spLocks noChangeArrowheads="1"/>
            </p:cNvSpPr>
            <p:nvPr/>
          </p:nvSpPr>
          <p:spPr bwMode="auto">
            <a:xfrm>
              <a:off x="1032" y="3304"/>
              <a:ext cx="488" cy="160"/>
            </a:xfrm>
            <a:prstGeom prst="rect">
              <a:avLst/>
            </a:prstGeom>
            <a:solidFill>
              <a:schemeClr val="accent1"/>
            </a:solidFill>
            <a:ln w="38100" algn="ctr">
              <a:solidFill>
                <a:schemeClr val="tx1"/>
              </a:solidFill>
              <a:miter lim="800000"/>
              <a:headEnd/>
              <a:tailEnd/>
            </a:ln>
          </p:spPr>
          <p:txBody>
            <a:bodyPr wrap="none" anchor="ctr"/>
            <a:lstStyle/>
            <a:p>
              <a:endParaRPr lang="en-US" dirty="0">
                <a:latin typeface="Arial" panose="020B0604020202020204" pitchFamily="34" charset="0"/>
              </a:endParaRPr>
            </a:p>
          </p:txBody>
        </p:sp>
        <p:sp>
          <p:nvSpPr>
            <p:cNvPr id="39952" name="Freeform 26"/>
            <p:cNvSpPr>
              <a:spLocks/>
            </p:cNvSpPr>
            <p:nvPr/>
          </p:nvSpPr>
          <p:spPr bwMode="auto">
            <a:xfrm flipH="1">
              <a:off x="1008" y="3168"/>
              <a:ext cx="136" cy="344"/>
            </a:xfrm>
            <a:custGeom>
              <a:avLst/>
              <a:gdLst>
                <a:gd name="T0" fmla="*/ 24 w 136"/>
                <a:gd name="T1" fmla="*/ 0 h 344"/>
                <a:gd name="T2" fmla="*/ 136 w 136"/>
                <a:gd name="T3" fmla="*/ 0 h 344"/>
                <a:gd name="T4" fmla="*/ 136 w 136"/>
                <a:gd name="T5" fmla="*/ 232 h 344"/>
                <a:gd name="T6" fmla="*/ 106 w 136"/>
                <a:gd name="T7" fmla="*/ 344 h 344"/>
                <a:gd name="T8" fmla="*/ 106 w 136"/>
                <a:gd name="T9" fmla="*/ 88 h 344"/>
                <a:gd name="T10" fmla="*/ 0 w 136"/>
                <a:gd name="T11" fmla="*/ 88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endParaRPr lang="en-US" dirty="0">
                <a:latin typeface="Arial" panose="020B0604020202020204" pitchFamily="34" charset="0"/>
              </a:endParaRPr>
            </a:p>
          </p:txBody>
        </p:sp>
        <p:sp>
          <p:nvSpPr>
            <p:cNvPr id="39953" name="Freeform 27"/>
            <p:cNvSpPr>
              <a:spLocks/>
            </p:cNvSpPr>
            <p:nvPr/>
          </p:nvSpPr>
          <p:spPr bwMode="auto">
            <a:xfrm flipH="1">
              <a:off x="1077" y="3000"/>
              <a:ext cx="123" cy="312"/>
            </a:xfrm>
            <a:custGeom>
              <a:avLst/>
              <a:gdLst>
                <a:gd name="T0" fmla="*/ 13 w 136"/>
                <a:gd name="T1" fmla="*/ 0 h 344"/>
                <a:gd name="T2" fmla="*/ 73 w 136"/>
                <a:gd name="T3" fmla="*/ 0 h 344"/>
                <a:gd name="T4" fmla="*/ 73 w 136"/>
                <a:gd name="T5" fmla="*/ 128 h 344"/>
                <a:gd name="T6" fmla="*/ 58 w 136"/>
                <a:gd name="T7" fmla="*/ 191 h 344"/>
                <a:gd name="T8" fmla="*/ 58 w 136"/>
                <a:gd name="T9" fmla="*/ 49 h 344"/>
                <a:gd name="T10" fmla="*/ 0 w 136"/>
                <a:gd name="T11" fmla="*/ 49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endParaRPr lang="en-US" dirty="0">
                <a:latin typeface="Arial" panose="020B0604020202020204" pitchFamily="34" charset="0"/>
              </a:endParaRPr>
            </a:p>
          </p:txBody>
        </p:sp>
        <p:sp>
          <p:nvSpPr>
            <p:cNvPr id="39954" name="Freeform 28"/>
            <p:cNvSpPr>
              <a:spLocks/>
            </p:cNvSpPr>
            <p:nvPr/>
          </p:nvSpPr>
          <p:spPr bwMode="auto">
            <a:xfrm flipH="1">
              <a:off x="1200" y="2800"/>
              <a:ext cx="127" cy="320"/>
            </a:xfrm>
            <a:custGeom>
              <a:avLst/>
              <a:gdLst>
                <a:gd name="T0" fmla="*/ 17 w 136"/>
                <a:gd name="T1" fmla="*/ 0 h 344"/>
                <a:gd name="T2" fmla="*/ 91 w 136"/>
                <a:gd name="T3" fmla="*/ 0 h 344"/>
                <a:gd name="T4" fmla="*/ 91 w 136"/>
                <a:gd name="T5" fmla="*/ 151 h 344"/>
                <a:gd name="T6" fmla="*/ 70 w 136"/>
                <a:gd name="T7" fmla="*/ 223 h 344"/>
                <a:gd name="T8" fmla="*/ 70 w 136"/>
                <a:gd name="T9" fmla="*/ 57 h 344"/>
                <a:gd name="T10" fmla="*/ 0 w 136"/>
                <a:gd name="T11" fmla="*/ 57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endParaRPr lang="en-US" dirty="0">
                <a:latin typeface="Arial" panose="020B0604020202020204" pitchFamily="34" charset="0"/>
              </a:endParaRPr>
            </a:p>
          </p:txBody>
        </p:sp>
        <p:sp>
          <p:nvSpPr>
            <p:cNvPr id="39955" name="Freeform 29"/>
            <p:cNvSpPr>
              <a:spLocks/>
            </p:cNvSpPr>
            <p:nvPr/>
          </p:nvSpPr>
          <p:spPr bwMode="auto">
            <a:xfrm>
              <a:off x="1032" y="2720"/>
              <a:ext cx="744" cy="592"/>
            </a:xfrm>
            <a:custGeom>
              <a:avLst/>
              <a:gdLst>
                <a:gd name="T0" fmla="*/ 0 w 744"/>
                <a:gd name="T1" fmla="*/ 592 h 592"/>
                <a:gd name="T2" fmla="*/ 488 w 744"/>
                <a:gd name="T3" fmla="*/ 576 h 592"/>
                <a:gd name="T4" fmla="*/ 744 w 744"/>
                <a:gd name="T5" fmla="*/ 0 h 592"/>
                <a:gd name="T6" fmla="*/ 336 w 744"/>
                <a:gd name="T7" fmla="*/ 8 h 592"/>
                <a:gd name="T8" fmla="*/ 0 w 744"/>
                <a:gd name="T9" fmla="*/ 592 h 592"/>
                <a:gd name="T10" fmla="*/ 0 60000 65536"/>
                <a:gd name="T11" fmla="*/ 0 60000 65536"/>
                <a:gd name="T12" fmla="*/ 0 60000 65536"/>
                <a:gd name="T13" fmla="*/ 0 60000 65536"/>
                <a:gd name="T14" fmla="*/ 0 60000 65536"/>
                <a:gd name="T15" fmla="*/ 0 w 744"/>
                <a:gd name="T16" fmla="*/ 0 h 592"/>
                <a:gd name="T17" fmla="*/ 744 w 744"/>
                <a:gd name="T18" fmla="*/ 592 h 592"/>
              </a:gdLst>
              <a:ahLst/>
              <a:cxnLst>
                <a:cxn ang="T10">
                  <a:pos x="T0" y="T1"/>
                </a:cxn>
                <a:cxn ang="T11">
                  <a:pos x="T2" y="T3"/>
                </a:cxn>
                <a:cxn ang="T12">
                  <a:pos x="T4" y="T5"/>
                </a:cxn>
                <a:cxn ang="T13">
                  <a:pos x="T6" y="T7"/>
                </a:cxn>
                <a:cxn ang="T14">
                  <a:pos x="T8" y="T9"/>
                </a:cxn>
              </a:cxnLst>
              <a:rect l="T15" t="T16" r="T17" b="T18"/>
              <a:pathLst>
                <a:path w="744" h="592">
                  <a:moveTo>
                    <a:pt x="0" y="592"/>
                  </a:moveTo>
                  <a:lnTo>
                    <a:pt x="488" y="576"/>
                  </a:lnTo>
                  <a:lnTo>
                    <a:pt x="744" y="0"/>
                  </a:lnTo>
                  <a:lnTo>
                    <a:pt x="336" y="8"/>
                  </a:lnTo>
                  <a:lnTo>
                    <a:pt x="0" y="592"/>
                  </a:lnTo>
                  <a:close/>
                </a:path>
              </a:pathLst>
            </a:custGeom>
            <a:solidFill>
              <a:schemeClr val="accent1"/>
            </a:solidFill>
            <a:ln w="38100">
              <a:solidFill>
                <a:schemeClr val="tx1"/>
              </a:solidFill>
              <a:round/>
              <a:headEnd/>
              <a:tailEnd/>
            </a:ln>
          </p:spPr>
          <p:txBody>
            <a:bodyPr wrap="none" anchor="ctr"/>
            <a:lstStyle/>
            <a:p>
              <a:endParaRPr lang="en-US" dirty="0">
                <a:latin typeface="Arial" panose="020B0604020202020204" pitchFamily="34" charset="0"/>
              </a:endParaRPr>
            </a:p>
          </p:txBody>
        </p:sp>
        <p:sp>
          <p:nvSpPr>
            <p:cNvPr id="39956" name="Freeform 30"/>
            <p:cNvSpPr>
              <a:spLocks/>
            </p:cNvSpPr>
            <p:nvPr/>
          </p:nvSpPr>
          <p:spPr bwMode="auto">
            <a:xfrm>
              <a:off x="1520" y="2720"/>
              <a:ext cx="248" cy="760"/>
            </a:xfrm>
            <a:custGeom>
              <a:avLst/>
              <a:gdLst>
                <a:gd name="T0" fmla="*/ 248 w 248"/>
                <a:gd name="T1" fmla="*/ 0 h 760"/>
                <a:gd name="T2" fmla="*/ 248 w 248"/>
                <a:gd name="T3" fmla="*/ 208 h 760"/>
                <a:gd name="T4" fmla="*/ 8 w 248"/>
                <a:gd name="T5" fmla="*/ 760 h 760"/>
                <a:gd name="T6" fmla="*/ 0 w 248"/>
                <a:gd name="T7" fmla="*/ 600 h 760"/>
                <a:gd name="T8" fmla="*/ 248 w 248"/>
                <a:gd name="T9" fmla="*/ 0 h 760"/>
                <a:gd name="T10" fmla="*/ 0 60000 65536"/>
                <a:gd name="T11" fmla="*/ 0 60000 65536"/>
                <a:gd name="T12" fmla="*/ 0 60000 65536"/>
                <a:gd name="T13" fmla="*/ 0 60000 65536"/>
                <a:gd name="T14" fmla="*/ 0 60000 65536"/>
                <a:gd name="T15" fmla="*/ 0 w 248"/>
                <a:gd name="T16" fmla="*/ 0 h 760"/>
                <a:gd name="T17" fmla="*/ 248 w 248"/>
                <a:gd name="T18" fmla="*/ 760 h 760"/>
              </a:gdLst>
              <a:ahLst/>
              <a:cxnLst>
                <a:cxn ang="T10">
                  <a:pos x="T0" y="T1"/>
                </a:cxn>
                <a:cxn ang="T11">
                  <a:pos x="T2" y="T3"/>
                </a:cxn>
                <a:cxn ang="T12">
                  <a:pos x="T4" y="T5"/>
                </a:cxn>
                <a:cxn ang="T13">
                  <a:pos x="T6" y="T7"/>
                </a:cxn>
                <a:cxn ang="T14">
                  <a:pos x="T8" y="T9"/>
                </a:cxn>
              </a:cxnLst>
              <a:rect l="T15" t="T16" r="T17" b="T18"/>
              <a:pathLst>
                <a:path w="248" h="760">
                  <a:moveTo>
                    <a:pt x="248" y="0"/>
                  </a:moveTo>
                  <a:lnTo>
                    <a:pt x="248" y="208"/>
                  </a:lnTo>
                  <a:lnTo>
                    <a:pt x="8" y="760"/>
                  </a:lnTo>
                  <a:lnTo>
                    <a:pt x="0" y="600"/>
                  </a:lnTo>
                  <a:lnTo>
                    <a:pt x="248" y="0"/>
                  </a:lnTo>
                  <a:close/>
                </a:path>
              </a:pathLst>
            </a:custGeom>
            <a:solidFill>
              <a:schemeClr val="accent1"/>
            </a:solidFill>
            <a:ln w="38100">
              <a:solidFill>
                <a:schemeClr val="tx1"/>
              </a:solidFill>
              <a:round/>
              <a:headEnd/>
              <a:tailEnd/>
            </a:ln>
          </p:spPr>
          <p:txBody>
            <a:bodyPr wrap="none" anchor="ctr"/>
            <a:lstStyle/>
            <a:p>
              <a:endParaRPr lang="en-US" dirty="0">
                <a:latin typeface="Arial" panose="020B0604020202020204" pitchFamily="34" charset="0"/>
              </a:endParaRPr>
            </a:p>
          </p:txBody>
        </p:sp>
        <p:sp>
          <p:nvSpPr>
            <p:cNvPr id="39957" name="Freeform 31"/>
            <p:cNvSpPr>
              <a:spLocks/>
            </p:cNvSpPr>
            <p:nvPr/>
          </p:nvSpPr>
          <p:spPr bwMode="auto">
            <a:xfrm>
              <a:off x="1584" y="3184"/>
              <a:ext cx="136" cy="344"/>
            </a:xfrm>
            <a:custGeom>
              <a:avLst/>
              <a:gdLst>
                <a:gd name="T0" fmla="*/ 24 w 136"/>
                <a:gd name="T1" fmla="*/ 0 h 344"/>
                <a:gd name="T2" fmla="*/ 136 w 136"/>
                <a:gd name="T3" fmla="*/ 0 h 344"/>
                <a:gd name="T4" fmla="*/ 136 w 136"/>
                <a:gd name="T5" fmla="*/ 232 h 344"/>
                <a:gd name="T6" fmla="*/ 106 w 136"/>
                <a:gd name="T7" fmla="*/ 344 h 344"/>
                <a:gd name="T8" fmla="*/ 106 w 136"/>
                <a:gd name="T9" fmla="*/ 88 h 344"/>
                <a:gd name="T10" fmla="*/ 0 w 136"/>
                <a:gd name="T11" fmla="*/ 88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endParaRPr lang="en-US" dirty="0">
                <a:latin typeface="Arial" panose="020B0604020202020204" pitchFamily="34" charset="0"/>
              </a:endParaRPr>
            </a:p>
          </p:txBody>
        </p:sp>
        <p:sp>
          <p:nvSpPr>
            <p:cNvPr id="39958" name="Freeform 32"/>
            <p:cNvSpPr>
              <a:spLocks/>
            </p:cNvSpPr>
            <p:nvPr/>
          </p:nvSpPr>
          <p:spPr bwMode="auto">
            <a:xfrm>
              <a:off x="1669" y="3008"/>
              <a:ext cx="123" cy="312"/>
            </a:xfrm>
            <a:custGeom>
              <a:avLst/>
              <a:gdLst>
                <a:gd name="T0" fmla="*/ 13 w 136"/>
                <a:gd name="T1" fmla="*/ 0 h 344"/>
                <a:gd name="T2" fmla="*/ 73 w 136"/>
                <a:gd name="T3" fmla="*/ 0 h 344"/>
                <a:gd name="T4" fmla="*/ 73 w 136"/>
                <a:gd name="T5" fmla="*/ 128 h 344"/>
                <a:gd name="T6" fmla="*/ 58 w 136"/>
                <a:gd name="T7" fmla="*/ 191 h 344"/>
                <a:gd name="T8" fmla="*/ 58 w 136"/>
                <a:gd name="T9" fmla="*/ 49 h 344"/>
                <a:gd name="T10" fmla="*/ 0 w 136"/>
                <a:gd name="T11" fmla="*/ 49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endParaRPr lang="en-US" dirty="0">
                <a:latin typeface="Arial" panose="020B0604020202020204" pitchFamily="34" charset="0"/>
              </a:endParaRPr>
            </a:p>
          </p:txBody>
        </p:sp>
        <p:sp>
          <p:nvSpPr>
            <p:cNvPr id="39959" name="Freeform 33"/>
            <p:cNvSpPr>
              <a:spLocks/>
            </p:cNvSpPr>
            <p:nvPr/>
          </p:nvSpPr>
          <p:spPr bwMode="auto">
            <a:xfrm>
              <a:off x="1737" y="2840"/>
              <a:ext cx="127" cy="320"/>
            </a:xfrm>
            <a:custGeom>
              <a:avLst/>
              <a:gdLst>
                <a:gd name="T0" fmla="*/ 17 w 136"/>
                <a:gd name="T1" fmla="*/ 0 h 344"/>
                <a:gd name="T2" fmla="*/ 91 w 136"/>
                <a:gd name="T3" fmla="*/ 0 h 344"/>
                <a:gd name="T4" fmla="*/ 91 w 136"/>
                <a:gd name="T5" fmla="*/ 151 h 344"/>
                <a:gd name="T6" fmla="*/ 70 w 136"/>
                <a:gd name="T7" fmla="*/ 223 h 344"/>
                <a:gd name="T8" fmla="*/ 70 w 136"/>
                <a:gd name="T9" fmla="*/ 57 h 344"/>
                <a:gd name="T10" fmla="*/ 0 w 136"/>
                <a:gd name="T11" fmla="*/ 57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endParaRPr lang="en-US" dirty="0">
                <a:latin typeface="Arial" panose="020B0604020202020204" pitchFamily="34" charset="0"/>
              </a:endParaRPr>
            </a:p>
          </p:txBody>
        </p:sp>
      </p:grpSp>
      <p:sp>
        <p:nvSpPr>
          <p:cNvPr id="39945" name="AutoShape 34"/>
          <p:cNvSpPr>
            <a:spLocks noChangeArrowheads="1"/>
          </p:cNvSpPr>
          <p:nvPr/>
        </p:nvSpPr>
        <p:spPr bwMode="auto">
          <a:xfrm>
            <a:off x="1182688" y="4298950"/>
            <a:ext cx="6626225" cy="641350"/>
          </a:xfrm>
          <a:prstGeom prst="leftRightArrow">
            <a:avLst>
              <a:gd name="adj1" fmla="val 40102"/>
              <a:gd name="adj2" fmla="val 81458"/>
            </a:avLst>
          </a:prstGeom>
          <a:solidFill>
            <a:schemeClr val="accent6">
              <a:lumMod val="50000"/>
            </a:schemeClr>
          </a:solidFill>
          <a:ln w="38100">
            <a:solidFill>
              <a:schemeClr val="tx1"/>
            </a:solidFill>
            <a:miter lim="800000"/>
            <a:headEnd/>
            <a:tailEnd/>
          </a:ln>
        </p:spPr>
        <p:txBody>
          <a:bodyPr wrap="none" anchor="ctr"/>
          <a:lstStyle/>
          <a:p>
            <a:pPr algn="ctr"/>
            <a:r>
              <a:rPr lang="en-US" sz="2000" b="0" dirty="0">
                <a:solidFill>
                  <a:schemeClr val="tx1"/>
                </a:solidFill>
                <a:latin typeface="Arial" panose="020B0604020202020204" pitchFamily="34" charset="0"/>
              </a:rPr>
              <a:t>Bus</a:t>
            </a:r>
          </a:p>
        </p:txBody>
      </p:sp>
      <p:sp>
        <p:nvSpPr>
          <p:cNvPr id="39946" name="Rectangle 36"/>
          <p:cNvSpPr>
            <a:spLocks noChangeArrowheads="1"/>
          </p:cNvSpPr>
          <p:nvPr/>
        </p:nvSpPr>
        <p:spPr bwMode="auto">
          <a:xfrm>
            <a:off x="1919288" y="3887788"/>
            <a:ext cx="1203325" cy="385762"/>
          </a:xfrm>
          <a:prstGeom prst="rect">
            <a:avLst/>
          </a:prstGeom>
          <a:solidFill>
            <a:srgbClr val="FF33CC"/>
          </a:solidFill>
          <a:ln w="38100">
            <a:solidFill>
              <a:schemeClr val="tx1"/>
            </a:solidFill>
            <a:miter lim="800000"/>
            <a:headEnd/>
            <a:tailEnd/>
          </a:ln>
        </p:spPr>
        <p:txBody>
          <a:bodyPr wrap="none" anchor="ctr"/>
          <a:lstStyle/>
          <a:p>
            <a:pPr algn="ctr"/>
            <a:r>
              <a:rPr lang="en-US" sz="2400" b="0" dirty="0">
                <a:solidFill>
                  <a:schemeClr val="tx1"/>
                </a:solidFill>
                <a:latin typeface="Arial" panose="020B0604020202020204" pitchFamily="34" charset="0"/>
                <a:cs typeface="Arial" panose="020B0604020202020204" pitchFamily="34" charset="0"/>
              </a:rPr>
              <a:t>cache</a:t>
            </a:r>
          </a:p>
        </p:txBody>
      </p:sp>
      <p:sp>
        <p:nvSpPr>
          <p:cNvPr id="39947" name="Rectangle 38"/>
          <p:cNvSpPr>
            <a:spLocks noChangeArrowheads="1"/>
          </p:cNvSpPr>
          <p:nvPr/>
        </p:nvSpPr>
        <p:spPr bwMode="auto">
          <a:xfrm>
            <a:off x="1747838" y="5262563"/>
            <a:ext cx="5567362" cy="881062"/>
          </a:xfrm>
          <a:prstGeom prst="rect">
            <a:avLst/>
          </a:prstGeom>
          <a:solidFill>
            <a:schemeClr val="accent6">
              <a:lumMod val="50000"/>
            </a:schemeClr>
          </a:solidFill>
          <a:ln w="38100">
            <a:solidFill>
              <a:schemeClr val="tx1"/>
            </a:solidFill>
            <a:miter lim="800000"/>
            <a:headEnd/>
            <a:tailEnd/>
          </a:ln>
        </p:spPr>
        <p:txBody>
          <a:bodyPr wrap="none" anchor="ctr"/>
          <a:lstStyle/>
          <a:p>
            <a:pPr algn="ctr"/>
            <a:r>
              <a:rPr lang="en-US" b="0" dirty="0">
                <a:solidFill>
                  <a:schemeClr val="tx1"/>
                </a:solidFill>
                <a:latin typeface="Arial" panose="020B0604020202020204" pitchFamily="34" charset="0"/>
                <a:cs typeface="Arial" panose="020B0604020202020204" pitchFamily="34" charset="0"/>
              </a:rPr>
              <a:t>memory</a:t>
            </a:r>
          </a:p>
        </p:txBody>
      </p:sp>
      <p:sp>
        <p:nvSpPr>
          <p:cNvPr id="39948" name="AutoShape 39"/>
          <p:cNvSpPr>
            <a:spLocks noChangeArrowheads="1"/>
          </p:cNvSpPr>
          <p:nvPr/>
        </p:nvSpPr>
        <p:spPr bwMode="auto">
          <a:xfrm>
            <a:off x="4025900" y="4829175"/>
            <a:ext cx="819150" cy="352425"/>
          </a:xfrm>
          <a:prstGeom prst="upDownArrow">
            <a:avLst>
              <a:gd name="adj1" fmla="val 50000"/>
              <a:gd name="adj2" fmla="val 33782"/>
            </a:avLst>
          </a:prstGeom>
          <a:solidFill>
            <a:schemeClr val="hlink"/>
          </a:solidFill>
          <a:ln w="38100">
            <a:solidFill>
              <a:schemeClr val="tx1"/>
            </a:solidFill>
            <a:miter lim="800000"/>
            <a:headEnd/>
            <a:tailEnd/>
          </a:ln>
        </p:spPr>
        <p:txBody>
          <a:bodyPr wrap="none" anchor="ctr"/>
          <a:lstStyle/>
          <a:p>
            <a:endParaRPr lang="en-US" dirty="0">
              <a:latin typeface="Arial" panose="020B0604020202020204" pitchFamily="34" charset="0"/>
            </a:endParaRPr>
          </a:p>
        </p:txBody>
      </p:sp>
      <p:sp>
        <p:nvSpPr>
          <p:cNvPr id="39949" name="Rectangle 40"/>
          <p:cNvSpPr>
            <a:spLocks noChangeArrowheads="1"/>
          </p:cNvSpPr>
          <p:nvPr/>
        </p:nvSpPr>
        <p:spPr bwMode="auto">
          <a:xfrm>
            <a:off x="5665788" y="3887788"/>
            <a:ext cx="1203325" cy="385762"/>
          </a:xfrm>
          <a:prstGeom prst="rect">
            <a:avLst/>
          </a:prstGeom>
          <a:solidFill>
            <a:schemeClr val="accent1"/>
          </a:solidFill>
          <a:ln w="38100">
            <a:solidFill>
              <a:schemeClr val="tx1"/>
            </a:solidFill>
            <a:miter lim="800000"/>
            <a:headEnd/>
            <a:tailEnd/>
          </a:ln>
        </p:spPr>
        <p:txBody>
          <a:bodyPr wrap="none" anchor="ctr"/>
          <a:lstStyle/>
          <a:p>
            <a:pPr algn="ctr"/>
            <a:r>
              <a:rPr lang="en-US" sz="2400" b="0" dirty="0">
                <a:solidFill>
                  <a:schemeClr val="tx1"/>
                </a:solidFill>
                <a:latin typeface="Arial" panose="020B0604020202020204" pitchFamily="34" charset="0"/>
                <a:cs typeface="Arial" panose="020B0604020202020204" pitchFamily="34" charset="0"/>
              </a:rPr>
              <a:t>cache</a:t>
            </a:r>
          </a:p>
        </p:txBody>
      </p:sp>
      <p:sp>
        <p:nvSpPr>
          <p:cNvPr id="39950" name="Rectangle 41"/>
          <p:cNvSpPr>
            <a:spLocks noChangeArrowheads="1"/>
          </p:cNvSpPr>
          <p:nvPr/>
        </p:nvSpPr>
        <p:spPr bwMode="auto">
          <a:xfrm>
            <a:off x="3792538" y="3887788"/>
            <a:ext cx="1203325" cy="385762"/>
          </a:xfrm>
          <a:prstGeom prst="rect">
            <a:avLst/>
          </a:prstGeom>
          <a:solidFill>
            <a:srgbClr val="FF3300"/>
          </a:solidFill>
          <a:ln w="38100">
            <a:solidFill>
              <a:schemeClr val="tx1"/>
            </a:solidFill>
            <a:miter lim="800000"/>
            <a:headEnd/>
            <a:tailEnd/>
          </a:ln>
        </p:spPr>
        <p:txBody>
          <a:bodyPr wrap="none" anchor="ctr"/>
          <a:lstStyle/>
          <a:p>
            <a:pPr algn="ctr"/>
            <a:r>
              <a:rPr lang="en-US" sz="2400" b="0" dirty="0">
                <a:solidFill>
                  <a:schemeClr val="tx1"/>
                </a:solidFill>
                <a:latin typeface="Arial" panose="020B0604020202020204" pitchFamily="34" charset="0"/>
                <a:cs typeface="Arial" panose="020B0604020202020204" pitchFamily="34" charset="0"/>
              </a:rPr>
              <a:t>cache</a:t>
            </a:r>
          </a:p>
        </p:txBody>
      </p:sp>
      <p:sp>
        <p:nvSpPr>
          <p:cNvPr id="42" name="TextBox 41">
            <a:extLst>
              <a:ext uri="{FF2B5EF4-FFF2-40B4-BE49-F238E27FC236}">
                <a16:creationId xmlns:a16="http://schemas.microsoft.com/office/drawing/2014/main" id="{06DC944E-18C8-4DF5-BB1C-C9D7FF6B04FE}"/>
              </a:ext>
            </a:extLst>
          </p:cNvPr>
          <p:cNvSpPr txBox="1"/>
          <p:nvPr/>
        </p:nvSpPr>
        <p:spPr bwMode="auto">
          <a:xfrm>
            <a:off x="368981" y="312546"/>
            <a:ext cx="3703258" cy="523220"/>
          </a:xfrm>
          <a:prstGeom prst="rect">
            <a:avLst/>
          </a:prstGeom>
          <a:solidFill>
            <a:schemeClr val="bg1"/>
          </a:solidFill>
          <a:ln w="76200">
            <a:solidFill>
              <a:schemeClr val="tx1">
                <a:lumMod val="85000"/>
              </a:schemeClr>
            </a:solid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2800" dirty="0">
                <a:solidFill>
                  <a:srgbClr val="FFFF00"/>
                </a:solidFill>
                <a:latin typeface="Arial" panose="020B0604020202020204" pitchFamily="34" charset="0"/>
                <a:cs typeface="Arial" panose="020B0604020202020204" pitchFamily="34" charset="0"/>
              </a:rPr>
              <a:t>Processor issues load</a:t>
            </a:r>
          </a:p>
        </p:txBody>
      </p:sp>
      <p:sp>
        <p:nvSpPr>
          <p:cNvPr id="45" name="AutoShape 37">
            <a:extLst>
              <a:ext uri="{FF2B5EF4-FFF2-40B4-BE49-F238E27FC236}">
                <a16:creationId xmlns:a16="http://schemas.microsoft.com/office/drawing/2014/main" id="{20A625B1-F282-4CB0-A93B-3D6E57677F46}"/>
              </a:ext>
            </a:extLst>
          </p:cNvPr>
          <p:cNvSpPr>
            <a:spLocks noChangeArrowheads="1"/>
          </p:cNvSpPr>
          <p:nvPr/>
        </p:nvSpPr>
        <p:spPr bwMode="auto">
          <a:xfrm>
            <a:off x="1182688" y="4298950"/>
            <a:ext cx="6626225" cy="641350"/>
          </a:xfrm>
          <a:prstGeom prst="leftRightArrow">
            <a:avLst>
              <a:gd name="adj1" fmla="val 40102"/>
              <a:gd name="adj2" fmla="val 81458"/>
            </a:avLst>
          </a:prstGeom>
          <a:solidFill>
            <a:srgbClr val="FF33CC"/>
          </a:solidFill>
          <a:ln w="38100">
            <a:solidFill>
              <a:schemeClr val="tx1"/>
            </a:solidFill>
            <a:miter lim="800000"/>
            <a:headEnd/>
            <a:tailEnd/>
          </a:ln>
        </p:spPr>
        <p:txBody>
          <a:bodyPr wrap="none" anchor="ctr"/>
          <a:lstStyle/>
          <a:p>
            <a:pPr algn="ctr"/>
            <a:r>
              <a:rPr lang="en-US" sz="2000" b="0" dirty="0">
                <a:solidFill>
                  <a:schemeClr val="tx2"/>
                </a:solidFill>
                <a:latin typeface="Arial" panose="020B0604020202020204" pitchFamily="34" charset="0"/>
              </a:rPr>
              <a:t>Bus</a:t>
            </a:r>
          </a:p>
        </p:txBody>
      </p:sp>
      <p:sp>
        <p:nvSpPr>
          <p:cNvPr id="46" name="AutoShape 44">
            <a:extLst>
              <a:ext uri="{FF2B5EF4-FFF2-40B4-BE49-F238E27FC236}">
                <a16:creationId xmlns:a16="http://schemas.microsoft.com/office/drawing/2014/main" id="{288F2630-EA7B-4B23-8575-C818D677BD19}"/>
              </a:ext>
            </a:extLst>
          </p:cNvPr>
          <p:cNvSpPr>
            <a:spLocks noChangeArrowheads="1"/>
          </p:cNvSpPr>
          <p:nvPr/>
        </p:nvSpPr>
        <p:spPr bwMode="auto">
          <a:xfrm>
            <a:off x="2246313" y="3657600"/>
            <a:ext cx="465137" cy="882650"/>
          </a:xfrm>
          <a:prstGeom prst="upDownArrow">
            <a:avLst>
              <a:gd name="adj1" fmla="val 50000"/>
              <a:gd name="adj2" fmla="val 37952"/>
            </a:avLst>
          </a:prstGeom>
          <a:solidFill>
            <a:srgbClr val="FF33CC"/>
          </a:solidFill>
          <a:ln w="38100">
            <a:solidFill>
              <a:schemeClr val="tx1"/>
            </a:solidFill>
            <a:miter lim="800000"/>
            <a:headEnd/>
            <a:tailEnd/>
          </a:ln>
        </p:spPr>
        <p:txBody>
          <a:bodyPr wrap="none" anchor="ctr"/>
          <a:lstStyle/>
          <a:p>
            <a:pPr algn="r"/>
            <a:endParaRPr lang="en-US" b="0" dirty="0">
              <a:latin typeface="Arial" panose="020B0604020202020204" pitchFamily="34" charset="0"/>
            </a:endParaRPr>
          </a:p>
        </p:txBody>
      </p:sp>
      <p:sp>
        <p:nvSpPr>
          <p:cNvPr id="48" name="AutoShape 4">
            <a:extLst>
              <a:ext uri="{FF2B5EF4-FFF2-40B4-BE49-F238E27FC236}">
                <a16:creationId xmlns:a16="http://schemas.microsoft.com/office/drawing/2014/main" id="{A913221E-67F5-40C3-A1CC-9A582ECE68EC}"/>
              </a:ext>
            </a:extLst>
          </p:cNvPr>
          <p:cNvSpPr>
            <a:spLocks noChangeArrowheads="1"/>
          </p:cNvSpPr>
          <p:nvPr/>
        </p:nvSpPr>
        <p:spPr bwMode="auto">
          <a:xfrm>
            <a:off x="395288" y="1258888"/>
            <a:ext cx="1941512" cy="1187450"/>
          </a:xfrm>
          <a:prstGeom prst="cloudCallout">
            <a:avLst>
              <a:gd name="adj1" fmla="val 65861"/>
              <a:gd name="adj2" fmla="val 43315"/>
            </a:avLst>
          </a:prstGeom>
          <a:solidFill>
            <a:schemeClr val="bg2">
              <a:alpha val="30196"/>
            </a:schemeClr>
          </a:solidFill>
          <a:ln w="76200">
            <a:solidFill>
              <a:schemeClr val="tx1"/>
            </a:solidFill>
            <a:round/>
            <a:headEnd/>
            <a:tailEnd/>
          </a:ln>
        </p:spPr>
        <p:txBody>
          <a:bodyPr anchor="ctr"/>
          <a:lstStyle/>
          <a:p>
            <a:pPr algn="ctr"/>
            <a:r>
              <a:rPr lang="en-US" sz="3200" dirty="0">
                <a:solidFill>
                  <a:srgbClr val="FFFF00"/>
                </a:solidFill>
                <a:latin typeface="Arial" panose="020B0604020202020204" pitchFamily="34" charset="0"/>
              </a:rPr>
              <a:t>l</a:t>
            </a:r>
            <a:r>
              <a:rPr lang="en-US" sz="3200" b="0" dirty="0">
                <a:solidFill>
                  <a:srgbClr val="FFFF00"/>
                </a:solidFill>
                <a:latin typeface="Arial" panose="020B0604020202020204" pitchFamily="34" charset="0"/>
              </a:rPr>
              <a:t>oad x</a:t>
            </a:r>
          </a:p>
        </p:txBody>
      </p:sp>
      <p:sp>
        <p:nvSpPr>
          <p:cNvPr id="50" name="Rectangle 46">
            <a:extLst>
              <a:ext uri="{FF2B5EF4-FFF2-40B4-BE49-F238E27FC236}">
                <a16:creationId xmlns:a16="http://schemas.microsoft.com/office/drawing/2014/main" id="{F06A10D3-49F3-4914-A3F3-DB634C313583}"/>
              </a:ext>
            </a:extLst>
          </p:cNvPr>
          <p:cNvSpPr>
            <a:spLocks noChangeArrowheads="1"/>
          </p:cNvSpPr>
          <p:nvPr/>
        </p:nvSpPr>
        <p:spPr bwMode="auto">
          <a:xfrm>
            <a:off x="5930900" y="5476875"/>
            <a:ext cx="1203325" cy="385763"/>
          </a:xfrm>
          <a:prstGeom prst="rect">
            <a:avLst/>
          </a:prstGeom>
          <a:solidFill>
            <a:schemeClr val="accent2"/>
          </a:solidFill>
          <a:ln w="38100">
            <a:solidFill>
              <a:schemeClr val="tx1"/>
            </a:solidFill>
            <a:miter lim="800000"/>
            <a:headEnd/>
            <a:tailEnd/>
          </a:ln>
        </p:spPr>
        <p:txBody>
          <a:bodyPr wrap="none" anchor="ctr"/>
          <a:lstStyle/>
          <a:p>
            <a:pPr algn="ctr"/>
            <a:r>
              <a:rPr lang="en-US" sz="2400" b="0" dirty="0">
                <a:solidFill>
                  <a:schemeClr val="bg1"/>
                </a:solidFill>
                <a:latin typeface="Arial" panose="020B0604020202020204" pitchFamily="34" charset="0"/>
              </a:rPr>
              <a:t>data</a:t>
            </a:r>
          </a:p>
        </p:txBody>
      </p:sp>
      <p:sp>
        <p:nvSpPr>
          <p:cNvPr id="51" name="Rectangle 46">
            <a:extLst>
              <a:ext uri="{FF2B5EF4-FFF2-40B4-BE49-F238E27FC236}">
                <a16:creationId xmlns:a16="http://schemas.microsoft.com/office/drawing/2014/main" id="{65815548-E2BC-4818-8083-E6C38A7DC680}"/>
              </a:ext>
            </a:extLst>
          </p:cNvPr>
          <p:cNvSpPr>
            <a:spLocks noChangeArrowheads="1"/>
          </p:cNvSpPr>
          <p:nvPr/>
        </p:nvSpPr>
        <p:spPr bwMode="auto">
          <a:xfrm>
            <a:off x="5933389" y="5496377"/>
            <a:ext cx="1203325" cy="385763"/>
          </a:xfrm>
          <a:prstGeom prst="rect">
            <a:avLst/>
          </a:prstGeom>
          <a:solidFill>
            <a:schemeClr val="accent2"/>
          </a:solidFill>
          <a:ln w="38100">
            <a:solidFill>
              <a:schemeClr val="tx1"/>
            </a:solidFill>
            <a:miter lim="800000"/>
            <a:headEnd/>
            <a:tailEnd/>
          </a:ln>
        </p:spPr>
        <p:txBody>
          <a:bodyPr wrap="none" anchor="ctr"/>
          <a:lstStyle/>
          <a:p>
            <a:pPr algn="ctr"/>
            <a:r>
              <a:rPr lang="en-US" sz="2400" b="0" dirty="0">
                <a:solidFill>
                  <a:schemeClr val="bg1"/>
                </a:solidFill>
                <a:latin typeface="Arial" panose="020B0604020202020204" pitchFamily="34" charset="0"/>
              </a:rPr>
              <a:t>data</a:t>
            </a:r>
          </a:p>
        </p:txBody>
      </p:sp>
      <p:sp>
        <p:nvSpPr>
          <p:cNvPr id="52" name="Oval 49">
            <a:extLst>
              <a:ext uri="{FF2B5EF4-FFF2-40B4-BE49-F238E27FC236}">
                <a16:creationId xmlns:a16="http://schemas.microsoft.com/office/drawing/2014/main" id="{7194BB5C-B578-4D17-8F8C-6A86E51A02C3}"/>
              </a:ext>
            </a:extLst>
          </p:cNvPr>
          <p:cNvSpPr>
            <a:spLocks noChangeArrowheads="1"/>
          </p:cNvSpPr>
          <p:nvPr/>
        </p:nvSpPr>
        <p:spPr bwMode="auto">
          <a:xfrm>
            <a:off x="1020763" y="3746500"/>
            <a:ext cx="660400" cy="660400"/>
          </a:xfrm>
          <a:prstGeom prst="ellipse">
            <a:avLst/>
          </a:prstGeom>
          <a:noFill/>
          <a:ln w="38100">
            <a:solidFill>
              <a:schemeClr val="tx1"/>
            </a:solidFill>
            <a:round/>
            <a:headEnd/>
            <a:tailEnd/>
          </a:ln>
        </p:spPr>
        <p:txBody>
          <a:bodyPr wrap="none" anchor="ctr"/>
          <a:lstStyle/>
          <a:p>
            <a:pPr algn="ctr"/>
            <a:r>
              <a:rPr lang="en-US" dirty="0">
                <a:solidFill>
                  <a:srgbClr val="FFFF00"/>
                </a:solidFill>
                <a:latin typeface="Arial" panose="020B0604020202020204" pitchFamily="34" charset="0"/>
              </a:rPr>
              <a:t>E</a:t>
            </a:r>
          </a:p>
        </p:txBody>
      </p:sp>
    </p:spTree>
    <p:extLst>
      <p:ext uri="{BB962C8B-B14F-4D97-AF65-F5344CB8AC3E}">
        <p14:creationId xmlns:p14="http://schemas.microsoft.com/office/powerpoint/2010/main" val="773225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grpId="0" nodeType="afterEffect">
                                  <p:stCondLst>
                                    <p:cond delay="0"/>
                                  </p:stCondLst>
                                  <p:childTnLst>
                                    <p:animMotion origin="layout" path="M -0.05139 0.03422 L -0.45139 -0.23445 " pathEditMode="relative" rAng="0" ptsTypes="AA">
                                      <p:cBhvr>
                                        <p:cTn id="6" dur="2000" fill="hold"/>
                                        <p:tgtEl>
                                          <p:spTgt spid="50"/>
                                        </p:tgtEl>
                                        <p:attrNameLst>
                                          <p:attrName>ppt_x</p:attrName>
                                          <p:attrName>ppt_y</p:attrName>
                                        </p:attrNameLst>
                                      </p:cBhvr>
                                      <p:rCtr x="-20000" y="-13400"/>
                                    </p:animMotion>
                                  </p:childTnLst>
                                </p:cTn>
                              </p:par>
                            </p:childTnLst>
                          </p:cTn>
                        </p:par>
                        <p:par>
                          <p:cTn id="7" fill="hold">
                            <p:stCondLst>
                              <p:cond delay="2000"/>
                            </p:stCondLst>
                            <p:childTnLst>
                              <p:par>
                                <p:cTn id="8" presetID="3" presetClass="entr" presetSubtype="10" fill="hold" grpId="0" nodeType="afterEffect">
                                  <p:stCondLst>
                                    <p:cond delay="0"/>
                                  </p:stCondLst>
                                  <p:childTnLst>
                                    <p:set>
                                      <p:cBhvr>
                                        <p:cTn id="9" dur="1" fill="hold">
                                          <p:stCondLst>
                                            <p:cond delay="0"/>
                                          </p:stCondLst>
                                        </p:cTn>
                                        <p:tgtEl>
                                          <p:spTgt spid="52"/>
                                        </p:tgtEl>
                                        <p:attrNameLst>
                                          <p:attrName>style.visibility</p:attrName>
                                        </p:attrNameLst>
                                      </p:cBhvr>
                                      <p:to>
                                        <p:strVal val="visible"/>
                                      </p:to>
                                    </p:set>
                                    <p:animEffect transition="in" filter="blinds(horizontal)">
                                      <p:cBhvr>
                                        <p:cTn id="10"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2"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40" name="Picture 42" descr="magic"/>
          <p:cNvPicPr>
            <a:picLocks noChangeAspect="1" noChangeArrowheads="1"/>
          </p:cNvPicPr>
          <p:nvPr/>
        </p:nvPicPr>
        <p:blipFill>
          <a:blip r:embed="rId3" cstate="print"/>
          <a:srcRect/>
          <a:stretch>
            <a:fillRect/>
          </a:stretch>
        </p:blipFill>
        <p:spPr bwMode="auto">
          <a:xfrm>
            <a:off x="2540000" y="2540000"/>
            <a:ext cx="127000" cy="127000"/>
          </a:xfrm>
          <a:prstGeom prst="rect">
            <a:avLst/>
          </a:prstGeom>
          <a:noFill/>
          <a:ln w="9525">
            <a:noFill/>
            <a:miter lim="800000"/>
            <a:headEnd/>
            <a:tailEnd/>
          </a:ln>
        </p:spPr>
      </p:pic>
      <p:grpSp>
        <p:nvGrpSpPr>
          <p:cNvPr id="39942" name="Group 3"/>
          <p:cNvGrpSpPr>
            <a:grpSpLocks/>
          </p:cNvGrpSpPr>
          <p:nvPr/>
        </p:nvGrpSpPr>
        <p:grpSpPr bwMode="auto">
          <a:xfrm>
            <a:off x="3732213" y="2495550"/>
            <a:ext cx="1130300" cy="1173163"/>
            <a:chOff x="2496" y="2725"/>
            <a:chExt cx="712" cy="739"/>
          </a:xfrm>
        </p:grpSpPr>
        <p:sp>
          <p:nvSpPr>
            <p:cNvPr id="39969" name="Rectangle 4"/>
            <p:cNvSpPr>
              <a:spLocks noChangeArrowheads="1"/>
            </p:cNvSpPr>
            <p:nvPr/>
          </p:nvSpPr>
          <p:spPr bwMode="auto">
            <a:xfrm>
              <a:off x="2592" y="3312"/>
              <a:ext cx="528" cy="144"/>
            </a:xfrm>
            <a:prstGeom prst="rect">
              <a:avLst/>
            </a:prstGeom>
            <a:solidFill>
              <a:srgbClr val="FF0000"/>
            </a:solidFill>
            <a:ln w="38100" algn="ctr">
              <a:solidFill>
                <a:schemeClr val="tx1"/>
              </a:solidFill>
              <a:miter lim="800000"/>
              <a:headEnd/>
              <a:tailEnd/>
            </a:ln>
          </p:spPr>
          <p:txBody>
            <a:bodyPr wrap="none" anchor="ctr"/>
            <a:lstStyle/>
            <a:p>
              <a:endParaRPr lang="en-US" dirty="0">
                <a:latin typeface="Arial" panose="020B0604020202020204" pitchFamily="34" charset="0"/>
              </a:endParaRPr>
            </a:p>
          </p:txBody>
        </p:sp>
        <p:sp>
          <p:nvSpPr>
            <p:cNvPr id="39970" name="Freeform 5"/>
            <p:cNvSpPr>
              <a:spLocks/>
            </p:cNvSpPr>
            <p:nvPr/>
          </p:nvSpPr>
          <p:spPr bwMode="auto">
            <a:xfrm>
              <a:off x="2592" y="2725"/>
              <a:ext cx="528" cy="587"/>
            </a:xfrm>
            <a:custGeom>
              <a:avLst/>
              <a:gdLst>
                <a:gd name="T0" fmla="*/ 48 w 528"/>
                <a:gd name="T1" fmla="*/ 11 h 587"/>
                <a:gd name="T2" fmla="*/ 480 w 528"/>
                <a:gd name="T3" fmla="*/ 11 h 587"/>
                <a:gd name="T4" fmla="*/ 528 w 528"/>
                <a:gd name="T5" fmla="*/ 587 h 587"/>
                <a:gd name="T6" fmla="*/ 0 w 528"/>
                <a:gd name="T7" fmla="*/ 587 h 587"/>
                <a:gd name="T8" fmla="*/ 32 w 528"/>
                <a:gd name="T9" fmla="*/ 0 h 587"/>
                <a:gd name="T10" fmla="*/ 0 60000 65536"/>
                <a:gd name="T11" fmla="*/ 0 60000 65536"/>
                <a:gd name="T12" fmla="*/ 0 60000 65536"/>
                <a:gd name="T13" fmla="*/ 0 60000 65536"/>
                <a:gd name="T14" fmla="*/ 0 60000 65536"/>
                <a:gd name="T15" fmla="*/ 0 w 528"/>
                <a:gd name="T16" fmla="*/ 0 h 587"/>
                <a:gd name="T17" fmla="*/ 528 w 528"/>
                <a:gd name="T18" fmla="*/ 587 h 587"/>
              </a:gdLst>
              <a:ahLst/>
              <a:cxnLst>
                <a:cxn ang="T10">
                  <a:pos x="T0" y="T1"/>
                </a:cxn>
                <a:cxn ang="T11">
                  <a:pos x="T2" y="T3"/>
                </a:cxn>
                <a:cxn ang="T12">
                  <a:pos x="T4" y="T5"/>
                </a:cxn>
                <a:cxn ang="T13">
                  <a:pos x="T6" y="T7"/>
                </a:cxn>
                <a:cxn ang="T14">
                  <a:pos x="T8" y="T9"/>
                </a:cxn>
              </a:cxnLst>
              <a:rect l="T15" t="T16" r="T17" b="T18"/>
              <a:pathLst>
                <a:path w="528" h="587">
                  <a:moveTo>
                    <a:pt x="48" y="11"/>
                  </a:moveTo>
                  <a:lnTo>
                    <a:pt x="480" y="11"/>
                  </a:lnTo>
                  <a:lnTo>
                    <a:pt x="528" y="587"/>
                  </a:lnTo>
                  <a:lnTo>
                    <a:pt x="0" y="587"/>
                  </a:lnTo>
                  <a:lnTo>
                    <a:pt x="32" y="0"/>
                  </a:lnTo>
                </a:path>
              </a:pathLst>
            </a:custGeom>
            <a:solidFill>
              <a:srgbClr val="FF0000"/>
            </a:solidFill>
            <a:ln w="38100">
              <a:solidFill>
                <a:schemeClr val="tx1"/>
              </a:solidFill>
              <a:round/>
              <a:headEnd/>
              <a:tailEnd/>
            </a:ln>
          </p:spPr>
          <p:txBody>
            <a:bodyPr wrap="none" anchor="ctr"/>
            <a:lstStyle/>
            <a:p>
              <a:endParaRPr lang="en-US" dirty="0">
                <a:latin typeface="Arial" panose="020B0604020202020204" pitchFamily="34" charset="0"/>
              </a:endParaRPr>
            </a:p>
          </p:txBody>
        </p:sp>
        <p:grpSp>
          <p:nvGrpSpPr>
            <p:cNvPr id="39971" name="Group 6"/>
            <p:cNvGrpSpPr>
              <a:grpSpLocks/>
            </p:cNvGrpSpPr>
            <p:nvPr/>
          </p:nvGrpSpPr>
          <p:grpSpPr bwMode="auto">
            <a:xfrm>
              <a:off x="3072" y="2832"/>
              <a:ext cx="136" cy="632"/>
              <a:chOff x="3072" y="2832"/>
              <a:chExt cx="136" cy="632"/>
            </a:xfrm>
          </p:grpSpPr>
          <p:sp>
            <p:nvSpPr>
              <p:cNvPr id="39976" name="Freeform 7"/>
              <p:cNvSpPr>
                <a:spLocks/>
              </p:cNvSpPr>
              <p:nvPr/>
            </p:nvSpPr>
            <p:spPr bwMode="auto">
              <a:xfrm>
                <a:off x="3072" y="3120"/>
                <a:ext cx="136" cy="344"/>
              </a:xfrm>
              <a:custGeom>
                <a:avLst/>
                <a:gdLst>
                  <a:gd name="T0" fmla="*/ 24 w 136"/>
                  <a:gd name="T1" fmla="*/ 0 h 344"/>
                  <a:gd name="T2" fmla="*/ 136 w 136"/>
                  <a:gd name="T3" fmla="*/ 0 h 344"/>
                  <a:gd name="T4" fmla="*/ 136 w 136"/>
                  <a:gd name="T5" fmla="*/ 232 h 344"/>
                  <a:gd name="T6" fmla="*/ 106 w 136"/>
                  <a:gd name="T7" fmla="*/ 344 h 344"/>
                  <a:gd name="T8" fmla="*/ 106 w 136"/>
                  <a:gd name="T9" fmla="*/ 88 h 344"/>
                  <a:gd name="T10" fmla="*/ 0 w 136"/>
                  <a:gd name="T11" fmla="*/ 88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endParaRPr lang="en-US" dirty="0">
                  <a:latin typeface="Arial" panose="020B0604020202020204" pitchFamily="34" charset="0"/>
                </a:endParaRPr>
              </a:p>
            </p:txBody>
          </p:sp>
          <p:sp>
            <p:nvSpPr>
              <p:cNvPr id="39977" name="Freeform 8"/>
              <p:cNvSpPr>
                <a:spLocks/>
              </p:cNvSpPr>
              <p:nvPr/>
            </p:nvSpPr>
            <p:spPr bwMode="auto">
              <a:xfrm>
                <a:off x="3072" y="2976"/>
                <a:ext cx="123" cy="312"/>
              </a:xfrm>
              <a:custGeom>
                <a:avLst/>
                <a:gdLst>
                  <a:gd name="T0" fmla="*/ 13 w 136"/>
                  <a:gd name="T1" fmla="*/ 0 h 344"/>
                  <a:gd name="T2" fmla="*/ 73 w 136"/>
                  <a:gd name="T3" fmla="*/ 0 h 344"/>
                  <a:gd name="T4" fmla="*/ 73 w 136"/>
                  <a:gd name="T5" fmla="*/ 128 h 344"/>
                  <a:gd name="T6" fmla="*/ 58 w 136"/>
                  <a:gd name="T7" fmla="*/ 191 h 344"/>
                  <a:gd name="T8" fmla="*/ 58 w 136"/>
                  <a:gd name="T9" fmla="*/ 49 h 344"/>
                  <a:gd name="T10" fmla="*/ 0 w 136"/>
                  <a:gd name="T11" fmla="*/ 49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endParaRPr lang="en-US" dirty="0">
                  <a:latin typeface="Arial" panose="020B0604020202020204" pitchFamily="34" charset="0"/>
                </a:endParaRPr>
              </a:p>
            </p:txBody>
          </p:sp>
          <p:sp>
            <p:nvSpPr>
              <p:cNvPr id="39978" name="Freeform 9"/>
              <p:cNvSpPr>
                <a:spLocks/>
              </p:cNvSpPr>
              <p:nvPr/>
            </p:nvSpPr>
            <p:spPr bwMode="auto">
              <a:xfrm>
                <a:off x="3072" y="2832"/>
                <a:ext cx="127" cy="320"/>
              </a:xfrm>
              <a:custGeom>
                <a:avLst/>
                <a:gdLst>
                  <a:gd name="T0" fmla="*/ 17 w 136"/>
                  <a:gd name="T1" fmla="*/ 0 h 344"/>
                  <a:gd name="T2" fmla="*/ 91 w 136"/>
                  <a:gd name="T3" fmla="*/ 0 h 344"/>
                  <a:gd name="T4" fmla="*/ 91 w 136"/>
                  <a:gd name="T5" fmla="*/ 151 h 344"/>
                  <a:gd name="T6" fmla="*/ 70 w 136"/>
                  <a:gd name="T7" fmla="*/ 223 h 344"/>
                  <a:gd name="T8" fmla="*/ 70 w 136"/>
                  <a:gd name="T9" fmla="*/ 57 h 344"/>
                  <a:gd name="T10" fmla="*/ 0 w 136"/>
                  <a:gd name="T11" fmla="*/ 57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endParaRPr lang="en-US" dirty="0">
                  <a:latin typeface="Arial" panose="020B0604020202020204" pitchFamily="34" charset="0"/>
                </a:endParaRPr>
              </a:p>
            </p:txBody>
          </p:sp>
        </p:grpSp>
        <p:grpSp>
          <p:nvGrpSpPr>
            <p:cNvPr id="39972" name="Group 10"/>
            <p:cNvGrpSpPr>
              <a:grpSpLocks/>
            </p:cNvGrpSpPr>
            <p:nvPr/>
          </p:nvGrpSpPr>
          <p:grpSpPr bwMode="auto">
            <a:xfrm flipH="1">
              <a:off x="2496" y="2832"/>
              <a:ext cx="136" cy="632"/>
              <a:chOff x="3072" y="2832"/>
              <a:chExt cx="136" cy="632"/>
            </a:xfrm>
          </p:grpSpPr>
          <p:sp>
            <p:nvSpPr>
              <p:cNvPr id="39973" name="Freeform 11"/>
              <p:cNvSpPr>
                <a:spLocks/>
              </p:cNvSpPr>
              <p:nvPr/>
            </p:nvSpPr>
            <p:spPr bwMode="auto">
              <a:xfrm>
                <a:off x="3072" y="3120"/>
                <a:ext cx="136" cy="344"/>
              </a:xfrm>
              <a:custGeom>
                <a:avLst/>
                <a:gdLst>
                  <a:gd name="T0" fmla="*/ 24 w 136"/>
                  <a:gd name="T1" fmla="*/ 0 h 344"/>
                  <a:gd name="T2" fmla="*/ 136 w 136"/>
                  <a:gd name="T3" fmla="*/ 0 h 344"/>
                  <a:gd name="T4" fmla="*/ 136 w 136"/>
                  <a:gd name="T5" fmla="*/ 232 h 344"/>
                  <a:gd name="T6" fmla="*/ 106 w 136"/>
                  <a:gd name="T7" fmla="*/ 344 h 344"/>
                  <a:gd name="T8" fmla="*/ 106 w 136"/>
                  <a:gd name="T9" fmla="*/ 88 h 344"/>
                  <a:gd name="T10" fmla="*/ 0 w 136"/>
                  <a:gd name="T11" fmla="*/ 88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endParaRPr lang="en-US" dirty="0">
                  <a:latin typeface="Arial" panose="020B0604020202020204" pitchFamily="34" charset="0"/>
                </a:endParaRPr>
              </a:p>
            </p:txBody>
          </p:sp>
          <p:sp>
            <p:nvSpPr>
              <p:cNvPr id="39974" name="Freeform 12"/>
              <p:cNvSpPr>
                <a:spLocks/>
              </p:cNvSpPr>
              <p:nvPr/>
            </p:nvSpPr>
            <p:spPr bwMode="auto">
              <a:xfrm>
                <a:off x="3072" y="2976"/>
                <a:ext cx="123" cy="312"/>
              </a:xfrm>
              <a:custGeom>
                <a:avLst/>
                <a:gdLst>
                  <a:gd name="T0" fmla="*/ 13 w 136"/>
                  <a:gd name="T1" fmla="*/ 0 h 344"/>
                  <a:gd name="T2" fmla="*/ 73 w 136"/>
                  <a:gd name="T3" fmla="*/ 0 h 344"/>
                  <a:gd name="T4" fmla="*/ 73 w 136"/>
                  <a:gd name="T5" fmla="*/ 128 h 344"/>
                  <a:gd name="T6" fmla="*/ 58 w 136"/>
                  <a:gd name="T7" fmla="*/ 191 h 344"/>
                  <a:gd name="T8" fmla="*/ 58 w 136"/>
                  <a:gd name="T9" fmla="*/ 49 h 344"/>
                  <a:gd name="T10" fmla="*/ 0 w 136"/>
                  <a:gd name="T11" fmla="*/ 49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endParaRPr lang="en-US" dirty="0">
                  <a:latin typeface="Arial" panose="020B0604020202020204" pitchFamily="34" charset="0"/>
                </a:endParaRPr>
              </a:p>
            </p:txBody>
          </p:sp>
          <p:sp>
            <p:nvSpPr>
              <p:cNvPr id="39975" name="Freeform 13"/>
              <p:cNvSpPr>
                <a:spLocks/>
              </p:cNvSpPr>
              <p:nvPr/>
            </p:nvSpPr>
            <p:spPr bwMode="auto">
              <a:xfrm>
                <a:off x="3072" y="2832"/>
                <a:ext cx="127" cy="320"/>
              </a:xfrm>
              <a:custGeom>
                <a:avLst/>
                <a:gdLst>
                  <a:gd name="T0" fmla="*/ 17 w 136"/>
                  <a:gd name="T1" fmla="*/ 0 h 344"/>
                  <a:gd name="T2" fmla="*/ 91 w 136"/>
                  <a:gd name="T3" fmla="*/ 0 h 344"/>
                  <a:gd name="T4" fmla="*/ 91 w 136"/>
                  <a:gd name="T5" fmla="*/ 151 h 344"/>
                  <a:gd name="T6" fmla="*/ 70 w 136"/>
                  <a:gd name="T7" fmla="*/ 223 h 344"/>
                  <a:gd name="T8" fmla="*/ 70 w 136"/>
                  <a:gd name="T9" fmla="*/ 57 h 344"/>
                  <a:gd name="T10" fmla="*/ 0 w 136"/>
                  <a:gd name="T11" fmla="*/ 57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endParaRPr lang="en-US" dirty="0">
                  <a:latin typeface="Arial" panose="020B0604020202020204" pitchFamily="34" charset="0"/>
                </a:endParaRPr>
              </a:p>
            </p:txBody>
          </p:sp>
        </p:grpSp>
      </p:grpSp>
      <p:grpSp>
        <p:nvGrpSpPr>
          <p:cNvPr id="39943" name="Group 14"/>
          <p:cNvGrpSpPr>
            <a:grpSpLocks/>
          </p:cNvGrpSpPr>
          <p:nvPr/>
        </p:nvGrpSpPr>
        <p:grpSpPr bwMode="auto">
          <a:xfrm>
            <a:off x="1757363" y="2441575"/>
            <a:ext cx="1358900" cy="1282700"/>
            <a:chOff x="1008" y="2720"/>
            <a:chExt cx="856" cy="808"/>
          </a:xfrm>
        </p:grpSpPr>
        <p:sp>
          <p:nvSpPr>
            <p:cNvPr id="39960" name="Rectangle 15"/>
            <p:cNvSpPr>
              <a:spLocks noChangeArrowheads="1"/>
            </p:cNvSpPr>
            <p:nvPr/>
          </p:nvSpPr>
          <p:spPr bwMode="auto">
            <a:xfrm>
              <a:off x="1032" y="3304"/>
              <a:ext cx="488" cy="160"/>
            </a:xfrm>
            <a:prstGeom prst="rect">
              <a:avLst/>
            </a:prstGeom>
            <a:solidFill>
              <a:srgbClr val="FF33CC"/>
            </a:solidFill>
            <a:ln w="38100" algn="ctr">
              <a:solidFill>
                <a:schemeClr val="tx1"/>
              </a:solidFill>
              <a:miter lim="800000"/>
              <a:headEnd/>
              <a:tailEnd/>
            </a:ln>
          </p:spPr>
          <p:txBody>
            <a:bodyPr wrap="none" anchor="ctr"/>
            <a:lstStyle/>
            <a:p>
              <a:endParaRPr lang="en-US" dirty="0">
                <a:latin typeface="Arial" panose="020B0604020202020204" pitchFamily="34" charset="0"/>
              </a:endParaRPr>
            </a:p>
          </p:txBody>
        </p:sp>
        <p:sp>
          <p:nvSpPr>
            <p:cNvPr id="39961" name="Freeform 16"/>
            <p:cNvSpPr>
              <a:spLocks/>
            </p:cNvSpPr>
            <p:nvPr/>
          </p:nvSpPr>
          <p:spPr bwMode="auto">
            <a:xfrm flipH="1">
              <a:off x="1008" y="3168"/>
              <a:ext cx="136" cy="344"/>
            </a:xfrm>
            <a:custGeom>
              <a:avLst/>
              <a:gdLst>
                <a:gd name="T0" fmla="*/ 24 w 136"/>
                <a:gd name="T1" fmla="*/ 0 h 344"/>
                <a:gd name="T2" fmla="*/ 136 w 136"/>
                <a:gd name="T3" fmla="*/ 0 h 344"/>
                <a:gd name="T4" fmla="*/ 136 w 136"/>
                <a:gd name="T5" fmla="*/ 232 h 344"/>
                <a:gd name="T6" fmla="*/ 106 w 136"/>
                <a:gd name="T7" fmla="*/ 344 h 344"/>
                <a:gd name="T8" fmla="*/ 106 w 136"/>
                <a:gd name="T9" fmla="*/ 88 h 344"/>
                <a:gd name="T10" fmla="*/ 0 w 136"/>
                <a:gd name="T11" fmla="*/ 88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endParaRPr lang="en-US" dirty="0">
                <a:latin typeface="Arial" panose="020B0604020202020204" pitchFamily="34" charset="0"/>
              </a:endParaRPr>
            </a:p>
          </p:txBody>
        </p:sp>
        <p:sp>
          <p:nvSpPr>
            <p:cNvPr id="39962" name="Freeform 17"/>
            <p:cNvSpPr>
              <a:spLocks/>
            </p:cNvSpPr>
            <p:nvPr/>
          </p:nvSpPr>
          <p:spPr bwMode="auto">
            <a:xfrm flipH="1">
              <a:off x="1077" y="3000"/>
              <a:ext cx="123" cy="312"/>
            </a:xfrm>
            <a:custGeom>
              <a:avLst/>
              <a:gdLst>
                <a:gd name="T0" fmla="*/ 13 w 136"/>
                <a:gd name="T1" fmla="*/ 0 h 344"/>
                <a:gd name="T2" fmla="*/ 73 w 136"/>
                <a:gd name="T3" fmla="*/ 0 h 344"/>
                <a:gd name="T4" fmla="*/ 73 w 136"/>
                <a:gd name="T5" fmla="*/ 128 h 344"/>
                <a:gd name="T6" fmla="*/ 58 w 136"/>
                <a:gd name="T7" fmla="*/ 191 h 344"/>
                <a:gd name="T8" fmla="*/ 58 w 136"/>
                <a:gd name="T9" fmla="*/ 49 h 344"/>
                <a:gd name="T10" fmla="*/ 0 w 136"/>
                <a:gd name="T11" fmla="*/ 49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endParaRPr lang="en-US" dirty="0">
                <a:latin typeface="Arial" panose="020B0604020202020204" pitchFamily="34" charset="0"/>
              </a:endParaRPr>
            </a:p>
          </p:txBody>
        </p:sp>
        <p:sp>
          <p:nvSpPr>
            <p:cNvPr id="39963" name="Freeform 18"/>
            <p:cNvSpPr>
              <a:spLocks/>
            </p:cNvSpPr>
            <p:nvPr/>
          </p:nvSpPr>
          <p:spPr bwMode="auto">
            <a:xfrm flipH="1">
              <a:off x="1200" y="2800"/>
              <a:ext cx="127" cy="320"/>
            </a:xfrm>
            <a:custGeom>
              <a:avLst/>
              <a:gdLst>
                <a:gd name="T0" fmla="*/ 17 w 136"/>
                <a:gd name="T1" fmla="*/ 0 h 344"/>
                <a:gd name="T2" fmla="*/ 91 w 136"/>
                <a:gd name="T3" fmla="*/ 0 h 344"/>
                <a:gd name="T4" fmla="*/ 91 w 136"/>
                <a:gd name="T5" fmla="*/ 151 h 344"/>
                <a:gd name="T6" fmla="*/ 70 w 136"/>
                <a:gd name="T7" fmla="*/ 223 h 344"/>
                <a:gd name="T8" fmla="*/ 70 w 136"/>
                <a:gd name="T9" fmla="*/ 57 h 344"/>
                <a:gd name="T10" fmla="*/ 0 w 136"/>
                <a:gd name="T11" fmla="*/ 57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endParaRPr lang="en-US" dirty="0">
                <a:latin typeface="Arial" panose="020B0604020202020204" pitchFamily="34" charset="0"/>
              </a:endParaRPr>
            </a:p>
          </p:txBody>
        </p:sp>
        <p:sp>
          <p:nvSpPr>
            <p:cNvPr id="39964" name="Freeform 19"/>
            <p:cNvSpPr>
              <a:spLocks/>
            </p:cNvSpPr>
            <p:nvPr/>
          </p:nvSpPr>
          <p:spPr bwMode="auto">
            <a:xfrm>
              <a:off x="1032" y="2720"/>
              <a:ext cx="744" cy="592"/>
            </a:xfrm>
            <a:custGeom>
              <a:avLst/>
              <a:gdLst>
                <a:gd name="T0" fmla="*/ 0 w 744"/>
                <a:gd name="T1" fmla="*/ 592 h 592"/>
                <a:gd name="T2" fmla="*/ 488 w 744"/>
                <a:gd name="T3" fmla="*/ 576 h 592"/>
                <a:gd name="T4" fmla="*/ 744 w 744"/>
                <a:gd name="T5" fmla="*/ 0 h 592"/>
                <a:gd name="T6" fmla="*/ 336 w 744"/>
                <a:gd name="T7" fmla="*/ 8 h 592"/>
                <a:gd name="T8" fmla="*/ 0 w 744"/>
                <a:gd name="T9" fmla="*/ 592 h 592"/>
                <a:gd name="T10" fmla="*/ 0 60000 65536"/>
                <a:gd name="T11" fmla="*/ 0 60000 65536"/>
                <a:gd name="T12" fmla="*/ 0 60000 65536"/>
                <a:gd name="T13" fmla="*/ 0 60000 65536"/>
                <a:gd name="T14" fmla="*/ 0 60000 65536"/>
                <a:gd name="T15" fmla="*/ 0 w 744"/>
                <a:gd name="T16" fmla="*/ 0 h 592"/>
                <a:gd name="T17" fmla="*/ 744 w 744"/>
                <a:gd name="T18" fmla="*/ 592 h 592"/>
              </a:gdLst>
              <a:ahLst/>
              <a:cxnLst>
                <a:cxn ang="T10">
                  <a:pos x="T0" y="T1"/>
                </a:cxn>
                <a:cxn ang="T11">
                  <a:pos x="T2" y="T3"/>
                </a:cxn>
                <a:cxn ang="T12">
                  <a:pos x="T4" y="T5"/>
                </a:cxn>
                <a:cxn ang="T13">
                  <a:pos x="T6" y="T7"/>
                </a:cxn>
                <a:cxn ang="T14">
                  <a:pos x="T8" y="T9"/>
                </a:cxn>
              </a:cxnLst>
              <a:rect l="T15" t="T16" r="T17" b="T18"/>
              <a:pathLst>
                <a:path w="744" h="592">
                  <a:moveTo>
                    <a:pt x="0" y="592"/>
                  </a:moveTo>
                  <a:lnTo>
                    <a:pt x="488" y="576"/>
                  </a:lnTo>
                  <a:lnTo>
                    <a:pt x="744" y="0"/>
                  </a:lnTo>
                  <a:lnTo>
                    <a:pt x="336" y="8"/>
                  </a:lnTo>
                  <a:lnTo>
                    <a:pt x="0" y="592"/>
                  </a:lnTo>
                  <a:close/>
                </a:path>
              </a:pathLst>
            </a:custGeom>
            <a:solidFill>
              <a:srgbClr val="FF33CC"/>
            </a:solidFill>
            <a:ln w="38100">
              <a:solidFill>
                <a:schemeClr val="tx1"/>
              </a:solidFill>
              <a:round/>
              <a:headEnd/>
              <a:tailEnd/>
            </a:ln>
          </p:spPr>
          <p:txBody>
            <a:bodyPr wrap="none" anchor="ctr"/>
            <a:lstStyle/>
            <a:p>
              <a:endParaRPr lang="en-US" dirty="0">
                <a:latin typeface="Arial" panose="020B0604020202020204" pitchFamily="34" charset="0"/>
              </a:endParaRPr>
            </a:p>
          </p:txBody>
        </p:sp>
        <p:sp>
          <p:nvSpPr>
            <p:cNvPr id="39965" name="Freeform 20"/>
            <p:cNvSpPr>
              <a:spLocks/>
            </p:cNvSpPr>
            <p:nvPr/>
          </p:nvSpPr>
          <p:spPr bwMode="auto">
            <a:xfrm>
              <a:off x="1520" y="2720"/>
              <a:ext cx="248" cy="760"/>
            </a:xfrm>
            <a:custGeom>
              <a:avLst/>
              <a:gdLst>
                <a:gd name="T0" fmla="*/ 248 w 248"/>
                <a:gd name="T1" fmla="*/ 0 h 760"/>
                <a:gd name="T2" fmla="*/ 248 w 248"/>
                <a:gd name="T3" fmla="*/ 208 h 760"/>
                <a:gd name="T4" fmla="*/ 8 w 248"/>
                <a:gd name="T5" fmla="*/ 760 h 760"/>
                <a:gd name="T6" fmla="*/ 0 w 248"/>
                <a:gd name="T7" fmla="*/ 600 h 760"/>
                <a:gd name="T8" fmla="*/ 248 w 248"/>
                <a:gd name="T9" fmla="*/ 0 h 760"/>
                <a:gd name="T10" fmla="*/ 0 60000 65536"/>
                <a:gd name="T11" fmla="*/ 0 60000 65536"/>
                <a:gd name="T12" fmla="*/ 0 60000 65536"/>
                <a:gd name="T13" fmla="*/ 0 60000 65536"/>
                <a:gd name="T14" fmla="*/ 0 60000 65536"/>
                <a:gd name="T15" fmla="*/ 0 w 248"/>
                <a:gd name="T16" fmla="*/ 0 h 760"/>
                <a:gd name="T17" fmla="*/ 248 w 248"/>
                <a:gd name="T18" fmla="*/ 760 h 760"/>
              </a:gdLst>
              <a:ahLst/>
              <a:cxnLst>
                <a:cxn ang="T10">
                  <a:pos x="T0" y="T1"/>
                </a:cxn>
                <a:cxn ang="T11">
                  <a:pos x="T2" y="T3"/>
                </a:cxn>
                <a:cxn ang="T12">
                  <a:pos x="T4" y="T5"/>
                </a:cxn>
                <a:cxn ang="T13">
                  <a:pos x="T6" y="T7"/>
                </a:cxn>
                <a:cxn ang="T14">
                  <a:pos x="T8" y="T9"/>
                </a:cxn>
              </a:cxnLst>
              <a:rect l="T15" t="T16" r="T17" b="T18"/>
              <a:pathLst>
                <a:path w="248" h="760">
                  <a:moveTo>
                    <a:pt x="248" y="0"/>
                  </a:moveTo>
                  <a:lnTo>
                    <a:pt x="248" y="208"/>
                  </a:lnTo>
                  <a:lnTo>
                    <a:pt x="8" y="760"/>
                  </a:lnTo>
                  <a:lnTo>
                    <a:pt x="0" y="600"/>
                  </a:lnTo>
                  <a:lnTo>
                    <a:pt x="248" y="0"/>
                  </a:lnTo>
                  <a:close/>
                </a:path>
              </a:pathLst>
            </a:custGeom>
            <a:solidFill>
              <a:srgbClr val="FF33CC"/>
            </a:solidFill>
            <a:ln w="38100">
              <a:solidFill>
                <a:schemeClr val="tx1"/>
              </a:solidFill>
              <a:round/>
              <a:headEnd/>
              <a:tailEnd/>
            </a:ln>
          </p:spPr>
          <p:txBody>
            <a:bodyPr wrap="none" anchor="ctr"/>
            <a:lstStyle/>
            <a:p>
              <a:endParaRPr lang="en-US" dirty="0">
                <a:latin typeface="Arial" panose="020B0604020202020204" pitchFamily="34" charset="0"/>
              </a:endParaRPr>
            </a:p>
          </p:txBody>
        </p:sp>
        <p:sp>
          <p:nvSpPr>
            <p:cNvPr id="39966" name="Freeform 21"/>
            <p:cNvSpPr>
              <a:spLocks/>
            </p:cNvSpPr>
            <p:nvPr/>
          </p:nvSpPr>
          <p:spPr bwMode="auto">
            <a:xfrm>
              <a:off x="1584" y="3184"/>
              <a:ext cx="136" cy="344"/>
            </a:xfrm>
            <a:custGeom>
              <a:avLst/>
              <a:gdLst>
                <a:gd name="T0" fmla="*/ 24 w 136"/>
                <a:gd name="T1" fmla="*/ 0 h 344"/>
                <a:gd name="T2" fmla="*/ 136 w 136"/>
                <a:gd name="T3" fmla="*/ 0 h 344"/>
                <a:gd name="T4" fmla="*/ 136 w 136"/>
                <a:gd name="T5" fmla="*/ 232 h 344"/>
                <a:gd name="T6" fmla="*/ 106 w 136"/>
                <a:gd name="T7" fmla="*/ 344 h 344"/>
                <a:gd name="T8" fmla="*/ 106 w 136"/>
                <a:gd name="T9" fmla="*/ 88 h 344"/>
                <a:gd name="T10" fmla="*/ 0 w 136"/>
                <a:gd name="T11" fmla="*/ 88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endParaRPr lang="en-US" dirty="0">
                <a:latin typeface="Arial" panose="020B0604020202020204" pitchFamily="34" charset="0"/>
              </a:endParaRPr>
            </a:p>
          </p:txBody>
        </p:sp>
        <p:sp>
          <p:nvSpPr>
            <p:cNvPr id="39967" name="Freeform 22"/>
            <p:cNvSpPr>
              <a:spLocks/>
            </p:cNvSpPr>
            <p:nvPr/>
          </p:nvSpPr>
          <p:spPr bwMode="auto">
            <a:xfrm>
              <a:off x="1669" y="3008"/>
              <a:ext cx="123" cy="312"/>
            </a:xfrm>
            <a:custGeom>
              <a:avLst/>
              <a:gdLst>
                <a:gd name="T0" fmla="*/ 13 w 136"/>
                <a:gd name="T1" fmla="*/ 0 h 344"/>
                <a:gd name="T2" fmla="*/ 73 w 136"/>
                <a:gd name="T3" fmla="*/ 0 h 344"/>
                <a:gd name="T4" fmla="*/ 73 w 136"/>
                <a:gd name="T5" fmla="*/ 128 h 344"/>
                <a:gd name="T6" fmla="*/ 58 w 136"/>
                <a:gd name="T7" fmla="*/ 191 h 344"/>
                <a:gd name="T8" fmla="*/ 58 w 136"/>
                <a:gd name="T9" fmla="*/ 49 h 344"/>
                <a:gd name="T10" fmla="*/ 0 w 136"/>
                <a:gd name="T11" fmla="*/ 49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endParaRPr lang="en-US" dirty="0">
                <a:latin typeface="Arial" panose="020B0604020202020204" pitchFamily="34" charset="0"/>
              </a:endParaRPr>
            </a:p>
          </p:txBody>
        </p:sp>
        <p:sp>
          <p:nvSpPr>
            <p:cNvPr id="39968" name="Freeform 23"/>
            <p:cNvSpPr>
              <a:spLocks/>
            </p:cNvSpPr>
            <p:nvPr/>
          </p:nvSpPr>
          <p:spPr bwMode="auto">
            <a:xfrm>
              <a:off x="1737" y="2840"/>
              <a:ext cx="127" cy="320"/>
            </a:xfrm>
            <a:custGeom>
              <a:avLst/>
              <a:gdLst>
                <a:gd name="T0" fmla="*/ 17 w 136"/>
                <a:gd name="T1" fmla="*/ 0 h 344"/>
                <a:gd name="T2" fmla="*/ 91 w 136"/>
                <a:gd name="T3" fmla="*/ 0 h 344"/>
                <a:gd name="T4" fmla="*/ 91 w 136"/>
                <a:gd name="T5" fmla="*/ 151 h 344"/>
                <a:gd name="T6" fmla="*/ 70 w 136"/>
                <a:gd name="T7" fmla="*/ 223 h 344"/>
                <a:gd name="T8" fmla="*/ 70 w 136"/>
                <a:gd name="T9" fmla="*/ 57 h 344"/>
                <a:gd name="T10" fmla="*/ 0 w 136"/>
                <a:gd name="T11" fmla="*/ 57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endParaRPr lang="en-US" dirty="0">
                <a:latin typeface="Arial" panose="020B0604020202020204" pitchFamily="34" charset="0"/>
              </a:endParaRPr>
            </a:p>
          </p:txBody>
        </p:sp>
      </p:grpSp>
      <p:grpSp>
        <p:nvGrpSpPr>
          <p:cNvPr id="39944" name="Group 24"/>
          <p:cNvGrpSpPr>
            <a:grpSpLocks/>
          </p:cNvGrpSpPr>
          <p:nvPr/>
        </p:nvGrpSpPr>
        <p:grpSpPr bwMode="auto">
          <a:xfrm flipH="1">
            <a:off x="5480050" y="2441575"/>
            <a:ext cx="1358900" cy="1282700"/>
            <a:chOff x="1008" y="2720"/>
            <a:chExt cx="856" cy="808"/>
          </a:xfrm>
        </p:grpSpPr>
        <p:sp>
          <p:nvSpPr>
            <p:cNvPr id="39951" name="Rectangle 25"/>
            <p:cNvSpPr>
              <a:spLocks noChangeArrowheads="1"/>
            </p:cNvSpPr>
            <p:nvPr/>
          </p:nvSpPr>
          <p:spPr bwMode="auto">
            <a:xfrm>
              <a:off x="1032" y="3304"/>
              <a:ext cx="488" cy="160"/>
            </a:xfrm>
            <a:prstGeom prst="rect">
              <a:avLst/>
            </a:prstGeom>
            <a:solidFill>
              <a:schemeClr val="accent1"/>
            </a:solidFill>
            <a:ln w="38100" algn="ctr">
              <a:solidFill>
                <a:schemeClr val="tx1"/>
              </a:solidFill>
              <a:miter lim="800000"/>
              <a:headEnd/>
              <a:tailEnd/>
            </a:ln>
          </p:spPr>
          <p:txBody>
            <a:bodyPr wrap="none" anchor="ctr"/>
            <a:lstStyle/>
            <a:p>
              <a:endParaRPr lang="en-US" dirty="0">
                <a:latin typeface="Arial" panose="020B0604020202020204" pitchFamily="34" charset="0"/>
              </a:endParaRPr>
            </a:p>
          </p:txBody>
        </p:sp>
        <p:sp>
          <p:nvSpPr>
            <p:cNvPr id="39952" name="Freeform 26"/>
            <p:cNvSpPr>
              <a:spLocks/>
            </p:cNvSpPr>
            <p:nvPr/>
          </p:nvSpPr>
          <p:spPr bwMode="auto">
            <a:xfrm flipH="1">
              <a:off x="1008" y="3168"/>
              <a:ext cx="136" cy="344"/>
            </a:xfrm>
            <a:custGeom>
              <a:avLst/>
              <a:gdLst>
                <a:gd name="T0" fmla="*/ 24 w 136"/>
                <a:gd name="T1" fmla="*/ 0 h 344"/>
                <a:gd name="T2" fmla="*/ 136 w 136"/>
                <a:gd name="T3" fmla="*/ 0 h 344"/>
                <a:gd name="T4" fmla="*/ 136 w 136"/>
                <a:gd name="T5" fmla="*/ 232 h 344"/>
                <a:gd name="T6" fmla="*/ 106 w 136"/>
                <a:gd name="T7" fmla="*/ 344 h 344"/>
                <a:gd name="T8" fmla="*/ 106 w 136"/>
                <a:gd name="T9" fmla="*/ 88 h 344"/>
                <a:gd name="T10" fmla="*/ 0 w 136"/>
                <a:gd name="T11" fmla="*/ 88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endParaRPr lang="en-US" dirty="0">
                <a:latin typeface="Arial" panose="020B0604020202020204" pitchFamily="34" charset="0"/>
              </a:endParaRPr>
            </a:p>
          </p:txBody>
        </p:sp>
        <p:sp>
          <p:nvSpPr>
            <p:cNvPr id="39953" name="Freeform 27"/>
            <p:cNvSpPr>
              <a:spLocks/>
            </p:cNvSpPr>
            <p:nvPr/>
          </p:nvSpPr>
          <p:spPr bwMode="auto">
            <a:xfrm flipH="1">
              <a:off x="1077" y="3000"/>
              <a:ext cx="123" cy="312"/>
            </a:xfrm>
            <a:custGeom>
              <a:avLst/>
              <a:gdLst>
                <a:gd name="T0" fmla="*/ 13 w 136"/>
                <a:gd name="T1" fmla="*/ 0 h 344"/>
                <a:gd name="T2" fmla="*/ 73 w 136"/>
                <a:gd name="T3" fmla="*/ 0 h 344"/>
                <a:gd name="T4" fmla="*/ 73 w 136"/>
                <a:gd name="T5" fmla="*/ 128 h 344"/>
                <a:gd name="T6" fmla="*/ 58 w 136"/>
                <a:gd name="T7" fmla="*/ 191 h 344"/>
                <a:gd name="T8" fmla="*/ 58 w 136"/>
                <a:gd name="T9" fmla="*/ 49 h 344"/>
                <a:gd name="T10" fmla="*/ 0 w 136"/>
                <a:gd name="T11" fmla="*/ 49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endParaRPr lang="en-US" dirty="0">
                <a:latin typeface="Arial" panose="020B0604020202020204" pitchFamily="34" charset="0"/>
              </a:endParaRPr>
            </a:p>
          </p:txBody>
        </p:sp>
        <p:sp>
          <p:nvSpPr>
            <p:cNvPr id="39954" name="Freeform 28"/>
            <p:cNvSpPr>
              <a:spLocks/>
            </p:cNvSpPr>
            <p:nvPr/>
          </p:nvSpPr>
          <p:spPr bwMode="auto">
            <a:xfrm flipH="1">
              <a:off x="1200" y="2800"/>
              <a:ext cx="127" cy="320"/>
            </a:xfrm>
            <a:custGeom>
              <a:avLst/>
              <a:gdLst>
                <a:gd name="T0" fmla="*/ 17 w 136"/>
                <a:gd name="T1" fmla="*/ 0 h 344"/>
                <a:gd name="T2" fmla="*/ 91 w 136"/>
                <a:gd name="T3" fmla="*/ 0 h 344"/>
                <a:gd name="T4" fmla="*/ 91 w 136"/>
                <a:gd name="T5" fmla="*/ 151 h 344"/>
                <a:gd name="T6" fmla="*/ 70 w 136"/>
                <a:gd name="T7" fmla="*/ 223 h 344"/>
                <a:gd name="T8" fmla="*/ 70 w 136"/>
                <a:gd name="T9" fmla="*/ 57 h 344"/>
                <a:gd name="T10" fmla="*/ 0 w 136"/>
                <a:gd name="T11" fmla="*/ 57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endParaRPr lang="en-US" dirty="0">
                <a:latin typeface="Arial" panose="020B0604020202020204" pitchFamily="34" charset="0"/>
              </a:endParaRPr>
            </a:p>
          </p:txBody>
        </p:sp>
        <p:sp>
          <p:nvSpPr>
            <p:cNvPr id="39955" name="Freeform 29"/>
            <p:cNvSpPr>
              <a:spLocks/>
            </p:cNvSpPr>
            <p:nvPr/>
          </p:nvSpPr>
          <p:spPr bwMode="auto">
            <a:xfrm>
              <a:off x="1032" y="2720"/>
              <a:ext cx="744" cy="592"/>
            </a:xfrm>
            <a:custGeom>
              <a:avLst/>
              <a:gdLst>
                <a:gd name="T0" fmla="*/ 0 w 744"/>
                <a:gd name="T1" fmla="*/ 592 h 592"/>
                <a:gd name="T2" fmla="*/ 488 w 744"/>
                <a:gd name="T3" fmla="*/ 576 h 592"/>
                <a:gd name="T4" fmla="*/ 744 w 744"/>
                <a:gd name="T5" fmla="*/ 0 h 592"/>
                <a:gd name="T6" fmla="*/ 336 w 744"/>
                <a:gd name="T7" fmla="*/ 8 h 592"/>
                <a:gd name="T8" fmla="*/ 0 w 744"/>
                <a:gd name="T9" fmla="*/ 592 h 592"/>
                <a:gd name="T10" fmla="*/ 0 60000 65536"/>
                <a:gd name="T11" fmla="*/ 0 60000 65536"/>
                <a:gd name="T12" fmla="*/ 0 60000 65536"/>
                <a:gd name="T13" fmla="*/ 0 60000 65536"/>
                <a:gd name="T14" fmla="*/ 0 60000 65536"/>
                <a:gd name="T15" fmla="*/ 0 w 744"/>
                <a:gd name="T16" fmla="*/ 0 h 592"/>
                <a:gd name="T17" fmla="*/ 744 w 744"/>
                <a:gd name="T18" fmla="*/ 592 h 592"/>
              </a:gdLst>
              <a:ahLst/>
              <a:cxnLst>
                <a:cxn ang="T10">
                  <a:pos x="T0" y="T1"/>
                </a:cxn>
                <a:cxn ang="T11">
                  <a:pos x="T2" y="T3"/>
                </a:cxn>
                <a:cxn ang="T12">
                  <a:pos x="T4" y="T5"/>
                </a:cxn>
                <a:cxn ang="T13">
                  <a:pos x="T6" y="T7"/>
                </a:cxn>
                <a:cxn ang="T14">
                  <a:pos x="T8" y="T9"/>
                </a:cxn>
              </a:cxnLst>
              <a:rect l="T15" t="T16" r="T17" b="T18"/>
              <a:pathLst>
                <a:path w="744" h="592">
                  <a:moveTo>
                    <a:pt x="0" y="592"/>
                  </a:moveTo>
                  <a:lnTo>
                    <a:pt x="488" y="576"/>
                  </a:lnTo>
                  <a:lnTo>
                    <a:pt x="744" y="0"/>
                  </a:lnTo>
                  <a:lnTo>
                    <a:pt x="336" y="8"/>
                  </a:lnTo>
                  <a:lnTo>
                    <a:pt x="0" y="592"/>
                  </a:lnTo>
                  <a:close/>
                </a:path>
              </a:pathLst>
            </a:custGeom>
            <a:solidFill>
              <a:schemeClr val="accent1"/>
            </a:solidFill>
            <a:ln w="38100">
              <a:solidFill>
                <a:schemeClr val="tx1"/>
              </a:solidFill>
              <a:round/>
              <a:headEnd/>
              <a:tailEnd/>
            </a:ln>
          </p:spPr>
          <p:txBody>
            <a:bodyPr wrap="none" anchor="ctr"/>
            <a:lstStyle/>
            <a:p>
              <a:endParaRPr lang="en-US" dirty="0">
                <a:latin typeface="Arial" panose="020B0604020202020204" pitchFamily="34" charset="0"/>
              </a:endParaRPr>
            </a:p>
          </p:txBody>
        </p:sp>
        <p:sp>
          <p:nvSpPr>
            <p:cNvPr id="39956" name="Freeform 30"/>
            <p:cNvSpPr>
              <a:spLocks/>
            </p:cNvSpPr>
            <p:nvPr/>
          </p:nvSpPr>
          <p:spPr bwMode="auto">
            <a:xfrm>
              <a:off x="1520" y="2720"/>
              <a:ext cx="248" cy="760"/>
            </a:xfrm>
            <a:custGeom>
              <a:avLst/>
              <a:gdLst>
                <a:gd name="T0" fmla="*/ 248 w 248"/>
                <a:gd name="T1" fmla="*/ 0 h 760"/>
                <a:gd name="T2" fmla="*/ 248 w 248"/>
                <a:gd name="T3" fmla="*/ 208 h 760"/>
                <a:gd name="T4" fmla="*/ 8 w 248"/>
                <a:gd name="T5" fmla="*/ 760 h 760"/>
                <a:gd name="T6" fmla="*/ 0 w 248"/>
                <a:gd name="T7" fmla="*/ 600 h 760"/>
                <a:gd name="T8" fmla="*/ 248 w 248"/>
                <a:gd name="T9" fmla="*/ 0 h 760"/>
                <a:gd name="T10" fmla="*/ 0 60000 65536"/>
                <a:gd name="T11" fmla="*/ 0 60000 65536"/>
                <a:gd name="T12" fmla="*/ 0 60000 65536"/>
                <a:gd name="T13" fmla="*/ 0 60000 65536"/>
                <a:gd name="T14" fmla="*/ 0 60000 65536"/>
                <a:gd name="T15" fmla="*/ 0 w 248"/>
                <a:gd name="T16" fmla="*/ 0 h 760"/>
                <a:gd name="T17" fmla="*/ 248 w 248"/>
                <a:gd name="T18" fmla="*/ 760 h 760"/>
              </a:gdLst>
              <a:ahLst/>
              <a:cxnLst>
                <a:cxn ang="T10">
                  <a:pos x="T0" y="T1"/>
                </a:cxn>
                <a:cxn ang="T11">
                  <a:pos x="T2" y="T3"/>
                </a:cxn>
                <a:cxn ang="T12">
                  <a:pos x="T4" y="T5"/>
                </a:cxn>
                <a:cxn ang="T13">
                  <a:pos x="T6" y="T7"/>
                </a:cxn>
                <a:cxn ang="T14">
                  <a:pos x="T8" y="T9"/>
                </a:cxn>
              </a:cxnLst>
              <a:rect l="T15" t="T16" r="T17" b="T18"/>
              <a:pathLst>
                <a:path w="248" h="760">
                  <a:moveTo>
                    <a:pt x="248" y="0"/>
                  </a:moveTo>
                  <a:lnTo>
                    <a:pt x="248" y="208"/>
                  </a:lnTo>
                  <a:lnTo>
                    <a:pt x="8" y="760"/>
                  </a:lnTo>
                  <a:lnTo>
                    <a:pt x="0" y="600"/>
                  </a:lnTo>
                  <a:lnTo>
                    <a:pt x="248" y="0"/>
                  </a:lnTo>
                  <a:close/>
                </a:path>
              </a:pathLst>
            </a:custGeom>
            <a:solidFill>
              <a:schemeClr val="accent1"/>
            </a:solidFill>
            <a:ln w="38100">
              <a:solidFill>
                <a:schemeClr val="tx1"/>
              </a:solidFill>
              <a:round/>
              <a:headEnd/>
              <a:tailEnd/>
            </a:ln>
          </p:spPr>
          <p:txBody>
            <a:bodyPr wrap="none" anchor="ctr"/>
            <a:lstStyle/>
            <a:p>
              <a:endParaRPr lang="en-US" dirty="0">
                <a:latin typeface="Arial" panose="020B0604020202020204" pitchFamily="34" charset="0"/>
              </a:endParaRPr>
            </a:p>
          </p:txBody>
        </p:sp>
        <p:sp>
          <p:nvSpPr>
            <p:cNvPr id="39957" name="Freeform 31"/>
            <p:cNvSpPr>
              <a:spLocks/>
            </p:cNvSpPr>
            <p:nvPr/>
          </p:nvSpPr>
          <p:spPr bwMode="auto">
            <a:xfrm>
              <a:off x="1584" y="3184"/>
              <a:ext cx="136" cy="344"/>
            </a:xfrm>
            <a:custGeom>
              <a:avLst/>
              <a:gdLst>
                <a:gd name="T0" fmla="*/ 24 w 136"/>
                <a:gd name="T1" fmla="*/ 0 h 344"/>
                <a:gd name="T2" fmla="*/ 136 w 136"/>
                <a:gd name="T3" fmla="*/ 0 h 344"/>
                <a:gd name="T4" fmla="*/ 136 w 136"/>
                <a:gd name="T5" fmla="*/ 232 h 344"/>
                <a:gd name="T6" fmla="*/ 106 w 136"/>
                <a:gd name="T7" fmla="*/ 344 h 344"/>
                <a:gd name="T8" fmla="*/ 106 w 136"/>
                <a:gd name="T9" fmla="*/ 88 h 344"/>
                <a:gd name="T10" fmla="*/ 0 w 136"/>
                <a:gd name="T11" fmla="*/ 88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endParaRPr lang="en-US" dirty="0">
                <a:latin typeface="Arial" panose="020B0604020202020204" pitchFamily="34" charset="0"/>
              </a:endParaRPr>
            </a:p>
          </p:txBody>
        </p:sp>
        <p:sp>
          <p:nvSpPr>
            <p:cNvPr id="39958" name="Freeform 32"/>
            <p:cNvSpPr>
              <a:spLocks/>
            </p:cNvSpPr>
            <p:nvPr/>
          </p:nvSpPr>
          <p:spPr bwMode="auto">
            <a:xfrm>
              <a:off x="1669" y="3008"/>
              <a:ext cx="123" cy="312"/>
            </a:xfrm>
            <a:custGeom>
              <a:avLst/>
              <a:gdLst>
                <a:gd name="T0" fmla="*/ 13 w 136"/>
                <a:gd name="T1" fmla="*/ 0 h 344"/>
                <a:gd name="T2" fmla="*/ 73 w 136"/>
                <a:gd name="T3" fmla="*/ 0 h 344"/>
                <a:gd name="T4" fmla="*/ 73 w 136"/>
                <a:gd name="T5" fmla="*/ 128 h 344"/>
                <a:gd name="T6" fmla="*/ 58 w 136"/>
                <a:gd name="T7" fmla="*/ 191 h 344"/>
                <a:gd name="T8" fmla="*/ 58 w 136"/>
                <a:gd name="T9" fmla="*/ 49 h 344"/>
                <a:gd name="T10" fmla="*/ 0 w 136"/>
                <a:gd name="T11" fmla="*/ 49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endParaRPr lang="en-US" dirty="0">
                <a:latin typeface="Arial" panose="020B0604020202020204" pitchFamily="34" charset="0"/>
              </a:endParaRPr>
            </a:p>
          </p:txBody>
        </p:sp>
        <p:sp>
          <p:nvSpPr>
            <p:cNvPr id="39959" name="Freeform 33"/>
            <p:cNvSpPr>
              <a:spLocks/>
            </p:cNvSpPr>
            <p:nvPr/>
          </p:nvSpPr>
          <p:spPr bwMode="auto">
            <a:xfrm>
              <a:off x="1737" y="2840"/>
              <a:ext cx="127" cy="320"/>
            </a:xfrm>
            <a:custGeom>
              <a:avLst/>
              <a:gdLst>
                <a:gd name="T0" fmla="*/ 17 w 136"/>
                <a:gd name="T1" fmla="*/ 0 h 344"/>
                <a:gd name="T2" fmla="*/ 91 w 136"/>
                <a:gd name="T3" fmla="*/ 0 h 344"/>
                <a:gd name="T4" fmla="*/ 91 w 136"/>
                <a:gd name="T5" fmla="*/ 151 h 344"/>
                <a:gd name="T6" fmla="*/ 70 w 136"/>
                <a:gd name="T7" fmla="*/ 223 h 344"/>
                <a:gd name="T8" fmla="*/ 70 w 136"/>
                <a:gd name="T9" fmla="*/ 57 h 344"/>
                <a:gd name="T10" fmla="*/ 0 w 136"/>
                <a:gd name="T11" fmla="*/ 57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endParaRPr lang="en-US" dirty="0">
                <a:latin typeface="Arial" panose="020B0604020202020204" pitchFamily="34" charset="0"/>
              </a:endParaRPr>
            </a:p>
          </p:txBody>
        </p:sp>
      </p:grpSp>
      <p:sp>
        <p:nvSpPr>
          <p:cNvPr id="39945" name="AutoShape 34"/>
          <p:cNvSpPr>
            <a:spLocks noChangeArrowheads="1"/>
          </p:cNvSpPr>
          <p:nvPr/>
        </p:nvSpPr>
        <p:spPr bwMode="auto">
          <a:xfrm>
            <a:off x="1182688" y="4298950"/>
            <a:ext cx="6626225" cy="641350"/>
          </a:xfrm>
          <a:prstGeom prst="leftRightArrow">
            <a:avLst>
              <a:gd name="adj1" fmla="val 40102"/>
              <a:gd name="adj2" fmla="val 81458"/>
            </a:avLst>
          </a:prstGeom>
          <a:solidFill>
            <a:schemeClr val="accent6">
              <a:lumMod val="50000"/>
            </a:schemeClr>
          </a:solidFill>
          <a:ln w="38100">
            <a:solidFill>
              <a:schemeClr val="tx1"/>
            </a:solidFill>
            <a:miter lim="800000"/>
            <a:headEnd/>
            <a:tailEnd/>
          </a:ln>
        </p:spPr>
        <p:txBody>
          <a:bodyPr wrap="none" anchor="ctr"/>
          <a:lstStyle/>
          <a:p>
            <a:pPr algn="ctr"/>
            <a:r>
              <a:rPr lang="en-US" sz="2000" b="0" dirty="0">
                <a:solidFill>
                  <a:schemeClr val="tx1"/>
                </a:solidFill>
                <a:latin typeface="Arial" panose="020B0604020202020204" pitchFamily="34" charset="0"/>
              </a:rPr>
              <a:t>Bus</a:t>
            </a:r>
          </a:p>
        </p:txBody>
      </p:sp>
      <p:sp>
        <p:nvSpPr>
          <p:cNvPr id="39946" name="Rectangle 36"/>
          <p:cNvSpPr>
            <a:spLocks noChangeArrowheads="1"/>
          </p:cNvSpPr>
          <p:nvPr/>
        </p:nvSpPr>
        <p:spPr bwMode="auto">
          <a:xfrm>
            <a:off x="1919288" y="3887788"/>
            <a:ext cx="1203325" cy="385762"/>
          </a:xfrm>
          <a:prstGeom prst="rect">
            <a:avLst/>
          </a:prstGeom>
          <a:solidFill>
            <a:srgbClr val="FF33CC"/>
          </a:solidFill>
          <a:ln w="38100">
            <a:solidFill>
              <a:schemeClr val="tx1"/>
            </a:solidFill>
            <a:miter lim="800000"/>
            <a:headEnd/>
            <a:tailEnd/>
          </a:ln>
        </p:spPr>
        <p:txBody>
          <a:bodyPr wrap="none" anchor="ctr"/>
          <a:lstStyle/>
          <a:p>
            <a:pPr algn="ctr"/>
            <a:r>
              <a:rPr lang="en-US" sz="2400" b="0" dirty="0">
                <a:solidFill>
                  <a:schemeClr val="tx1"/>
                </a:solidFill>
                <a:latin typeface="Arial" panose="020B0604020202020204" pitchFamily="34" charset="0"/>
                <a:cs typeface="Arial" panose="020B0604020202020204" pitchFamily="34" charset="0"/>
              </a:rPr>
              <a:t>cache</a:t>
            </a:r>
          </a:p>
        </p:txBody>
      </p:sp>
      <p:sp>
        <p:nvSpPr>
          <p:cNvPr id="39947" name="Rectangle 38"/>
          <p:cNvSpPr>
            <a:spLocks noChangeArrowheads="1"/>
          </p:cNvSpPr>
          <p:nvPr/>
        </p:nvSpPr>
        <p:spPr bwMode="auto">
          <a:xfrm>
            <a:off x="1747838" y="5262563"/>
            <a:ext cx="5567362" cy="881062"/>
          </a:xfrm>
          <a:prstGeom prst="rect">
            <a:avLst/>
          </a:prstGeom>
          <a:solidFill>
            <a:schemeClr val="accent6">
              <a:lumMod val="50000"/>
            </a:schemeClr>
          </a:solidFill>
          <a:ln w="38100">
            <a:solidFill>
              <a:schemeClr val="tx1"/>
            </a:solidFill>
            <a:miter lim="800000"/>
            <a:headEnd/>
            <a:tailEnd/>
          </a:ln>
        </p:spPr>
        <p:txBody>
          <a:bodyPr wrap="none" anchor="ctr"/>
          <a:lstStyle/>
          <a:p>
            <a:pPr algn="ctr"/>
            <a:r>
              <a:rPr lang="en-US" b="0" dirty="0">
                <a:solidFill>
                  <a:schemeClr val="tx1"/>
                </a:solidFill>
                <a:latin typeface="Arial" panose="020B0604020202020204" pitchFamily="34" charset="0"/>
                <a:cs typeface="Arial" panose="020B0604020202020204" pitchFamily="34" charset="0"/>
              </a:rPr>
              <a:t>memory</a:t>
            </a:r>
          </a:p>
        </p:txBody>
      </p:sp>
      <p:sp>
        <p:nvSpPr>
          <p:cNvPr id="39948" name="AutoShape 39"/>
          <p:cNvSpPr>
            <a:spLocks noChangeArrowheads="1"/>
          </p:cNvSpPr>
          <p:nvPr/>
        </p:nvSpPr>
        <p:spPr bwMode="auto">
          <a:xfrm>
            <a:off x="4025900" y="4829175"/>
            <a:ext cx="819150" cy="352425"/>
          </a:xfrm>
          <a:prstGeom prst="upDownArrow">
            <a:avLst>
              <a:gd name="adj1" fmla="val 50000"/>
              <a:gd name="adj2" fmla="val 33782"/>
            </a:avLst>
          </a:prstGeom>
          <a:solidFill>
            <a:schemeClr val="hlink"/>
          </a:solidFill>
          <a:ln w="38100">
            <a:solidFill>
              <a:schemeClr val="tx1"/>
            </a:solidFill>
            <a:miter lim="800000"/>
            <a:headEnd/>
            <a:tailEnd/>
          </a:ln>
        </p:spPr>
        <p:txBody>
          <a:bodyPr wrap="none" anchor="ctr"/>
          <a:lstStyle/>
          <a:p>
            <a:endParaRPr lang="en-US" dirty="0">
              <a:latin typeface="Arial" panose="020B0604020202020204" pitchFamily="34" charset="0"/>
            </a:endParaRPr>
          </a:p>
        </p:txBody>
      </p:sp>
      <p:sp>
        <p:nvSpPr>
          <p:cNvPr id="39949" name="Rectangle 40"/>
          <p:cNvSpPr>
            <a:spLocks noChangeArrowheads="1"/>
          </p:cNvSpPr>
          <p:nvPr/>
        </p:nvSpPr>
        <p:spPr bwMode="auto">
          <a:xfrm>
            <a:off x="5665788" y="3887788"/>
            <a:ext cx="1203325" cy="385762"/>
          </a:xfrm>
          <a:prstGeom prst="rect">
            <a:avLst/>
          </a:prstGeom>
          <a:solidFill>
            <a:schemeClr val="accent1"/>
          </a:solidFill>
          <a:ln w="38100">
            <a:solidFill>
              <a:schemeClr val="tx1"/>
            </a:solidFill>
            <a:miter lim="800000"/>
            <a:headEnd/>
            <a:tailEnd/>
          </a:ln>
        </p:spPr>
        <p:txBody>
          <a:bodyPr wrap="none" anchor="ctr"/>
          <a:lstStyle/>
          <a:p>
            <a:pPr algn="ctr"/>
            <a:r>
              <a:rPr lang="en-US" sz="2400" b="0" dirty="0">
                <a:solidFill>
                  <a:schemeClr val="tx1"/>
                </a:solidFill>
                <a:latin typeface="Arial" panose="020B0604020202020204" pitchFamily="34" charset="0"/>
                <a:cs typeface="Arial" panose="020B0604020202020204" pitchFamily="34" charset="0"/>
              </a:rPr>
              <a:t>cache</a:t>
            </a:r>
          </a:p>
        </p:txBody>
      </p:sp>
      <p:sp>
        <p:nvSpPr>
          <p:cNvPr id="39950" name="Rectangle 41"/>
          <p:cNvSpPr>
            <a:spLocks noChangeArrowheads="1"/>
          </p:cNvSpPr>
          <p:nvPr/>
        </p:nvSpPr>
        <p:spPr bwMode="auto">
          <a:xfrm>
            <a:off x="3792538" y="3887788"/>
            <a:ext cx="1203325" cy="385762"/>
          </a:xfrm>
          <a:prstGeom prst="rect">
            <a:avLst/>
          </a:prstGeom>
          <a:solidFill>
            <a:srgbClr val="FF3300"/>
          </a:solidFill>
          <a:ln w="38100">
            <a:solidFill>
              <a:schemeClr val="tx1"/>
            </a:solidFill>
            <a:miter lim="800000"/>
            <a:headEnd/>
            <a:tailEnd/>
          </a:ln>
        </p:spPr>
        <p:txBody>
          <a:bodyPr wrap="none" anchor="ctr"/>
          <a:lstStyle/>
          <a:p>
            <a:pPr algn="ctr"/>
            <a:r>
              <a:rPr lang="en-US" sz="2400" b="0" dirty="0">
                <a:solidFill>
                  <a:schemeClr val="tx1"/>
                </a:solidFill>
                <a:latin typeface="Arial" panose="020B0604020202020204" pitchFamily="34" charset="0"/>
                <a:cs typeface="Arial" panose="020B0604020202020204" pitchFamily="34" charset="0"/>
              </a:rPr>
              <a:t>cache</a:t>
            </a:r>
          </a:p>
        </p:txBody>
      </p:sp>
      <p:sp>
        <p:nvSpPr>
          <p:cNvPr id="42" name="TextBox 41">
            <a:extLst>
              <a:ext uri="{FF2B5EF4-FFF2-40B4-BE49-F238E27FC236}">
                <a16:creationId xmlns:a16="http://schemas.microsoft.com/office/drawing/2014/main" id="{06DC944E-18C8-4DF5-BB1C-C9D7FF6B04FE}"/>
              </a:ext>
            </a:extLst>
          </p:cNvPr>
          <p:cNvSpPr txBox="1"/>
          <p:nvPr/>
        </p:nvSpPr>
        <p:spPr bwMode="auto">
          <a:xfrm>
            <a:off x="368981" y="312546"/>
            <a:ext cx="5024132" cy="523220"/>
          </a:xfrm>
          <a:prstGeom prst="rect">
            <a:avLst/>
          </a:prstGeom>
          <a:solidFill>
            <a:schemeClr val="bg1"/>
          </a:solidFill>
          <a:ln w="76200">
            <a:solidFill>
              <a:schemeClr val="tx1">
                <a:lumMod val="85000"/>
              </a:schemeClr>
            </a:solid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2800" dirty="0">
                <a:solidFill>
                  <a:srgbClr val="FFFF00"/>
                </a:solidFill>
                <a:latin typeface="Arial" panose="020B0604020202020204" pitchFamily="34" charset="0"/>
                <a:cs typeface="Arial" panose="020B0604020202020204" pitchFamily="34" charset="0"/>
              </a:rPr>
              <a:t>Another processor issues load</a:t>
            </a:r>
          </a:p>
        </p:txBody>
      </p:sp>
      <p:sp>
        <p:nvSpPr>
          <p:cNvPr id="50" name="Rectangle 46">
            <a:extLst>
              <a:ext uri="{FF2B5EF4-FFF2-40B4-BE49-F238E27FC236}">
                <a16:creationId xmlns:a16="http://schemas.microsoft.com/office/drawing/2014/main" id="{F06A10D3-49F3-4914-A3F3-DB634C313583}"/>
              </a:ext>
            </a:extLst>
          </p:cNvPr>
          <p:cNvSpPr>
            <a:spLocks noChangeArrowheads="1"/>
          </p:cNvSpPr>
          <p:nvPr/>
        </p:nvSpPr>
        <p:spPr bwMode="auto">
          <a:xfrm>
            <a:off x="5930900" y="5476875"/>
            <a:ext cx="1203325" cy="385763"/>
          </a:xfrm>
          <a:prstGeom prst="rect">
            <a:avLst/>
          </a:prstGeom>
          <a:solidFill>
            <a:schemeClr val="accent2"/>
          </a:solidFill>
          <a:ln w="38100">
            <a:solidFill>
              <a:schemeClr val="tx1"/>
            </a:solidFill>
            <a:miter lim="800000"/>
            <a:headEnd/>
            <a:tailEnd/>
          </a:ln>
        </p:spPr>
        <p:txBody>
          <a:bodyPr wrap="none" anchor="ctr"/>
          <a:lstStyle/>
          <a:p>
            <a:pPr algn="ctr"/>
            <a:r>
              <a:rPr lang="en-US" sz="2400" b="0" dirty="0">
                <a:solidFill>
                  <a:schemeClr val="tx1"/>
                </a:solidFill>
                <a:latin typeface="Arial" panose="020B0604020202020204" pitchFamily="34" charset="0"/>
              </a:rPr>
              <a:t>data</a:t>
            </a:r>
          </a:p>
        </p:txBody>
      </p:sp>
      <p:sp>
        <p:nvSpPr>
          <p:cNvPr id="47" name="Rectangle 41">
            <a:extLst>
              <a:ext uri="{FF2B5EF4-FFF2-40B4-BE49-F238E27FC236}">
                <a16:creationId xmlns:a16="http://schemas.microsoft.com/office/drawing/2014/main" id="{E0184508-160D-444A-9C19-7628C00087E9}"/>
              </a:ext>
            </a:extLst>
          </p:cNvPr>
          <p:cNvSpPr>
            <a:spLocks noChangeArrowheads="1"/>
          </p:cNvSpPr>
          <p:nvPr/>
        </p:nvSpPr>
        <p:spPr bwMode="auto">
          <a:xfrm>
            <a:off x="1919288" y="3887788"/>
            <a:ext cx="1203325" cy="385762"/>
          </a:xfrm>
          <a:prstGeom prst="rect">
            <a:avLst/>
          </a:prstGeom>
          <a:solidFill>
            <a:schemeClr val="accent2"/>
          </a:solidFill>
          <a:ln w="38100">
            <a:solidFill>
              <a:schemeClr val="tx1"/>
            </a:solidFill>
            <a:miter lim="800000"/>
            <a:headEnd/>
            <a:tailEnd/>
          </a:ln>
        </p:spPr>
        <p:txBody>
          <a:bodyPr wrap="none" anchor="ctr"/>
          <a:lstStyle/>
          <a:p>
            <a:pPr algn="ctr"/>
            <a:r>
              <a:rPr lang="en-US" sz="2400" b="0" dirty="0">
                <a:solidFill>
                  <a:schemeClr val="tx1"/>
                </a:solidFill>
                <a:latin typeface="Arial" panose="020B0604020202020204" pitchFamily="34" charset="0"/>
              </a:rPr>
              <a:t>data</a:t>
            </a:r>
          </a:p>
        </p:txBody>
      </p:sp>
      <p:sp>
        <p:nvSpPr>
          <p:cNvPr id="49" name="Oval 48">
            <a:extLst>
              <a:ext uri="{FF2B5EF4-FFF2-40B4-BE49-F238E27FC236}">
                <a16:creationId xmlns:a16="http://schemas.microsoft.com/office/drawing/2014/main" id="{EFB4589A-4780-4A7C-9658-CE1E0C0AB0EE}"/>
              </a:ext>
            </a:extLst>
          </p:cNvPr>
          <p:cNvSpPr>
            <a:spLocks noChangeArrowheads="1"/>
          </p:cNvSpPr>
          <p:nvPr/>
        </p:nvSpPr>
        <p:spPr bwMode="auto">
          <a:xfrm>
            <a:off x="1020763" y="3760788"/>
            <a:ext cx="660400" cy="660400"/>
          </a:xfrm>
          <a:prstGeom prst="ellipse">
            <a:avLst/>
          </a:prstGeom>
          <a:noFill/>
          <a:ln w="38100">
            <a:solidFill>
              <a:schemeClr val="tx1"/>
            </a:solidFill>
            <a:round/>
            <a:headEnd/>
            <a:tailEnd/>
          </a:ln>
        </p:spPr>
        <p:txBody>
          <a:bodyPr wrap="none" anchor="ctr"/>
          <a:lstStyle/>
          <a:p>
            <a:pPr algn="ctr"/>
            <a:r>
              <a:rPr lang="en-US" dirty="0">
                <a:solidFill>
                  <a:srgbClr val="FFFF00"/>
                </a:solidFill>
                <a:latin typeface="Arial" panose="020B0604020202020204" pitchFamily="34" charset="0"/>
              </a:rPr>
              <a:t>E</a:t>
            </a:r>
          </a:p>
        </p:txBody>
      </p:sp>
      <p:sp>
        <p:nvSpPr>
          <p:cNvPr id="53" name="AutoShape 25">
            <a:extLst>
              <a:ext uri="{FF2B5EF4-FFF2-40B4-BE49-F238E27FC236}">
                <a16:creationId xmlns:a16="http://schemas.microsoft.com/office/drawing/2014/main" id="{C2870F47-202F-44BD-84CD-4AC404FC57C8}"/>
              </a:ext>
            </a:extLst>
          </p:cNvPr>
          <p:cNvSpPr>
            <a:spLocks noChangeArrowheads="1"/>
          </p:cNvSpPr>
          <p:nvPr/>
        </p:nvSpPr>
        <p:spPr bwMode="auto">
          <a:xfrm>
            <a:off x="1182688" y="4298950"/>
            <a:ext cx="6626225" cy="641350"/>
          </a:xfrm>
          <a:prstGeom prst="leftRightArrow">
            <a:avLst>
              <a:gd name="adj1" fmla="val 40102"/>
              <a:gd name="adj2" fmla="val 81458"/>
            </a:avLst>
          </a:prstGeom>
          <a:solidFill>
            <a:srgbClr val="FF3300"/>
          </a:solidFill>
          <a:ln w="38100">
            <a:solidFill>
              <a:schemeClr val="tx1"/>
            </a:solidFill>
            <a:miter lim="800000"/>
            <a:headEnd/>
            <a:tailEnd/>
          </a:ln>
        </p:spPr>
        <p:txBody>
          <a:bodyPr wrap="none" anchor="ctr"/>
          <a:lstStyle/>
          <a:p>
            <a:pPr algn="ctr"/>
            <a:r>
              <a:rPr lang="en-US" sz="2000" b="0" dirty="0">
                <a:solidFill>
                  <a:schemeClr val="tx2"/>
                </a:solidFill>
                <a:latin typeface="Arial" panose="020B0604020202020204" pitchFamily="34" charset="0"/>
              </a:rPr>
              <a:t>Bus</a:t>
            </a:r>
          </a:p>
        </p:txBody>
      </p:sp>
      <p:sp>
        <p:nvSpPr>
          <p:cNvPr id="54" name="AutoShape 42">
            <a:extLst>
              <a:ext uri="{FF2B5EF4-FFF2-40B4-BE49-F238E27FC236}">
                <a16:creationId xmlns:a16="http://schemas.microsoft.com/office/drawing/2014/main" id="{EBCFE5C4-A25D-4265-BCA0-1AE06FFA1788}"/>
              </a:ext>
            </a:extLst>
          </p:cNvPr>
          <p:cNvSpPr>
            <a:spLocks noChangeArrowheads="1"/>
          </p:cNvSpPr>
          <p:nvPr/>
        </p:nvSpPr>
        <p:spPr bwMode="auto">
          <a:xfrm>
            <a:off x="4119563" y="3657600"/>
            <a:ext cx="465137" cy="882650"/>
          </a:xfrm>
          <a:prstGeom prst="upDownArrow">
            <a:avLst>
              <a:gd name="adj1" fmla="val 50000"/>
              <a:gd name="adj2" fmla="val 37952"/>
            </a:avLst>
          </a:prstGeom>
          <a:solidFill>
            <a:srgbClr val="FF3300"/>
          </a:solidFill>
          <a:ln w="38100">
            <a:solidFill>
              <a:schemeClr val="tx1"/>
            </a:solidFill>
            <a:miter lim="800000"/>
            <a:headEnd/>
            <a:tailEnd/>
          </a:ln>
        </p:spPr>
        <p:txBody>
          <a:bodyPr wrap="none" anchor="ctr"/>
          <a:lstStyle/>
          <a:p>
            <a:pPr algn="r"/>
            <a:endParaRPr lang="en-US" b="0" dirty="0">
              <a:latin typeface="Arial" panose="020B0604020202020204" pitchFamily="34" charset="0"/>
            </a:endParaRPr>
          </a:p>
        </p:txBody>
      </p:sp>
      <p:sp>
        <p:nvSpPr>
          <p:cNvPr id="55" name="AutoShape 45">
            <a:extLst>
              <a:ext uri="{FF2B5EF4-FFF2-40B4-BE49-F238E27FC236}">
                <a16:creationId xmlns:a16="http://schemas.microsoft.com/office/drawing/2014/main" id="{60802A7F-53CA-41AF-87C0-06510C899E97}"/>
              </a:ext>
            </a:extLst>
          </p:cNvPr>
          <p:cNvSpPr>
            <a:spLocks noChangeArrowheads="1"/>
          </p:cNvSpPr>
          <p:nvPr/>
        </p:nvSpPr>
        <p:spPr bwMode="auto">
          <a:xfrm>
            <a:off x="1919288" y="1290638"/>
            <a:ext cx="1941512" cy="1187450"/>
          </a:xfrm>
          <a:prstGeom prst="cloudCallout">
            <a:avLst>
              <a:gd name="adj1" fmla="val 65861"/>
              <a:gd name="adj2" fmla="val 43315"/>
            </a:avLst>
          </a:prstGeom>
          <a:solidFill>
            <a:schemeClr val="bg2">
              <a:alpha val="30196"/>
            </a:schemeClr>
          </a:solidFill>
          <a:ln w="38100">
            <a:solidFill>
              <a:schemeClr val="tx1"/>
            </a:solidFill>
            <a:round/>
            <a:headEnd/>
            <a:tailEnd/>
          </a:ln>
        </p:spPr>
        <p:txBody>
          <a:bodyPr anchor="ctr"/>
          <a:lstStyle/>
          <a:p>
            <a:pPr algn="ctr"/>
            <a:r>
              <a:rPr lang="en-US" sz="2800" b="0" dirty="0">
                <a:solidFill>
                  <a:srgbClr val="FFFF00"/>
                </a:solidFill>
                <a:latin typeface="Arial" panose="020B0604020202020204" pitchFamily="34" charset="0"/>
              </a:rPr>
              <a:t>Load x</a:t>
            </a:r>
          </a:p>
        </p:txBody>
      </p:sp>
    </p:spTree>
    <p:extLst>
      <p:ext uri="{BB962C8B-B14F-4D97-AF65-F5344CB8AC3E}">
        <p14:creationId xmlns:p14="http://schemas.microsoft.com/office/powerpoint/2010/main" val="2586119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blinds(horizontal)">
                                      <p:cBhvr>
                                        <p:cTn id="7" dur="500"/>
                                        <p:tgtEl>
                                          <p:spTgt spid="55"/>
                                        </p:tgtEl>
                                      </p:cBhvr>
                                    </p:animEffect>
                                  </p:childTnLst>
                                </p:cTn>
                              </p:par>
                            </p:childTnLst>
                          </p:cTn>
                        </p:par>
                        <p:par>
                          <p:cTn id="8" fill="hold">
                            <p:stCondLst>
                              <p:cond delay="500"/>
                            </p:stCondLst>
                            <p:childTnLst>
                              <p:par>
                                <p:cTn id="9" presetID="3" presetClass="entr" presetSubtype="10" fill="hold" grpId="0" nodeType="afterEffect">
                                  <p:stCondLst>
                                    <p:cond delay="0"/>
                                  </p:stCondLst>
                                  <p:childTnLst>
                                    <p:set>
                                      <p:cBhvr>
                                        <p:cTn id="10" dur="1" fill="hold">
                                          <p:stCondLst>
                                            <p:cond delay="0"/>
                                          </p:stCondLst>
                                        </p:cTn>
                                        <p:tgtEl>
                                          <p:spTgt spid="54"/>
                                        </p:tgtEl>
                                        <p:attrNameLst>
                                          <p:attrName>style.visibility</p:attrName>
                                        </p:attrNameLst>
                                      </p:cBhvr>
                                      <p:to>
                                        <p:strVal val="visible"/>
                                      </p:to>
                                    </p:set>
                                    <p:animEffect transition="in" filter="blinds(horizontal)">
                                      <p:cBhvr>
                                        <p:cTn id="11" dur="500"/>
                                        <p:tgtEl>
                                          <p:spTgt spid="54"/>
                                        </p:tgtEl>
                                      </p:cBhvr>
                                    </p:animEffect>
                                  </p:childTnLst>
                                </p:cTn>
                              </p:par>
                              <p:par>
                                <p:cTn id="12" presetID="3" presetClass="entr" presetSubtype="10" fill="hold" grpId="0" nodeType="withEffect">
                                  <p:stCondLst>
                                    <p:cond delay="0"/>
                                  </p:stCondLst>
                                  <p:childTnLst>
                                    <p:set>
                                      <p:cBhvr>
                                        <p:cTn id="13" dur="1" fill="hold">
                                          <p:stCondLst>
                                            <p:cond delay="0"/>
                                          </p:stCondLst>
                                        </p:cTn>
                                        <p:tgtEl>
                                          <p:spTgt spid="53"/>
                                        </p:tgtEl>
                                        <p:attrNameLst>
                                          <p:attrName>style.visibility</p:attrName>
                                        </p:attrNameLst>
                                      </p:cBhvr>
                                      <p:to>
                                        <p:strVal val="visible"/>
                                      </p:to>
                                    </p:set>
                                    <p:animEffect transition="in" filter="blinds(horizontal)">
                                      <p:cBhvr>
                                        <p:cTn id="14"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4" grpId="0" animBg="1"/>
      <p:bldP spid="55"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40" name="Picture 42" descr="magic"/>
          <p:cNvPicPr>
            <a:picLocks noChangeAspect="1" noChangeArrowheads="1"/>
          </p:cNvPicPr>
          <p:nvPr/>
        </p:nvPicPr>
        <p:blipFill>
          <a:blip r:embed="rId3" cstate="print"/>
          <a:srcRect/>
          <a:stretch>
            <a:fillRect/>
          </a:stretch>
        </p:blipFill>
        <p:spPr bwMode="auto">
          <a:xfrm>
            <a:off x="2540000" y="2540000"/>
            <a:ext cx="127000" cy="127000"/>
          </a:xfrm>
          <a:prstGeom prst="rect">
            <a:avLst/>
          </a:prstGeom>
          <a:noFill/>
          <a:ln w="9525">
            <a:noFill/>
            <a:miter lim="800000"/>
            <a:headEnd/>
            <a:tailEnd/>
          </a:ln>
        </p:spPr>
      </p:pic>
      <p:grpSp>
        <p:nvGrpSpPr>
          <p:cNvPr id="39942" name="Group 3"/>
          <p:cNvGrpSpPr>
            <a:grpSpLocks/>
          </p:cNvGrpSpPr>
          <p:nvPr/>
        </p:nvGrpSpPr>
        <p:grpSpPr bwMode="auto">
          <a:xfrm>
            <a:off x="3732213" y="2495550"/>
            <a:ext cx="1130300" cy="1173163"/>
            <a:chOff x="2496" y="2725"/>
            <a:chExt cx="712" cy="739"/>
          </a:xfrm>
        </p:grpSpPr>
        <p:sp>
          <p:nvSpPr>
            <p:cNvPr id="39969" name="Rectangle 4"/>
            <p:cNvSpPr>
              <a:spLocks noChangeArrowheads="1"/>
            </p:cNvSpPr>
            <p:nvPr/>
          </p:nvSpPr>
          <p:spPr bwMode="auto">
            <a:xfrm>
              <a:off x="2592" y="3312"/>
              <a:ext cx="528" cy="144"/>
            </a:xfrm>
            <a:prstGeom prst="rect">
              <a:avLst/>
            </a:prstGeom>
            <a:solidFill>
              <a:srgbClr val="FF0000"/>
            </a:solidFill>
            <a:ln w="38100" algn="ctr">
              <a:solidFill>
                <a:schemeClr val="tx1"/>
              </a:solidFill>
              <a:miter lim="800000"/>
              <a:headEnd/>
              <a:tailEnd/>
            </a:ln>
          </p:spPr>
          <p:txBody>
            <a:bodyPr wrap="none" anchor="ctr"/>
            <a:lstStyle/>
            <a:p>
              <a:endParaRPr lang="en-US" dirty="0">
                <a:latin typeface="Arial" panose="020B0604020202020204" pitchFamily="34" charset="0"/>
              </a:endParaRPr>
            </a:p>
          </p:txBody>
        </p:sp>
        <p:sp>
          <p:nvSpPr>
            <p:cNvPr id="39970" name="Freeform 5"/>
            <p:cNvSpPr>
              <a:spLocks/>
            </p:cNvSpPr>
            <p:nvPr/>
          </p:nvSpPr>
          <p:spPr bwMode="auto">
            <a:xfrm>
              <a:off x="2592" y="2725"/>
              <a:ext cx="528" cy="587"/>
            </a:xfrm>
            <a:custGeom>
              <a:avLst/>
              <a:gdLst>
                <a:gd name="T0" fmla="*/ 48 w 528"/>
                <a:gd name="T1" fmla="*/ 11 h 587"/>
                <a:gd name="T2" fmla="*/ 480 w 528"/>
                <a:gd name="T3" fmla="*/ 11 h 587"/>
                <a:gd name="T4" fmla="*/ 528 w 528"/>
                <a:gd name="T5" fmla="*/ 587 h 587"/>
                <a:gd name="T6" fmla="*/ 0 w 528"/>
                <a:gd name="T7" fmla="*/ 587 h 587"/>
                <a:gd name="T8" fmla="*/ 32 w 528"/>
                <a:gd name="T9" fmla="*/ 0 h 587"/>
                <a:gd name="T10" fmla="*/ 0 60000 65536"/>
                <a:gd name="T11" fmla="*/ 0 60000 65536"/>
                <a:gd name="T12" fmla="*/ 0 60000 65536"/>
                <a:gd name="T13" fmla="*/ 0 60000 65536"/>
                <a:gd name="T14" fmla="*/ 0 60000 65536"/>
                <a:gd name="T15" fmla="*/ 0 w 528"/>
                <a:gd name="T16" fmla="*/ 0 h 587"/>
                <a:gd name="T17" fmla="*/ 528 w 528"/>
                <a:gd name="T18" fmla="*/ 587 h 587"/>
              </a:gdLst>
              <a:ahLst/>
              <a:cxnLst>
                <a:cxn ang="T10">
                  <a:pos x="T0" y="T1"/>
                </a:cxn>
                <a:cxn ang="T11">
                  <a:pos x="T2" y="T3"/>
                </a:cxn>
                <a:cxn ang="T12">
                  <a:pos x="T4" y="T5"/>
                </a:cxn>
                <a:cxn ang="T13">
                  <a:pos x="T6" y="T7"/>
                </a:cxn>
                <a:cxn ang="T14">
                  <a:pos x="T8" y="T9"/>
                </a:cxn>
              </a:cxnLst>
              <a:rect l="T15" t="T16" r="T17" b="T18"/>
              <a:pathLst>
                <a:path w="528" h="587">
                  <a:moveTo>
                    <a:pt x="48" y="11"/>
                  </a:moveTo>
                  <a:lnTo>
                    <a:pt x="480" y="11"/>
                  </a:lnTo>
                  <a:lnTo>
                    <a:pt x="528" y="587"/>
                  </a:lnTo>
                  <a:lnTo>
                    <a:pt x="0" y="587"/>
                  </a:lnTo>
                  <a:lnTo>
                    <a:pt x="32" y="0"/>
                  </a:lnTo>
                </a:path>
              </a:pathLst>
            </a:custGeom>
            <a:solidFill>
              <a:srgbClr val="FF0000"/>
            </a:solidFill>
            <a:ln w="38100">
              <a:solidFill>
                <a:schemeClr val="tx1"/>
              </a:solidFill>
              <a:round/>
              <a:headEnd/>
              <a:tailEnd/>
            </a:ln>
          </p:spPr>
          <p:txBody>
            <a:bodyPr wrap="none" anchor="ctr"/>
            <a:lstStyle/>
            <a:p>
              <a:endParaRPr lang="en-US" dirty="0">
                <a:latin typeface="Arial" panose="020B0604020202020204" pitchFamily="34" charset="0"/>
              </a:endParaRPr>
            </a:p>
          </p:txBody>
        </p:sp>
        <p:grpSp>
          <p:nvGrpSpPr>
            <p:cNvPr id="39971" name="Group 6"/>
            <p:cNvGrpSpPr>
              <a:grpSpLocks/>
            </p:cNvGrpSpPr>
            <p:nvPr/>
          </p:nvGrpSpPr>
          <p:grpSpPr bwMode="auto">
            <a:xfrm>
              <a:off x="3072" y="2832"/>
              <a:ext cx="136" cy="632"/>
              <a:chOff x="3072" y="2832"/>
              <a:chExt cx="136" cy="632"/>
            </a:xfrm>
          </p:grpSpPr>
          <p:sp>
            <p:nvSpPr>
              <p:cNvPr id="39976" name="Freeform 7"/>
              <p:cNvSpPr>
                <a:spLocks/>
              </p:cNvSpPr>
              <p:nvPr/>
            </p:nvSpPr>
            <p:spPr bwMode="auto">
              <a:xfrm>
                <a:off x="3072" y="3120"/>
                <a:ext cx="136" cy="344"/>
              </a:xfrm>
              <a:custGeom>
                <a:avLst/>
                <a:gdLst>
                  <a:gd name="T0" fmla="*/ 24 w 136"/>
                  <a:gd name="T1" fmla="*/ 0 h 344"/>
                  <a:gd name="T2" fmla="*/ 136 w 136"/>
                  <a:gd name="T3" fmla="*/ 0 h 344"/>
                  <a:gd name="T4" fmla="*/ 136 w 136"/>
                  <a:gd name="T5" fmla="*/ 232 h 344"/>
                  <a:gd name="T6" fmla="*/ 106 w 136"/>
                  <a:gd name="T7" fmla="*/ 344 h 344"/>
                  <a:gd name="T8" fmla="*/ 106 w 136"/>
                  <a:gd name="T9" fmla="*/ 88 h 344"/>
                  <a:gd name="T10" fmla="*/ 0 w 136"/>
                  <a:gd name="T11" fmla="*/ 88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endParaRPr lang="en-US" dirty="0">
                  <a:latin typeface="Arial" panose="020B0604020202020204" pitchFamily="34" charset="0"/>
                </a:endParaRPr>
              </a:p>
            </p:txBody>
          </p:sp>
          <p:sp>
            <p:nvSpPr>
              <p:cNvPr id="39977" name="Freeform 8"/>
              <p:cNvSpPr>
                <a:spLocks/>
              </p:cNvSpPr>
              <p:nvPr/>
            </p:nvSpPr>
            <p:spPr bwMode="auto">
              <a:xfrm>
                <a:off x="3072" y="2976"/>
                <a:ext cx="123" cy="312"/>
              </a:xfrm>
              <a:custGeom>
                <a:avLst/>
                <a:gdLst>
                  <a:gd name="T0" fmla="*/ 13 w 136"/>
                  <a:gd name="T1" fmla="*/ 0 h 344"/>
                  <a:gd name="T2" fmla="*/ 73 w 136"/>
                  <a:gd name="T3" fmla="*/ 0 h 344"/>
                  <a:gd name="T4" fmla="*/ 73 w 136"/>
                  <a:gd name="T5" fmla="*/ 128 h 344"/>
                  <a:gd name="T6" fmla="*/ 58 w 136"/>
                  <a:gd name="T7" fmla="*/ 191 h 344"/>
                  <a:gd name="T8" fmla="*/ 58 w 136"/>
                  <a:gd name="T9" fmla="*/ 49 h 344"/>
                  <a:gd name="T10" fmla="*/ 0 w 136"/>
                  <a:gd name="T11" fmla="*/ 49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endParaRPr lang="en-US" dirty="0">
                  <a:latin typeface="Arial" panose="020B0604020202020204" pitchFamily="34" charset="0"/>
                </a:endParaRPr>
              </a:p>
            </p:txBody>
          </p:sp>
          <p:sp>
            <p:nvSpPr>
              <p:cNvPr id="39978" name="Freeform 9"/>
              <p:cNvSpPr>
                <a:spLocks/>
              </p:cNvSpPr>
              <p:nvPr/>
            </p:nvSpPr>
            <p:spPr bwMode="auto">
              <a:xfrm>
                <a:off x="3072" y="2832"/>
                <a:ext cx="127" cy="320"/>
              </a:xfrm>
              <a:custGeom>
                <a:avLst/>
                <a:gdLst>
                  <a:gd name="T0" fmla="*/ 17 w 136"/>
                  <a:gd name="T1" fmla="*/ 0 h 344"/>
                  <a:gd name="T2" fmla="*/ 91 w 136"/>
                  <a:gd name="T3" fmla="*/ 0 h 344"/>
                  <a:gd name="T4" fmla="*/ 91 w 136"/>
                  <a:gd name="T5" fmla="*/ 151 h 344"/>
                  <a:gd name="T6" fmla="*/ 70 w 136"/>
                  <a:gd name="T7" fmla="*/ 223 h 344"/>
                  <a:gd name="T8" fmla="*/ 70 w 136"/>
                  <a:gd name="T9" fmla="*/ 57 h 344"/>
                  <a:gd name="T10" fmla="*/ 0 w 136"/>
                  <a:gd name="T11" fmla="*/ 57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endParaRPr lang="en-US" dirty="0">
                  <a:latin typeface="Arial" panose="020B0604020202020204" pitchFamily="34" charset="0"/>
                </a:endParaRPr>
              </a:p>
            </p:txBody>
          </p:sp>
        </p:grpSp>
        <p:grpSp>
          <p:nvGrpSpPr>
            <p:cNvPr id="39972" name="Group 10"/>
            <p:cNvGrpSpPr>
              <a:grpSpLocks/>
            </p:cNvGrpSpPr>
            <p:nvPr/>
          </p:nvGrpSpPr>
          <p:grpSpPr bwMode="auto">
            <a:xfrm flipH="1">
              <a:off x="2496" y="2832"/>
              <a:ext cx="136" cy="632"/>
              <a:chOff x="3072" y="2832"/>
              <a:chExt cx="136" cy="632"/>
            </a:xfrm>
          </p:grpSpPr>
          <p:sp>
            <p:nvSpPr>
              <p:cNvPr id="39973" name="Freeform 11"/>
              <p:cNvSpPr>
                <a:spLocks/>
              </p:cNvSpPr>
              <p:nvPr/>
            </p:nvSpPr>
            <p:spPr bwMode="auto">
              <a:xfrm>
                <a:off x="3072" y="3120"/>
                <a:ext cx="136" cy="344"/>
              </a:xfrm>
              <a:custGeom>
                <a:avLst/>
                <a:gdLst>
                  <a:gd name="T0" fmla="*/ 24 w 136"/>
                  <a:gd name="T1" fmla="*/ 0 h 344"/>
                  <a:gd name="T2" fmla="*/ 136 w 136"/>
                  <a:gd name="T3" fmla="*/ 0 h 344"/>
                  <a:gd name="T4" fmla="*/ 136 w 136"/>
                  <a:gd name="T5" fmla="*/ 232 h 344"/>
                  <a:gd name="T6" fmla="*/ 106 w 136"/>
                  <a:gd name="T7" fmla="*/ 344 h 344"/>
                  <a:gd name="T8" fmla="*/ 106 w 136"/>
                  <a:gd name="T9" fmla="*/ 88 h 344"/>
                  <a:gd name="T10" fmla="*/ 0 w 136"/>
                  <a:gd name="T11" fmla="*/ 88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endParaRPr lang="en-US" dirty="0">
                  <a:latin typeface="Arial" panose="020B0604020202020204" pitchFamily="34" charset="0"/>
                </a:endParaRPr>
              </a:p>
            </p:txBody>
          </p:sp>
          <p:sp>
            <p:nvSpPr>
              <p:cNvPr id="39974" name="Freeform 12"/>
              <p:cNvSpPr>
                <a:spLocks/>
              </p:cNvSpPr>
              <p:nvPr/>
            </p:nvSpPr>
            <p:spPr bwMode="auto">
              <a:xfrm>
                <a:off x="3072" y="2976"/>
                <a:ext cx="123" cy="312"/>
              </a:xfrm>
              <a:custGeom>
                <a:avLst/>
                <a:gdLst>
                  <a:gd name="T0" fmla="*/ 13 w 136"/>
                  <a:gd name="T1" fmla="*/ 0 h 344"/>
                  <a:gd name="T2" fmla="*/ 73 w 136"/>
                  <a:gd name="T3" fmla="*/ 0 h 344"/>
                  <a:gd name="T4" fmla="*/ 73 w 136"/>
                  <a:gd name="T5" fmla="*/ 128 h 344"/>
                  <a:gd name="T6" fmla="*/ 58 w 136"/>
                  <a:gd name="T7" fmla="*/ 191 h 344"/>
                  <a:gd name="T8" fmla="*/ 58 w 136"/>
                  <a:gd name="T9" fmla="*/ 49 h 344"/>
                  <a:gd name="T10" fmla="*/ 0 w 136"/>
                  <a:gd name="T11" fmla="*/ 49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endParaRPr lang="en-US" dirty="0">
                  <a:latin typeface="Arial" panose="020B0604020202020204" pitchFamily="34" charset="0"/>
                </a:endParaRPr>
              </a:p>
            </p:txBody>
          </p:sp>
          <p:sp>
            <p:nvSpPr>
              <p:cNvPr id="39975" name="Freeform 13"/>
              <p:cNvSpPr>
                <a:spLocks/>
              </p:cNvSpPr>
              <p:nvPr/>
            </p:nvSpPr>
            <p:spPr bwMode="auto">
              <a:xfrm>
                <a:off x="3072" y="2832"/>
                <a:ext cx="127" cy="320"/>
              </a:xfrm>
              <a:custGeom>
                <a:avLst/>
                <a:gdLst>
                  <a:gd name="T0" fmla="*/ 17 w 136"/>
                  <a:gd name="T1" fmla="*/ 0 h 344"/>
                  <a:gd name="T2" fmla="*/ 91 w 136"/>
                  <a:gd name="T3" fmla="*/ 0 h 344"/>
                  <a:gd name="T4" fmla="*/ 91 w 136"/>
                  <a:gd name="T5" fmla="*/ 151 h 344"/>
                  <a:gd name="T6" fmla="*/ 70 w 136"/>
                  <a:gd name="T7" fmla="*/ 223 h 344"/>
                  <a:gd name="T8" fmla="*/ 70 w 136"/>
                  <a:gd name="T9" fmla="*/ 57 h 344"/>
                  <a:gd name="T10" fmla="*/ 0 w 136"/>
                  <a:gd name="T11" fmla="*/ 57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endParaRPr lang="en-US" dirty="0">
                  <a:latin typeface="Arial" panose="020B0604020202020204" pitchFamily="34" charset="0"/>
                </a:endParaRPr>
              </a:p>
            </p:txBody>
          </p:sp>
        </p:grpSp>
      </p:grpSp>
      <p:grpSp>
        <p:nvGrpSpPr>
          <p:cNvPr id="39943" name="Group 14"/>
          <p:cNvGrpSpPr>
            <a:grpSpLocks/>
          </p:cNvGrpSpPr>
          <p:nvPr/>
        </p:nvGrpSpPr>
        <p:grpSpPr bwMode="auto">
          <a:xfrm>
            <a:off x="1757363" y="2441575"/>
            <a:ext cx="1358900" cy="1282700"/>
            <a:chOff x="1008" y="2720"/>
            <a:chExt cx="856" cy="808"/>
          </a:xfrm>
        </p:grpSpPr>
        <p:sp>
          <p:nvSpPr>
            <p:cNvPr id="39960" name="Rectangle 15"/>
            <p:cNvSpPr>
              <a:spLocks noChangeArrowheads="1"/>
            </p:cNvSpPr>
            <p:nvPr/>
          </p:nvSpPr>
          <p:spPr bwMode="auto">
            <a:xfrm>
              <a:off x="1032" y="3304"/>
              <a:ext cx="488" cy="160"/>
            </a:xfrm>
            <a:prstGeom prst="rect">
              <a:avLst/>
            </a:prstGeom>
            <a:solidFill>
              <a:srgbClr val="FF33CC"/>
            </a:solidFill>
            <a:ln w="38100" algn="ctr">
              <a:solidFill>
                <a:schemeClr val="tx1"/>
              </a:solidFill>
              <a:miter lim="800000"/>
              <a:headEnd/>
              <a:tailEnd/>
            </a:ln>
          </p:spPr>
          <p:txBody>
            <a:bodyPr wrap="none" anchor="ctr"/>
            <a:lstStyle/>
            <a:p>
              <a:endParaRPr lang="en-US" dirty="0">
                <a:latin typeface="Arial" panose="020B0604020202020204" pitchFamily="34" charset="0"/>
              </a:endParaRPr>
            </a:p>
          </p:txBody>
        </p:sp>
        <p:sp>
          <p:nvSpPr>
            <p:cNvPr id="39961" name="Freeform 16"/>
            <p:cNvSpPr>
              <a:spLocks/>
            </p:cNvSpPr>
            <p:nvPr/>
          </p:nvSpPr>
          <p:spPr bwMode="auto">
            <a:xfrm flipH="1">
              <a:off x="1008" y="3168"/>
              <a:ext cx="136" cy="344"/>
            </a:xfrm>
            <a:custGeom>
              <a:avLst/>
              <a:gdLst>
                <a:gd name="T0" fmla="*/ 24 w 136"/>
                <a:gd name="T1" fmla="*/ 0 h 344"/>
                <a:gd name="T2" fmla="*/ 136 w 136"/>
                <a:gd name="T3" fmla="*/ 0 h 344"/>
                <a:gd name="T4" fmla="*/ 136 w 136"/>
                <a:gd name="T5" fmla="*/ 232 h 344"/>
                <a:gd name="T6" fmla="*/ 106 w 136"/>
                <a:gd name="T7" fmla="*/ 344 h 344"/>
                <a:gd name="T8" fmla="*/ 106 w 136"/>
                <a:gd name="T9" fmla="*/ 88 h 344"/>
                <a:gd name="T10" fmla="*/ 0 w 136"/>
                <a:gd name="T11" fmla="*/ 88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endParaRPr lang="en-US" dirty="0">
                <a:latin typeface="Arial" panose="020B0604020202020204" pitchFamily="34" charset="0"/>
              </a:endParaRPr>
            </a:p>
          </p:txBody>
        </p:sp>
        <p:sp>
          <p:nvSpPr>
            <p:cNvPr id="39962" name="Freeform 17"/>
            <p:cNvSpPr>
              <a:spLocks/>
            </p:cNvSpPr>
            <p:nvPr/>
          </p:nvSpPr>
          <p:spPr bwMode="auto">
            <a:xfrm flipH="1">
              <a:off x="1077" y="3000"/>
              <a:ext cx="123" cy="312"/>
            </a:xfrm>
            <a:custGeom>
              <a:avLst/>
              <a:gdLst>
                <a:gd name="T0" fmla="*/ 13 w 136"/>
                <a:gd name="T1" fmla="*/ 0 h 344"/>
                <a:gd name="T2" fmla="*/ 73 w 136"/>
                <a:gd name="T3" fmla="*/ 0 h 344"/>
                <a:gd name="T4" fmla="*/ 73 w 136"/>
                <a:gd name="T5" fmla="*/ 128 h 344"/>
                <a:gd name="T6" fmla="*/ 58 w 136"/>
                <a:gd name="T7" fmla="*/ 191 h 344"/>
                <a:gd name="T8" fmla="*/ 58 w 136"/>
                <a:gd name="T9" fmla="*/ 49 h 344"/>
                <a:gd name="T10" fmla="*/ 0 w 136"/>
                <a:gd name="T11" fmla="*/ 49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endParaRPr lang="en-US" dirty="0">
                <a:latin typeface="Arial" panose="020B0604020202020204" pitchFamily="34" charset="0"/>
              </a:endParaRPr>
            </a:p>
          </p:txBody>
        </p:sp>
        <p:sp>
          <p:nvSpPr>
            <p:cNvPr id="39963" name="Freeform 18"/>
            <p:cNvSpPr>
              <a:spLocks/>
            </p:cNvSpPr>
            <p:nvPr/>
          </p:nvSpPr>
          <p:spPr bwMode="auto">
            <a:xfrm flipH="1">
              <a:off x="1200" y="2800"/>
              <a:ext cx="127" cy="320"/>
            </a:xfrm>
            <a:custGeom>
              <a:avLst/>
              <a:gdLst>
                <a:gd name="T0" fmla="*/ 17 w 136"/>
                <a:gd name="T1" fmla="*/ 0 h 344"/>
                <a:gd name="T2" fmla="*/ 91 w 136"/>
                <a:gd name="T3" fmla="*/ 0 h 344"/>
                <a:gd name="T4" fmla="*/ 91 w 136"/>
                <a:gd name="T5" fmla="*/ 151 h 344"/>
                <a:gd name="T6" fmla="*/ 70 w 136"/>
                <a:gd name="T7" fmla="*/ 223 h 344"/>
                <a:gd name="T8" fmla="*/ 70 w 136"/>
                <a:gd name="T9" fmla="*/ 57 h 344"/>
                <a:gd name="T10" fmla="*/ 0 w 136"/>
                <a:gd name="T11" fmla="*/ 57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endParaRPr lang="en-US" dirty="0">
                <a:latin typeface="Arial" panose="020B0604020202020204" pitchFamily="34" charset="0"/>
              </a:endParaRPr>
            </a:p>
          </p:txBody>
        </p:sp>
        <p:sp>
          <p:nvSpPr>
            <p:cNvPr id="39964" name="Freeform 19"/>
            <p:cNvSpPr>
              <a:spLocks/>
            </p:cNvSpPr>
            <p:nvPr/>
          </p:nvSpPr>
          <p:spPr bwMode="auto">
            <a:xfrm>
              <a:off x="1032" y="2720"/>
              <a:ext cx="744" cy="592"/>
            </a:xfrm>
            <a:custGeom>
              <a:avLst/>
              <a:gdLst>
                <a:gd name="T0" fmla="*/ 0 w 744"/>
                <a:gd name="T1" fmla="*/ 592 h 592"/>
                <a:gd name="T2" fmla="*/ 488 w 744"/>
                <a:gd name="T3" fmla="*/ 576 h 592"/>
                <a:gd name="T4" fmla="*/ 744 w 744"/>
                <a:gd name="T5" fmla="*/ 0 h 592"/>
                <a:gd name="T6" fmla="*/ 336 w 744"/>
                <a:gd name="T7" fmla="*/ 8 h 592"/>
                <a:gd name="T8" fmla="*/ 0 w 744"/>
                <a:gd name="T9" fmla="*/ 592 h 592"/>
                <a:gd name="T10" fmla="*/ 0 60000 65536"/>
                <a:gd name="T11" fmla="*/ 0 60000 65536"/>
                <a:gd name="T12" fmla="*/ 0 60000 65536"/>
                <a:gd name="T13" fmla="*/ 0 60000 65536"/>
                <a:gd name="T14" fmla="*/ 0 60000 65536"/>
                <a:gd name="T15" fmla="*/ 0 w 744"/>
                <a:gd name="T16" fmla="*/ 0 h 592"/>
                <a:gd name="T17" fmla="*/ 744 w 744"/>
                <a:gd name="T18" fmla="*/ 592 h 592"/>
              </a:gdLst>
              <a:ahLst/>
              <a:cxnLst>
                <a:cxn ang="T10">
                  <a:pos x="T0" y="T1"/>
                </a:cxn>
                <a:cxn ang="T11">
                  <a:pos x="T2" y="T3"/>
                </a:cxn>
                <a:cxn ang="T12">
                  <a:pos x="T4" y="T5"/>
                </a:cxn>
                <a:cxn ang="T13">
                  <a:pos x="T6" y="T7"/>
                </a:cxn>
                <a:cxn ang="T14">
                  <a:pos x="T8" y="T9"/>
                </a:cxn>
              </a:cxnLst>
              <a:rect l="T15" t="T16" r="T17" b="T18"/>
              <a:pathLst>
                <a:path w="744" h="592">
                  <a:moveTo>
                    <a:pt x="0" y="592"/>
                  </a:moveTo>
                  <a:lnTo>
                    <a:pt x="488" y="576"/>
                  </a:lnTo>
                  <a:lnTo>
                    <a:pt x="744" y="0"/>
                  </a:lnTo>
                  <a:lnTo>
                    <a:pt x="336" y="8"/>
                  </a:lnTo>
                  <a:lnTo>
                    <a:pt x="0" y="592"/>
                  </a:lnTo>
                  <a:close/>
                </a:path>
              </a:pathLst>
            </a:custGeom>
            <a:solidFill>
              <a:srgbClr val="FF33CC"/>
            </a:solidFill>
            <a:ln w="38100">
              <a:solidFill>
                <a:schemeClr val="tx1"/>
              </a:solidFill>
              <a:round/>
              <a:headEnd/>
              <a:tailEnd/>
            </a:ln>
          </p:spPr>
          <p:txBody>
            <a:bodyPr wrap="none" anchor="ctr"/>
            <a:lstStyle/>
            <a:p>
              <a:endParaRPr lang="en-US" dirty="0">
                <a:latin typeface="Arial" panose="020B0604020202020204" pitchFamily="34" charset="0"/>
              </a:endParaRPr>
            </a:p>
          </p:txBody>
        </p:sp>
        <p:sp>
          <p:nvSpPr>
            <p:cNvPr id="39965" name="Freeform 20"/>
            <p:cNvSpPr>
              <a:spLocks/>
            </p:cNvSpPr>
            <p:nvPr/>
          </p:nvSpPr>
          <p:spPr bwMode="auto">
            <a:xfrm>
              <a:off x="1520" y="2720"/>
              <a:ext cx="248" cy="760"/>
            </a:xfrm>
            <a:custGeom>
              <a:avLst/>
              <a:gdLst>
                <a:gd name="T0" fmla="*/ 248 w 248"/>
                <a:gd name="T1" fmla="*/ 0 h 760"/>
                <a:gd name="T2" fmla="*/ 248 w 248"/>
                <a:gd name="T3" fmla="*/ 208 h 760"/>
                <a:gd name="T4" fmla="*/ 8 w 248"/>
                <a:gd name="T5" fmla="*/ 760 h 760"/>
                <a:gd name="T6" fmla="*/ 0 w 248"/>
                <a:gd name="T7" fmla="*/ 600 h 760"/>
                <a:gd name="T8" fmla="*/ 248 w 248"/>
                <a:gd name="T9" fmla="*/ 0 h 760"/>
                <a:gd name="T10" fmla="*/ 0 60000 65536"/>
                <a:gd name="T11" fmla="*/ 0 60000 65536"/>
                <a:gd name="T12" fmla="*/ 0 60000 65536"/>
                <a:gd name="T13" fmla="*/ 0 60000 65536"/>
                <a:gd name="T14" fmla="*/ 0 60000 65536"/>
                <a:gd name="T15" fmla="*/ 0 w 248"/>
                <a:gd name="T16" fmla="*/ 0 h 760"/>
                <a:gd name="T17" fmla="*/ 248 w 248"/>
                <a:gd name="T18" fmla="*/ 760 h 760"/>
              </a:gdLst>
              <a:ahLst/>
              <a:cxnLst>
                <a:cxn ang="T10">
                  <a:pos x="T0" y="T1"/>
                </a:cxn>
                <a:cxn ang="T11">
                  <a:pos x="T2" y="T3"/>
                </a:cxn>
                <a:cxn ang="T12">
                  <a:pos x="T4" y="T5"/>
                </a:cxn>
                <a:cxn ang="T13">
                  <a:pos x="T6" y="T7"/>
                </a:cxn>
                <a:cxn ang="T14">
                  <a:pos x="T8" y="T9"/>
                </a:cxn>
              </a:cxnLst>
              <a:rect l="T15" t="T16" r="T17" b="T18"/>
              <a:pathLst>
                <a:path w="248" h="760">
                  <a:moveTo>
                    <a:pt x="248" y="0"/>
                  </a:moveTo>
                  <a:lnTo>
                    <a:pt x="248" y="208"/>
                  </a:lnTo>
                  <a:lnTo>
                    <a:pt x="8" y="760"/>
                  </a:lnTo>
                  <a:lnTo>
                    <a:pt x="0" y="600"/>
                  </a:lnTo>
                  <a:lnTo>
                    <a:pt x="248" y="0"/>
                  </a:lnTo>
                  <a:close/>
                </a:path>
              </a:pathLst>
            </a:custGeom>
            <a:solidFill>
              <a:srgbClr val="FF33CC"/>
            </a:solidFill>
            <a:ln w="38100">
              <a:solidFill>
                <a:schemeClr val="tx1"/>
              </a:solidFill>
              <a:round/>
              <a:headEnd/>
              <a:tailEnd/>
            </a:ln>
          </p:spPr>
          <p:txBody>
            <a:bodyPr wrap="none" anchor="ctr"/>
            <a:lstStyle/>
            <a:p>
              <a:endParaRPr lang="en-US" dirty="0">
                <a:latin typeface="Arial" panose="020B0604020202020204" pitchFamily="34" charset="0"/>
              </a:endParaRPr>
            </a:p>
          </p:txBody>
        </p:sp>
        <p:sp>
          <p:nvSpPr>
            <p:cNvPr id="39966" name="Freeform 21"/>
            <p:cNvSpPr>
              <a:spLocks/>
            </p:cNvSpPr>
            <p:nvPr/>
          </p:nvSpPr>
          <p:spPr bwMode="auto">
            <a:xfrm>
              <a:off x="1584" y="3184"/>
              <a:ext cx="136" cy="344"/>
            </a:xfrm>
            <a:custGeom>
              <a:avLst/>
              <a:gdLst>
                <a:gd name="T0" fmla="*/ 24 w 136"/>
                <a:gd name="T1" fmla="*/ 0 h 344"/>
                <a:gd name="T2" fmla="*/ 136 w 136"/>
                <a:gd name="T3" fmla="*/ 0 h 344"/>
                <a:gd name="T4" fmla="*/ 136 w 136"/>
                <a:gd name="T5" fmla="*/ 232 h 344"/>
                <a:gd name="T6" fmla="*/ 106 w 136"/>
                <a:gd name="T7" fmla="*/ 344 h 344"/>
                <a:gd name="T8" fmla="*/ 106 w 136"/>
                <a:gd name="T9" fmla="*/ 88 h 344"/>
                <a:gd name="T10" fmla="*/ 0 w 136"/>
                <a:gd name="T11" fmla="*/ 88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endParaRPr lang="en-US" dirty="0">
                <a:latin typeface="Arial" panose="020B0604020202020204" pitchFamily="34" charset="0"/>
              </a:endParaRPr>
            </a:p>
          </p:txBody>
        </p:sp>
        <p:sp>
          <p:nvSpPr>
            <p:cNvPr id="39967" name="Freeform 22"/>
            <p:cNvSpPr>
              <a:spLocks/>
            </p:cNvSpPr>
            <p:nvPr/>
          </p:nvSpPr>
          <p:spPr bwMode="auto">
            <a:xfrm>
              <a:off x="1669" y="3008"/>
              <a:ext cx="123" cy="312"/>
            </a:xfrm>
            <a:custGeom>
              <a:avLst/>
              <a:gdLst>
                <a:gd name="T0" fmla="*/ 13 w 136"/>
                <a:gd name="T1" fmla="*/ 0 h 344"/>
                <a:gd name="T2" fmla="*/ 73 w 136"/>
                <a:gd name="T3" fmla="*/ 0 h 344"/>
                <a:gd name="T4" fmla="*/ 73 w 136"/>
                <a:gd name="T5" fmla="*/ 128 h 344"/>
                <a:gd name="T6" fmla="*/ 58 w 136"/>
                <a:gd name="T7" fmla="*/ 191 h 344"/>
                <a:gd name="T8" fmla="*/ 58 w 136"/>
                <a:gd name="T9" fmla="*/ 49 h 344"/>
                <a:gd name="T10" fmla="*/ 0 w 136"/>
                <a:gd name="T11" fmla="*/ 49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endParaRPr lang="en-US" dirty="0">
                <a:latin typeface="Arial" panose="020B0604020202020204" pitchFamily="34" charset="0"/>
              </a:endParaRPr>
            </a:p>
          </p:txBody>
        </p:sp>
        <p:sp>
          <p:nvSpPr>
            <p:cNvPr id="39968" name="Freeform 23"/>
            <p:cNvSpPr>
              <a:spLocks/>
            </p:cNvSpPr>
            <p:nvPr/>
          </p:nvSpPr>
          <p:spPr bwMode="auto">
            <a:xfrm>
              <a:off x="1737" y="2840"/>
              <a:ext cx="127" cy="320"/>
            </a:xfrm>
            <a:custGeom>
              <a:avLst/>
              <a:gdLst>
                <a:gd name="T0" fmla="*/ 17 w 136"/>
                <a:gd name="T1" fmla="*/ 0 h 344"/>
                <a:gd name="T2" fmla="*/ 91 w 136"/>
                <a:gd name="T3" fmla="*/ 0 h 344"/>
                <a:gd name="T4" fmla="*/ 91 w 136"/>
                <a:gd name="T5" fmla="*/ 151 h 344"/>
                <a:gd name="T6" fmla="*/ 70 w 136"/>
                <a:gd name="T7" fmla="*/ 223 h 344"/>
                <a:gd name="T8" fmla="*/ 70 w 136"/>
                <a:gd name="T9" fmla="*/ 57 h 344"/>
                <a:gd name="T10" fmla="*/ 0 w 136"/>
                <a:gd name="T11" fmla="*/ 57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endParaRPr lang="en-US" dirty="0">
                <a:latin typeface="Arial" panose="020B0604020202020204" pitchFamily="34" charset="0"/>
              </a:endParaRPr>
            </a:p>
          </p:txBody>
        </p:sp>
      </p:grpSp>
      <p:grpSp>
        <p:nvGrpSpPr>
          <p:cNvPr id="39944" name="Group 24"/>
          <p:cNvGrpSpPr>
            <a:grpSpLocks/>
          </p:cNvGrpSpPr>
          <p:nvPr/>
        </p:nvGrpSpPr>
        <p:grpSpPr bwMode="auto">
          <a:xfrm flipH="1">
            <a:off x="5480050" y="2441575"/>
            <a:ext cx="1358900" cy="1282700"/>
            <a:chOff x="1008" y="2720"/>
            <a:chExt cx="856" cy="808"/>
          </a:xfrm>
        </p:grpSpPr>
        <p:sp>
          <p:nvSpPr>
            <p:cNvPr id="39951" name="Rectangle 25"/>
            <p:cNvSpPr>
              <a:spLocks noChangeArrowheads="1"/>
            </p:cNvSpPr>
            <p:nvPr/>
          </p:nvSpPr>
          <p:spPr bwMode="auto">
            <a:xfrm>
              <a:off x="1032" y="3304"/>
              <a:ext cx="488" cy="160"/>
            </a:xfrm>
            <a:prstGeom prst="rect">
              <a:avLst/>
            </a:prstGeom>
            <a:solidFill>
              <a:schemeClr val="accent1"/>
            </a:solidFill>
            <a:ln w="38100" algn="ctr">
              <a:solidFill>
                <a:schemeClr val="tx1"/>
              </a:solidFill>
              <a:miter lim="800000"/>
              <a:headEnd/>
              <a:tailEnd/>
            </a:ln>
          </p:spPr>
          <p:txBody>
            <a:bodyPr wrap="none" anchor="ctr"/>
            <a:lstStyle/>
            <a:p>
              <a:endParaRPr lang="en-US" dirty="0">
                <a:latin typeface="Arial" panose="020B0604020202020204" pitchFamily="34" charset="0"/>
              </a:endParaRPr>
            </a:p>
          </p:txBody>
        </p:sp>
        <p:sp>
          <p:nvSpPr>
            <p:cNvPr id="39952" name="Freeform 26"/>
            <p:cNvSpPr>
              <a:spLocks/>
            </p:cNvSpPr>
            <p:nvPr/>
          </p:nvSpPr>
          <p:spPr bwMode="auto">
            <a:xfrm flipH="1">
              <a:off x="1008" y="3168"/>
              <a:ext cx="136" cy="344"/>
            </a:xfrm>
            <a:custGeom>
              <a:avLst/>
              <a:gdLst>
                <a:gd name="T0" fmla="*/ 24 w 136"/>
                <a:gd name="T1" fmla="*/ 0 h 344"/>
                <a:gd name="T2" fmla="*/ 136 w 136"/>
                <a:gd name="T3" fmla="*/ 0 h 344"/>
                <a:gd name="T4" fmla="*/ 136 w 136"/>
                <a:gd name="T5" fmla="*/ 232 h 344"/>
                <a:gd name="T6" fmla="*/ 106 w 136"/>
                <a:gd name="T7" fmla="*/ 344 h 344"/>
                <a:gd name="T8" fmla="*/ 106 w 136"/>
                <a:gd name="T9" fmla="*/ 88 h 344"/>
                <a:gd name="T10" fmla="*/ 0 w 136"/>
                <a:gd name="T11" fmla="*/ 88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endParaRPr lang="en-US" dirty="0">
                <a:latin typeface="Arial" panose="020B0604020202020204" pitchFamily="34" charset="0"/>
              </a:endParaRPr>
            </a:p>
          </p:txBody>
        </p:sp>
        <p:sp>
          <p:nvSpPr>
            <p:cNvPr id="39953" name="Freeform 27"/>
            <p:cNvSpPr>
              <a:spLocks/>
            </p:cNvSpPr>
            <p:nvPr/>
          </p:nvSpPr>
          <p:spPr bwMode="auto">
            <a:xfrm flipH="1">
              <a:off x="1077" y="3000"/>
              <a:ext cx="123" cy="312"/>
            </a:xfrm>
            <a:custGeom>
              <a:avLst/>
              <a:gdLst>
                <a:gd name="T0" fmla="*/ 13 w 136"/>
                <a:gd name="T1" fmla="*/ 0 h 344"/>
                <a:gd name="T2" fmla="*/ 73 w 136"/>
                <a:gd name="T3" fmla="*/ 0 h 344"/>
                <a:gd name="T4" fmla="*/ 73 w 136"/>
                <a:gd name="T5" fmla="*/ 128 h 344"/>
                <a:gd name="T6" fmla="*/ 58 w 136"/>
                <a:gd name="T7" fmla="*/ 191 h 344"/>
                <a:gd name="T8" fmla="*/ 58 w 136"/>
                <a:gd name="T9" fmla="*/ 49 h 344"/>
                <a:gd name="T10" fmla="*/ 0 w 136"/>
                <a:gd name="T11" fmla="*/ 49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endParaRPr lang="en-US" dirty="0">
                <a:latin typeface="Arial" panose="020B0604020202020204" pitchFamily="34" charset="0"/>
              </a:endParaRPr>
            </a:p>
          </p:txBody>
        </p:sp>
        <p:sp>
          <p:nvSpPr>
            <p:cNvPr id="39954" name="Freeform 28"/>
            <p:cNvSpPr>
              <a:spLocks/>
            </p:cNvSpPr>
            <p:nvPr/>
          </p:nvSpPr>
          <p:spPr bwMode="auto">
            <a:xfrm flipH="1">
              <a:off x="1200" y="2800"/>
              <a:ext cx="127" cy="320"/>
            </a:xfrm>
            <a:custGeom>
              <a:avLst/>
              <a:gdLst>
                <a:gd name="T0" fmla="*/ 17 w 136"/>
                <a:gd name="T1" fmla="*/ 0 h 344"/>
                <a:gd name="T2" fmla="*/ 91 w 136"/>
                <a:gd name="T3" fmla="*/ 0 h 344"/>
                <a:gd name="T4" fmla="*/ 91 w 136"/>
                <a:gd name="T5" fmla="*/ 151 h 344"/>
                <a:gd name="T6" fmla="*/ 70 w 136"/>
                <a:gd name="T7" fmla="*/ 223 h 344"/>
                <a:gd name="T8" fmla="*/ 70 w 136"/>
                <a:gd name="T9" fmla="*/ 57 h 344"/>
                <a:gd name="T10" fmla="*/ 0 w 136"/>
                <a:gd name="T11" fmla="*/ 57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endParaRPr lang="en-US" dirty="0">
                <a:latin typeface="Arial" panose="020B0604020202020204" pitchFamily="34" charset="0"/>
              </a:endParaRPr>
            </a:p>
          </p:txBody>
        </p:sp>
        <p:sp>
          <p:nvSpPr>
            <p:cNvPr id="39955" name="Freeform 29"/>
            <p:cNvSpPr>
              <a:spLocks/>
            </p:cNvSpPr>
            <p:nvPr/>
          </p:nvSpPr>
          <p:spPr bwMode="auto">
            <a:xfrm>
              <a:off x="1032" y="2720"/>
              <a:ext cx="744" cy="592"/>
            </a:xfrm>
            <a:custGeom>
              <a:avLst/>
              <a:gdLst>
                <a:gd name="T0" fmla="*/ 0 w 744"/>
                <a:gd name="T1" fmla="*/ 592 h 592"/>
                <a:gd name="T2" fmla="*/ 488 w 744"/>
                <a:gd name="T3" fmla="*/ 576 h 592"/>
                <a:gd name="T4" fmla="*/ 744 w 744"/>
                <a:gd name="T5" fmla="*/ 0 h 592"/>
                <a:gd name="T6" fmla="*/ 336 w 744"/>
                <a:gd name="T7" fmla="*/ 8 h 592"/>
                <a:gd name="T8" fmla="*/ 0 w 744"/>
                <a:gd name="T9" fmla="*/ 592 h 592"/>
                <a:gd name="T10" fmla="*/ 0 60000 65536"/>
                <a:gd name="T11" fmla="*/ 0 60000 65536"/>
                <a:gd name="T12" fmla="*/ 0 60000 65536"/>
                <a:gd name="T13" fmla="*/ 0 60000 65536"/>
                <a:gd name="T14" fmla="*/ 0 60000 65536"/>
                <a:gd name="T15" fmla="*/ 0 w 744"/>
                <a:gd name="T16" fmla="*/ 0 h 592"/>
                <a:gd name="T17" fmla="*/ 744 w 744"/>
                <a:gd name="T18" fmla="*/ 592 h 592"/>
              </a:gdLst>
              <a:ahLst/>
              <a:cxnLst>
                <a:cxn ang="T10">
                  <a:pos x="T0" y="T1"/>
                </a:cxn>
                <a:cxn ang="T11">
                  <a:pos x="T2" y="T3"/>
                </a:cxn>
                <a:cxn ang="T12">
                  <a:pos x="T4" y="T5"/>
                </a:cxn>
                <a:cxn ang="T13">
                  <a:pos x="T6" y="T7"/>
                </a:cxn>
                <a:cxn ang="T14">
                  <a:pos x="T8" y="T9"/>
                </a:cxn>
              </a:cxnLst>
              <a:rect l="T15" t="T16" r="T17" b="T18"/>
              <a:pathLst>
                <a:path w="744" h="592">
                  <a:moveTo>
                    <a:pt x="0" y="592"/>
                  </a:moveTo>
                  <a:lnTo>
                    <a:pt x="488" y="576"/>
                  </a:lnTo>
                  <a:lnTo>
                    <a:pt x="744" y="0"/>
                  </a:lnTo>
                  <a:lnTo>
                    <a:pt x="336" y="8"/>
                  </a:lnTo>
                  <a:lnTo>
                    <a:pt x="0" y="592"/>
                  </a:lnTo>
                  <a:close/>
                </a:path>
              </a:pathLst>
            </a:custGeom>
            <a:solidFill>
              <a:schemeClr val="accent1"/>
            </a:solidFill>
            <a:ln w="38100">
              <a:solidFill>
                <a:schemeClr val="tx1"/>
              </a:solidFill>
              <a:round/>
              <a:headEnd/>
              <a:tailEnd/>
            </a:ln>
          </p:spPr>
          <p:txBody>
            <a:bodyPr wrap="none" anchor="ctr"/>
            <a:lstStyle/>
            <a:p>
              <a:endParaRPr lang="en-US" dirty="0">
                <a:latin typeface="Arial" panose="020B0604020202020204" pitchFamily="34" charset="0"/>
              </a:endParaRPr>
            </a:p>
          </p:txBody>
        </p:sp>
        <p:sp>
          <p:nvSpPr>
            <p:cNvPr id="39956" name="Freeform 30"/>
            <p:cNvSpPr>
              <a:spLocks/>
            </p:cNvSpPr>
            <p:nvPr/>
          </p:nvSpPr>
          <p:spPr bwMode="auto">
            <a:xfrm>
              <a:off x="1520" y="2720"/>
              <a:ext cx="248" cy="760"/>
            </a:xfrm>
            <a:custGeom>
              <a:avLst/>
              <a:gdLst>
                <a:gd name="T0" fmla="*/ 248 w 248"/>
                <a:gd name="T1" fmla="*/ 0 h 760"/>
                <a:gd name="T2" fmla="*/ 248 w 248"/>
                <a:gd name="T3" fmla="*/ 208 h 760"/>
                <a:gd name="T4" fmla="*/ 8 w 248"/>
                <a:gd name="T5" fmla="*/ 760 h 760"/>
                <a:gd name="T6" fmla="*/ 0 w 248"/>
                <a:gd name="T7" fmla="*/ 600 h 760"/>
                <a:gd name="T8" fmla="*/ 248 w 248"/>
                <a:gd name="T9" fmla="*/ 0 h 760"/>
                <a:gd name="T10" fmla="*/ 0 60000 65536"/>
                <a:gd name="T11" fmla="*/ 0 60000 65536"/>
                <a:gd name="T12" fmla="*/ 0 60000 65536"/>
                <a:gd name="T13" fmla="*/ 0 60000 65536"/>
                <a:gd name="T14" fmla="*/ 0 60000 65536"/>
                <a:gd name="T15" fmla="*/ 0 w 248"/>
                <a:gd name="T16" fmla="*/ 0 h 760"/>
                <a:gd name="T17" fmla="*/ 248 w 248"/>
                <a:gd name="T18" fmla="*/ 760 h 760"/>
              </a:gdLst>
              <a:ahLst/>
              <a:cxnLst>
                <a:cxn ang="T10">
                  <a:pos x="T0" y="T1"/>
                </a:cxn>
                <a:cxn ang="T11">
                  <a:pos x="T2" y="T3"/>
                </a:cxn>
                <a:cxn ang="T12">
                  <a:pos x="T4" y="T5"/>
                </a:cxn>
                <a:cxn ang="T13">
                  <a:pos x="T6" y="T7"/>
                </a:cxn>
                <a:cxn ang="T14">
                  <a:pos x="T8" y="T9"/>
                </a:cxn>
              </a:cxnLst>
              <a:rect l="T15" t="T16" r="T17" b="T18"/>
              <a:pathLst>
                <a:path w="248" h="760">
                  <a:moveTo>
                    <a:pt x="248" y="0"/>
                  </a:moveTo>
                  <a:lnTo>
                    <a:pt x="248" y="208"/>
                  </a:lnTo>
                  <a:lnTo>
                    <a:pt x="8" y="760"/>
                  </a:lnTo>
                  <a:lnTo>
                    <a:pt x="0" y="600"/>
                  </a:lnTo>
                  <a:lnTo>
                    <a:pt x="248" y="0"/>
                  </a:lnTo>
                  <a:close/>
                </a:path>
              </a:pathLst>
            </a:custGeom>
            <a:solidFill>
              <a:schemeClr val="accent1"/>
            </a:solidFill>
            <a:ln w="38100">
              <a:solidFill>
                <a:schemeClr val="tx1"/>
              </a:solidFill>
              <a:round/>
              <a:headEnd/>
              <a:tailEnd/>
            </a:ln>
          </p:spPr>
          <p:txBody>
            <a:bodyPr wrap="none" anchor="ctr"/>
            <a:lstStyle/>
            <a:p>
              <a:endParaRPr lang="en-US" dirty="0">
                <a:latin typeface="Arial" panose="020B0604020202020204" pitchFamily="34" charset="0"/>
              </a:endParaRPr>
            </a:p>
          </p:txBody>
        </p:sp>
        <p:sp>
          <p:nvSpPr>
            <p:cNvPr id="39957" name="Freeform 31"/>
            <p:cNvSpPr>
              <a:spLocks/>
            </p:cNvSpPr>
            <p:nvPr/>
          </p:nvSpPr>
          <p:spPr bwMode="auto">
            <a:xfrm>
              <a:off x="1584" y="3184"/>
              <a:ext cx="136" cy="344"/>
            </a:xfrm>
            <a:custGeom>
              <a:avLst/>
              <a:gdLst>
                <a:gd name="T0" fmla="*/ 24 w 136"/>
                <a:gd name="T1" fmla="*/ 0 h 344"/>
                <a:gd name="T2" fmla="*/ 136 w 136"/>
                <a:gd name="T3" fmla="*/ 0 h 344"/>
                <a:gd name="T4" fmla="*/ 136 w 136"/>
                <a:gd name="T5" fmla="*/ 232 h 344"/>
                <a:gd name="T6" fmla="*/ 106 w 136"/>
                <a:gd name="T7" fmla="*/ 344 h 344"/>
                <a:gd name="T8" fmla="*/ 106 w 136"/>
                <a:gd name="T9" fmla="*/ 88 h 344"/>
                <a:gd name="T10" fmla="*/ 0 w 136"/>
                <a:gd name="T11" fmla="*/ 88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endParaRPr lang="en-US" dirty="0">
                <a:latin typeface="Arial" panose="020B0604020202020204" pitchFamily="34" charset="0"/>
              </a:endParaRPr>
            </a:p>
          </p:txBody>
        </p:sp>
        <p:sp>
          <p:nvSpPr>
            <p:cNvPr id="39958" name="Freeform 32"/>
            <p:cNvSpPr>
              <a:spLocks/>
            </p:cNvSpPr>
            <p:nvPr/>
          </p:nvSpPr>
          <p:spPr bwMode="auto">
            <a:xfrm>
              <a:off x="1669" y="3008"/>
              <a:ext cx="123" cy="312"/>
            </a:xfrm>
            <a:custGeom>
              <a:avLst/>
              <a:gdLst>
                <a:gd name="T0" fmla="*/ 13 w 136"/>
                <a:gd name="T1" fmla="*/ 0 h 344"/>
                <a:gd name="T2" fmla="*/ 73 w 136"/>
                <a:gd name="T3" fmla="*/ 0 h 344"/>
                <a:gd name="T4" fmla="*/ 73 w 136"/>
                <a:gd name="T5" fmla="*/ 128 h 344"/>
                <a:gd name="T6" fmla="*/ 58 w 136"/>
                <a:gd name="T7" fmla="*/ 191 h 344"/>
                <a:gd name="T8" fmla="*/ 58 w 136"/>
                <a:gd name="T9" fmla="*/ 49 h 344"/>
                <a:gd name="T10" fmla="*/ 0 w 136"/>
                <a:gd name="T11" fmla="*/ 49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endParaRPr lang="en-US" dirty="0">
                <a:latin typeface="Arial" panose="020B0604020202020204" pitchFamily="34" charset="0"/>
              </a:endParaRPr>
            </a:p>
          </p:txBody>
        </p:sp>
        <p:sp>
          <p:nvSpPr>
            <p:cNvPr id="39959" name="Freeform 33"/>
            <p:cNvSpPr>
              <a:spLocks/>
            </p:cNvSpPr>
            <p:nvPr/>
          </p:nvSpPr>
          <p:spPr bwMode="auto">
            <a:xfrm>
              <a:off x="1737" y="2840"/>
              <a:ext cx="127" cy="320"/>
            </a:xfrm>
            <a:custGeom>
              <a:avLst/>
              <a:gdLst>
                <a:gd name="T0" fmla="*/ 17 w 136"/>
                <a:gd name="T1" fmla="*/ 0 h 344"/>
                <a:gd name="T2" fmla="*/ 91 w 136"/>
                <a:gd name="T3" fmla="*/ 0 h 344"/>
                <a:gd name="T4" fmla="*/ 91 w 136"/>
                <a:gd name="T5" fmla="*/ 151 h 344"/>
                <a:gd name="T6" fmla="*/ 70 w 136"/>
                <a:gd name="T7" fmla="*/ 223 h 344"/>
                <a:gd name="T8" fmla="*/ 70 w 136"/>
                <a:gd name="T9" fmla="*/ 57 h 344"/>
                <a:gd name="T10" fmla="*/ 0 w 136"/>
                <a:gd name="T11" fmla="*/ 57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endParaRPr lang="en-US" dirty="0">
                <a:latin typeface="Arial" panose="020B0604020202020204" pitchFamily="34" charset="0"/>
              </a:endParaRPr>
            </a:p>
          </p:txBody>
        </p:sp>
      </p:grpSp>
      <p:sp>
        <p:nvSpPr>
          <p:cNvPr id="39945" name="AutoShape 34"/>
          <p:cNvSpPr>
            <a:spLocks noChangeArrowheads="1"/>
          </p:cNvSpPr>
          <p:nvPr/>
        </p:nvSpPr>
        <p:spPr bwMode="auto">
          <a:xfrm>
            <a:off x="1182688" y="4298950"/>
            <a:ext cx="6626225" cy="641350"/>
          </a:xfrm>
          <a:prstGeom prst="leftRightArrow">
            <a:avLst>
              <a:gd name="adj1" fmla="val 40102"/>
              <a:gd name="adj2" fmla="val 81458"/>
            </a:avLst>
          </a:prstGeom>
          <a:solidFill>
            <a:schemeClr val="accent6">
              <a:lumMod val="50000"/>
            </a:schemeClr>
          </a:solidFill>
          <a:ln w="38100">
            <a:solidFill>
              <a:schemeClr val="tx1"/>
            </a:solidFill>
            <a:miter lim="800000"/>
            <a:headEnd/>
            <a:tailEnd/>
          </a:ln>
        </p:spPr>
        <p:txBody>
          <a:bodyPr wrap="none" anchor="ctr"/>
          <a:lstStyle/>
          <a:p>
            <a:pPr algn="ctr"/>
            <a:r>
              <a:rPr lang="en-US" sz="2000" b="0" dirty="0">
                <a:solidFill>
                  <a:schemeClr val="tx1"/>
                </a:solidFill>
                <a:latin typeface="Arial" panose="020B0604020202020204" pitchFamily="34" charset="0"/>
              </a:rPr>
              <a:t>Bus</a:t>
            </a:r>
          </a:p>
        </p:txBody>
      </p:sp>
      <p:sp>
        <p:nvSpPr>
          <p:cNvPr id="39946" name="Rectangle 36"/>
          <p:cNvSpPr>
            <a:spLocks noChangeArrowheads="1"/>
          </p:cNvSpPr>
          <p:nvPr/>
        </p:nvSpPr>
        <p:spPr bwMode="auto">
          <a:xfrm>
            <a:off x="1919288" y="3887788"/>
            <a:ext cx="1203325" cy="385762"/>
          </a:xfrm>
          <a:prstGeom prst="rect">
            <a:avLst/>
          </a:prstGeom>
          <a:solidFill>
            <a:srgbClr val="FF33CC"/>
          </a:solidFill>
          <a:ln w="38100">
            <a:solidFill>
              <a:schemeClr val="tx1"/>
            </a:solidFill>
            <a:miter lim="800000"/>
            <a:headEnd/>
            <a:tailEnd/>
          </a:ln>
        </p:spPr>
        <p:txBody>
          <a:bodyPr wrap="none" anchor="ctr"/>
          <a:lstStyle/>
          <a:p>
            <a:pPr algn="ctr"/>
            <a:r>
              <a:rPr lang="en-US" sz="2400" b="0" dirty="0">
                <a:solidFill>
                  <a:schemeClr val="tx1"/>
                </a:solidFill>
                <a:latin typeface="Arial" panose="020B0604020202020204" pitchFamily="34" charset="0"/>
                <a:cs typeface="Arial" panose="020B0604020202020204" pitchFamily="34" charset="0"/>
              </a:rPr>
              <a:t>cache</a:t>
            </a:r>
          </a:p>
        </p:txBody>
      </p:sp>
      <p:sp>
        <p:nvSpPr>
          <p:cNvPr id="39947" name="Rectangle 38"/>
          <p:cNvSpPr>
            <a:spLocks noChangeArrowheads="1"/>
          </p:cNvSpPr>
          <p:nvPr/>
        </p:nvSpPr>
        <p:spPr bwMode="auto">
          <a:xfrm>
            <a:off x="1747838" y="5262563"/>
            <a:ext cx="5567362" cy="881062"/>
          </a:xfrm>
          <a:prstGeom prst="rect">
            <a:avLst/>
          </a:prstGeom>
          <a:solidFill>
            <a:schemeClr val="accent6">
              <a:lumMod val="50000"/>
            </a:schemeClr>
          </a:solidFill>
          <a:ln w="38100">
            <a:solidFill>
              <a:schemeClr val="tx1"/>
            </a:solidFill>
            <a:miter lim="800000"/>
            <a:headEnd/>
            <a:tailEnd/>
          </a:ln>
        </p:spPr>
        <p:txBody>
          <a:bodyPr wrap="none" anchor="ctr"/>
          <a:lstStyle/>
          <a:p>
            <a:pPr algn="ctr"/>
            <a:r>
              <a:rPr lang="en-US" b="0" dirty="0">
                <a:solidFill>
                  <a:schemeClr val="tx1"/>
                </a:solidFill>
                <a:latin typeface="Arial" panose="020B0604020202020204" pitchFamily="34" charset="0"/>
                <a:cs typeface="Arial" panose="020B0604020202020204" pitchFamily="34" charset="0"/>
              </a:rPr>
              <a:t>memory</a:t>
            </a:r>
          </a:p>
        </p:txBody>
      </p:sp>
      <p:sp>
        <p:nvSpPr>
          <p:cNvPr id="39948" name="AutoShape 39"/>
          <p:cNvSpPr>
            <a:spLocks noChangeArrowheads="1"/>
          </p:cNvSpPr>
          <p:nvPr/>
        </p:nvSpPr>
        <p:spPr bwMode="auto">
          <a:xfrm>
            <a:off x="4025900" y="4829175"/>
            <a:ext cx="819150" cy="352425"/>
          </a:xfrm>
          <a:prstGeom prst="upDownArrow">
            <a:avLst>
              <a:gd name="adj1" fmla="val 50000"/>
              <a:gd name="adj2" fmla="val 33782"/>
            </a:avLst>
          </a:prstGeom>
          <a:solidFill>
            <a:schemeClr val="hlink"/>
          </a:solidFill>
          <a:ln w="38100">
            <a:solidFill>
              <a:schemeClr val="tx1"/>
            </a:solidFill>
            <a:miter lim="800000"/>
            <a:headEnd/>
            <a:tailEnd/>
          </a:ln>
        </p:spPr>
        <p:txBody>
          <a:bodyPr wrap="none" anchor="ctr"/>
          <a:lstStyle/>
          <a:p>
            <a:endParaRPr lang="en-US" dirty="0">
              <a:latin typeface="Arial" panose="020B0604020202020204" pitchFamily="34" charset="0"/>
            </a:endParaRPr>
          </a:p>
        </p:txBody>
      </p:sp>
      <p:sp>
        <p:nvSpPr>
          <p:cNvPr id="39949" name="Rectangle 40"/>
          <p:cNvSpPr>
            <a:spLocks noChangeArrowheads="1"/>
          </p:cNvSpPr>
          <p:nvPr/>
        </p:nvSpPr>
        <p:spPr bwMode="auto">
          <a:xfrm>
            <a:off x="5665788" y="3887788"/>
            <a:ext cx="1203325" cy="385762"/>
          </a:xfrm>
          <a:prstGeom prst="rect">
            <a:avLst/>
          </a:prstGeom>
          <a:solidFill>
            <a:schemeClr val="accent1"/>
          </a:solidFill>
          <a:ln w="38100">
            <a:solidFill>
              <a:schemeClr val="tx1"/>
            </a:solidFill>
            <a:miter lim="800000"/>
            <a:headEnd/>
            <a:tailEnd/>
          </a:ln>
        </p:spPr>
        <p:txBody>
          <a:bodyPr wrap="none" anchor="ctr"/>
          <a:lstStyle/>
          <a:p>
            <a:pPr algn="ctr"/>
            <a:r>
              <a:rPr lang="en-US" sz="2400" b="0" dirty="0">
                <a:solidFill>
                  <a:schemeClr val="tx1"/>
                </a:solidFill>
                <a:latin typeface="Arial" panose="020B0604020202020204" pitchFamily="34" charset="0"/>
                <a:cs typeface="Arial" panose="020B0604020202020204" pitchFamily="34" charset="0"/>
              </a:rPr>
              <a:t>cache</a:t>
            </a:r>
          </a:p>
        </p:txBody>
      </p:sp>
      <p:sp>
        <p:nvSpPr>
          <p:cNvPr id="39950" name="Rectangle 41"/>
          <p:cNvSpPr>
            <a:spLocks noChangeArrowheads="1"/>
          </p:cNvSpPr>
          <p:nvPr/>
        </p:nvSpPr>
        <p:spPr bwMode="auto">
          <a:xfrm>
            <a:off x="3792538" y="3887788"/>
            <a:ext cx="1203325" cy="385762"/>
          </a:xfrm>
          <a:prstGeom prst="rect">
            <a:avLst/>
          </a:prstGeom>
          <a:solidFill>
            <a:srgbClr val="FF3300"/>
          </a:solidFill>
          <a:ln w="38100">
            <a:solidFill>
              <a:schemeClr val="tx1"/>
            </a:solidFill>
            <a:miter lim="800000"/>
            <a:headEnd/>
            <a:tailEnd/>
          </a:ln>
        </p:spPr>
        <p:txBody>
          <a:bodyPr wrap="none" anchor="ctr"/>
          <a:lstStyle/>
          <a:p>
            <a:pPr algn="ctr"/>
            <a:r>
              <a:rPr lang="en-US" sz="2400" b="0" dirty="0">
                <a:solidFill>
                  <a:schemeClr val="tx1"/>
                </a:solidFill>
                <a:latin typeface="Arial" panose="020B0604020202020204" pitchFamily="34" charset="0"/>
                <a:cs typeface="Arial" panose="020B0604020202020204" pitchFamily="34" charset="0"/>
              </a:rPr>
              <a:t>cache</a:t>
            </a:r>
          </a:p>
        </p:txBody>
      </p:sp>
      <p:sp>
        <p:nvSpPr>
          <p:cNvPr id="42" name="TextBox 41">
            <a:extLst>
              <a:ext uri="{FF2B5EF4-FFF2-40B4-BE49-F238E27FC236}">
                <a16:creationId xmlns:a16="http://schemas.microsoft.com/office/drawing/2014/main" id="{06DC944E-18C8-4DF5-BB1C-C9D7FF6B04FE}"/>
              </a:ext>
            </a:extLst>
          </p:cNvPr>
          <p:cNvSpPr txBox="1"/>
          <p:nvPr/>
        </p:nvSpPr>
        <p:spPr bwMode="auto">
          <a:xfrm>
            <a:off x="368981" y="312546"/>
            <a:ext cx="5024132" cy="523220"/>
          </a:xfrm>
          <a:prstGeom prst="rect">
            <a:avLst/>
          </a:prstGeom>
          <a:solidFill>
            <a:schemeClr val="bg1"/>
          </a:solidFill>
          <a:ln w="76200">
            <a:solidFill>
              <a:schemeClr val="tx1">
                <a:lumMod val="85000"/>
              </a:schemeClr>
            </a:solid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2800" dirty="0">
                <a:solidFill>
                  <a:srgbClr val="FFFF00"/>
                </a:solidFill>
                <a:latin typeface="Arial" panose="020B0604020202020204" pitchFamily="34" charset="0"/>
                <a:cs typeface="Arial" panose="020B0604020202020204" pitchFamily="34" charset="0"/>
              </a:rPr>
              <a:t>Another processor issues load</a:t>
            </a:r>
          </a:p>
        </p:txBody>
      </p:sp>
      <p:sp>
        <p:nvSpPr>
          <p:cNvPr id="50" name="Rectangle 46">
            <a:extLst>
              <a:ext uri="{FF2B5EF4-FFF2-40B4-BE49-F238E27FC236}">
                <a16:creationId xmlns:a16="http://schemas.microsoft.com/office/drawing/2014/main" id="{F06A10D3-49F3-4914-A3F3-DB634C313583}"/>
              </a:ext>
            </a:extLst>
          </p:cNvPr>
          <p:cNvSpPr>
            <a:spLocks noChangeArrowheads="1"/>
          </p:cNvSpPr>
          <p:nvPr/>
        </p:nvSpPr>
        <p:spPr bwMode="auto">
          <a:xfrm>
            <a:off x="5930900" y="5476875"/>
            <a:ext cx="1203325" cy="385763"/>
          </a:xfrm>
          <a:prstGeom prst="rect">
            <a:avLst/>
          </a:prstGeom>
          <a:solidFill>
            <a:schemeClr val="accent2"/>
          </a:solidFill>
          <a:ln w="38100">
            <a:solidFill>
              <a:schemeClr val="tx1"/>
            </a:solidFill>
            <a:miter lim="800000"/>
            <a:headEnd/>
            <a:tailEnd/>
          </a:ln>
        </p:spPr>
        <p:txBody>
          <a:bodyPr wrap="none" anchor="ctr"/>
          <a:lstStyle/>
          <a:p>
            <a:pPr algn="ctr"/>
            <a:r>
              <a:rPr lang="en-US" sz="2400" b="0" dirty="0">
                <a:solidFill>
                  <a:schemeClr val="tx1"/>
                </a:solidFill>
                <a:latin typeface="Arial" panose="020B0604020202020204" pitchFamily="34" charset="0"/>
              </a:rPr>
              <a:t>data</a:t>
            </a:r>
          </a:p>
        </p:txBody>
      </p:sp>
      <p:sp>
        <p:nvSpPr>
          <p:cNvPr id="47" name="Rectangle 41">
            <a:extLst>
              <a:ext uri="{FF2B5EF4-FFF2-40B4-BE49-F238E27FC236}">
                <a16:creationId xmlns:a16="http://schemas.microsoft.com/office/drawing/2014/main" id="{E0184508-160D-444A-9C19-7628C00087E9}"/>
              </a:ext>
            </a:extLst>
          </p:cNvPr>
          <p:cNvSpPr>
            <a:spLocks noChangeArrowheads="1"/>
          </p:cNvSpPr>
          <p:nvPr/>
        </p:nvSpPr>
        <p:spPr bwMode="auto">
          <a:xfrm>
            <a:off x="1919288" y="3887788"/>
            <a:ext cx="1203325" cy="385762"/>
          </a:xfrm>
          <a:prstGeom prst="rect">
            <a:avLst/>
          </a:prstGeom>
          <a:solidFill>
            <a:schemeClr val="accent2"/>
          </a:solidFill>
          <a:ln w="38100">
            <a:solidFill>
              <a:schemeClr val="tx1"/>
            </a:solidFill>
            <a:miter lim="800000"/>
            <a:headEnd/>
            <a:tailEnd/>
          </a:ln>
        </p:spPr>
        <p:txBody>
          <a:bodyPr wrap="none" anchor="ctr"/>
          <a:lstStyle/>
          <a:p>
            <a:pPr algn="ctr"/>
            <a:r>
              <a:rPr lang="en-US" sz="2400" b="0" dirty="0">
                <a:solidFill>
                  <a:schemeClr val="tx1"/>
                </a:solidFill>
                <a:latin typeface="Arial" panose="020B0604020202020204" pitchFamily="34" charset="0"/>
              </a:rPr>
              <a:t>data</a:t>
            </a:r>
          </a:p>
        </p:txBody>
      </p:sp>
      <p:sp>
        <p:nvSpPr>
          <p:cNvPr id="49" name="Oval 48">
            <a:extLst>
              <a:ext uri="{FF2B5EF4-FFF2-40B4-BE49-F238E27FC236}">
                <a16:creationId xmlns:a16="http://schemas.microsoft.com/office/drawing/2014/main" id="{EFB4589A-4780-4A7C-9658-CE1E0C0AB0EE}"/>
              </a:ext>
            </a:extLst>
          </p:cNvPr>
          <p:cNvSpPr>
            <a:spLocks noChangeArrowheads="1"/>
          </p:cNvSpPr>
          <p:nvPr/>
        </p:nvSpPr>
        <p:spPr bwMode="auto">
          <a:xfrm>
            <a:off x="1020763" y="3760788"/>
            <a:ext cx="660400" cy="660400"/>
          </a:xfrm>
          <a:prstGeom prst="ellipse">
            <a:avLst/>
          </a:prstGeom>
          <a:noFill/>
          <a:ln w="38100">
            <a:solidFill>
              <a:schemeClr val="tx1"/>
            </a:solidFill>
            <a:round/>
            <a:headEnd/>
            <a:tailEnd/>
          </a:ln>
        </p:spPr>
        <p:txBody>
          <a:bodyPr wrap="none" anchor="ctr"/>
          <a:lstStyle/>
          <a:p>
            <a:pPr algn="ctr"/>
            <a:r>
              <a:rPr lang="en-US" dirty="0">
                <a:solidFill>
                  <a:srgbClr val="FFFF00"/>
                </a:solidFill>
                <a:latin typeface="Arial" panose="020B0604020202020204" pitchFamily="34" charset="0"/>
              </a:rPr>
              <a:t>E</a:t>
            </a:r>
          </a:p>
        </p:txBody>
      </p:sp>
      <p:sp>
        <p:nvSpPr>
          <p:cNvPr id="53" name="AutoShape 25">
            <a:extLst>
              <a:ext uri="{FF2B5EF4-FFF2-40B4-BE49-F238E27FC236}">
                <a16:creationId xmlns:a16="http://schemas.microsoft.com/office/drawing/2014/main" id="{C2870F47-202F-44BD-84CD-4AC404FC57C8}"/>
              </a:ext>
            </a:extLst>
          </p:cNvPr>
          <p:cNvSpPr>
            <a:spLocks noChangeArrowheads="1"/>
          </p:cNvSpPr>
          <p:nvPr/>
        </p:nvSpPr>
        <p:spPr bwMode="auto">
          <a:xfrm>
            <a:off x="1182688" y="4298950"/>
            <a:ext cx="6626225" cy="641350"/>
          </a:xfrm>
          <a:prstGeom prst="leftRightArrow">
            <a:avLst>
              <a:gd name="adj1" fmla="val 40102"/>
              <a:gd name="adj2" fmla="val 81458"/>
            </a:avLst>
          </a:prstGeom>
          <a:solidFill>
            <a:srgbClr val="FF3300"/>
          </a:solidFill>
          <a:ln w="38100">
            <a:solidFill>
              <a:schemeClr val="tx1"/>
            </a:solidFill>
            <a:miter lim="800000"/>
            <a:headEnd/>
            <a:tailEnd/>
          </a:ln>
        </p:spPr>
        <p:txBody>
          <a:bodyPr wrap="none" anchor="ctr"/>
          <a:lstStyle/>
          <a:p>
            <a:pPr algn="ctr"/>
            <a:r>
              <a:rPr lang="en-US" sz="2000" b="0" dirty="0">
                <a:solidFill>
                  <a:schemeClr val="tx2"/>
                </a:solidFill>
                <a:latin typeface="Arial" panose="020B0604020202020204" pitchFamily="34" charset="0"/>
              </a:rPr>
              <a:t>Bus</a:t>
            </a:r>
          </a:p>
        </p:txBody>
      </p:sp>
      <p:sp>
        <p:nvSpPr>
          <p:cNvPr id="54" name="AutoShape 42">
            <a:extLst>
              <a:ext uri="{FF2B5EF4-FFF2-40B4-BE49-F238E27FC236}">
                <a16:creationId xmlns:a16="http://schemas.microsoft.com/office/drawing/2014/main" id="{EBCFE5C4-A25D-4265-BCA0-1AE06FFA1788}"/>
              </a:ext>
            </a:extLst>
          </p:cNvPr>
          <p:cNvSpPr>
            <a:spLocks noChangeArrowheads="1"/>
          </p:cNvSpPr>
          <p:nvPr/>
        </p:nvSpPr>
        <p:spPr bwMode="auto">
          <a:xfrm>
            <a:off x="4119563" y="3657600"/>
            <a:ext cx="465137" cy="882650"/>
          </a:xfrm>
          <a:prstGeom prst="upDownArrow">
            <a:avLst>
              <a:gd name="adj1" fmla="val 50000"/>
              <a:gd name="adj2" fmla="val 37952"/>
            </a:avLst>
          </a:prstGeom>
          <a:solidFill>
            <a:srgbClr val="FF3300"/>
          </a:solidFill>
          <a:ln w="38100">
            <a:solidFill>
              <a:schemeClr val="tx1"/>
            </a:solidFill>
            <a:miter lim="800000"/>
            <a:headEnd/>
            <a:tailEnd/>
          </a:ln>
        </p:spPr>
        <p:txBody>
          <a:bodyPr wrap="none" anchor="ctr"/>
          <a:lstStyle/>
          <a:p>
            <a:pPr algn="r"/>
            <a:endParaRPr lang="en-US" b="0" dirty="0">
              <a:latin typeface="Arial" panose="020B0604020202020204" pitchFamily="34" charset="0"/>
            </a:endParaRPr>
          </a:p>
        </p:txBody>
      </p:sp>
      <p:sp>
        <p:nvSpPr>
          <p:cNvPr id="55" name="AutoShape 45">
            <a:extLst>
              <a:ext uri="{FF2B5EF4-FFF2-40B4-BE49-F238E27FC236}">
                <a16:creationId xmlns:a16="http://schemas.microsoft.com/office/drawing/2014/main" id="{60802A7F-53CA-41AF-87C0-06510C899E97}"/>
              </a:ext>
            </a:extLst>
          </p:cNvPr>
          <p:cNvSpPr>
            <a:spLocks noChangeArrowheads="1"/>
          </p:cNvSpPr>
          <p:nvPr/>
        </p:nvSpPr>
        <p:spPr bwMode="auto">
          <a:xfrm>
            <a:off x="1919288" y="1290638"/>
            <a:ext cx="1941512" cy="1187450"/>
          </a:xfrm>
          <a:prstGeom prst="cloudCallout">
            <a:avLst>
              <a:gd name="adj1" fmla="val 65861"/>
              <a:gd name="adj2" fmla="val 43315"/>
            </a:avLst>
          </a:prstGeom>
          <a:solidFill>
            <a:schemeClr val="bg2">
              <a:alpha val="30196"/>
            </a:schemeClr>
          </a:solidFill>
          <a:ln w="38100">
            <a:solidFill>
              <a:schemeClr val="tx1"/>
            </a:solidFill>
            <a:round/>
            <a:headEnd/>
            <a:tailEnd/>
          </a:ln>
        </p:spPr>
        <p:txBody>
          <a:bodyPr anchor="ctr"/>
          <a:lstStyle/>
          <a:p>
            <a:pPr algn="ctr"/>
            <a:r>
              <a:rPr lang="en-US" sz="2800" b="0" dirty="0">
                <a:solidFill>
                  <a:srgbClr val="FFFF00"/>
                </a:solidFill>
                <a:latin typeface="Arial" panose="020B0604020202020204" pitchFamily="34" charset="0"/>
              </a:rPr>
              <a:t>Load x</a:t>
            </a:r>
          </a:p>
        </p:txBody>
      </p:sp>
    </p:spTree>
    <p:extLst>
      <p:ext uri="{BB962C8B-B14F-4D97-AF65-F5344CB8AC3E}">
        <p14:creationId xmlns:p14="http://schemas.microsoft.com/office/powerpoint/2010/main" val="868562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blinds(horizontal)">
                                      <p:cBhvr>
                                        <p:cTn id="7" dur="500"/>
                                        <p:tgtEl>
                                          <p:spTgt spid="55"/>
                                        </p:tgtEl>
                                      </p:cBhvr>
                                    </p:animEffect>
                                  </p:childTnLst>
                                </p:cTn>
                              </p:par>
                            </p:childTnLst>
                          </p:cTn>
                        </p:par>
                        <p:par>
                          <p:cTn id="8" fill="hold">
                            <p:stCondLst>
                              <p:cond delay="500"/>
                            </p:stCondLst>
                            <p:childTnLst>
                              <p:par>
                                <p:cTn id="9" presetID="3" presetClass="entr" presetSubtype="10" fill="hold" grpId="0" nodeType="afterEffect">
                                  <p:stCondLst>
                                    <p:cond delay="0"/>
                                  </p:stCondLst>
                                  <p:childTnLst>
                                    <p:set>
                                      <p:cBhvr>
                                        <p:cTn id="10" dur="1" fill="hold">
                                          <p:stCondLst>
                                            <p:cond delay="0"/>
                                          </p:stCondLst>
                                        </p:cTn>
                                        <p:tgtEl>
                                          <p:spTgt spid="54"/>
                                        </p:tgtEl>
                                        <p:attrNameLst>
                                          <p:attrName>style.visibility</p:attrName>
                                        </p:attrNameLst>
                                      </p:cBhvr>
                                      <p:to>
                                        <p:strVal val="visible"/>
                                      </p:to>
                                    </p:set>
                                    <p:animEffect transition="in" filter="blinds(horizontal)">
                                      <p:cBhvr>
                                        <p:cTn id="11" dur="500"/>
                                        <p:tgtEl>
                                          <p:spTgt spid="54"/>
                                        </p:tgtEl>
                                      </p:cBhvr>
                                    </p:animEffect>
                                  </p:childTnLst>
                                </p:cTn>
                              </p:par>
                              <p:par>
                                <p:cTn id="12" presetID="3" presetClass="entr" presetSubtype="10" fill="hold" grpId="0" nodeType="withEffect">
                                  <p:stCondLst>
                                    <p:cond delay="0"/>
                                  </p:stCondLst>
                                  <p:childTnLst>
                                    <p:set>
                                      <p:cBhvr>
                                        <p:cTn id="13" dur="1" fill="hold">
                                          <p:stCondLst>
                                            <p:cond delay="0"/>
                                          </p:stCondLst>
                                        </p:cTn>
                                        <p:tgtEl>
                                          <p:spTgt spid="53"/>
                                        </p:tgtEl>
                                        <p:attrNameLst>
                                          <p:attrName>style.visibility</p:attrName>
                                        </p:attrNameLst>
                                      </p:cBhvr>
                                      <p:to>
                                        <p:strVal val="visible"/>
                                      </p:to>
                                    </p:set>
                                    <p:animEffect transition="in" filter="blinds(horizontal)">
                                      <p:cBhvr>
                                        <p:cTn id="14"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4" grpId="0" animBg="1"/>
      <p:bldP spid="5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6" name="Rectangle 2"/>
          <p:cNvSpPr>
            <a:spLocks noChangeArrowheads="1"/>
          </p:cNvSpPr>
          <p:nvPr/>
        </p:nvSpPr>
        <p:spPr bwMode="auto">
          <a:xfrm>
            <a:off x="3221038" y="2233613"/>
            <a:ext cx="3133725" cy="2771775"/>
          </a:xfrm>
          <a:prstGeom prst="rect">
            <a:avLst/>
          </a:prstGeom>
          <a:solidFill>
            <a:schemeClr val="folHlink"/>
          </a:solidFill>
          <a:ln w="38100">
            <a:solidFill>
              <a:schemeClr val="tx1"/>
            </a:solidFill>
            <a:miter lim="800000"/>
            <a:headEnd/>
            <a:tailEnd/>
          </a:ln>
        </p:spPr>
        <p:txBody>
          <a:bodyPr wrap="none" anchor="ctr"/>
          <a:lstStyle/>
          <a:p>
            <a:pPr algn="r" eaLnBrk="0" hangingPunct="0"/>
            <a:endParaRPr lang="en-US" sz="4400" b="1" dirty="0">
              <a:solidFill>
                <a:srgbClr val="0000FF"/>
              </a:solidFill>
              <a:latin typeface="Arial" panose="020B0604020202020204" pitchFamily="34" charset="0"/>
            </a:endParaRPr>
          </a:p>
        </p:txBody>
      </p:sp>
      <p:sp>
        <p:nvSpPr>
          <p:cNvPr id="13318" name="Rectangle 4"/>
          <p:cNvSpPr>
            <a:spLocks noChangeArrowheads="1"/>
          </p:cNvSpPr>
          <p:nvPr/>
        </p:nvSpPr>
        <p:spPr bwMode="auto">
          <a:xfrm>
            <a:off x="3590925" y="3319463"/>
            <a:ext cx="531813" cy="219075"/>
          </a:xfrm>
          <a:prstGeom prst="rect">
            <a:avLst/>
          </a:prstGeom>
          <a:solidFill>
            <a:srgbClr val="FF3399"/>
          </a:solidFill>
          <a:ln w="38100">
            <a:solidFill>
              <a:schemeClr val="tx1"/>
            </a:solidFill>
            <a:miter lim="800000"/>
            <a:headEnd/>
            <a:tailEnd/>
          </a:ln>
        </p:spPr>
        <p:txBody>
          <a:bodyPr wrap="none" anchor="ctr"/>
          <a:lstStyle/>
          <a:p>
            <a:pPr algn="ctr" eaLnBrk="0" hangingPunct="0"/>
            <a:r>
              <a:rPr lang="en-US" sz="1600" dirty="0">
                <a:solidFill>
                  <a:schemeClr val="bg1"/>
                </a:solidFill>
                <a:latin typeface="Arial" panose="020B0604020202020204" pitchFamily="34" charset="0"/>
              </a:rPr>
              <a:t>cache</a:t>
            </a:r>
          </a:p>
        </p:txBody>
      </p:sp>
      <p:sp>
        <p:nvSpPr>
          <p:cNvPr id="13319" name="AutoShape 5"/>
          <p:cNvSpPr>
            <a:spLocks noChangeArrowheads="1"/>
          </p:cNvSpPr>
          <p:nvPr/>
        </p:nvSpPr>
        <p:spPr bwMode="auto">
          <a:xfrm>
            <a:off x="3235325" y="3557588"/>
            <a:ext cx="2928938" cy="361950"/>
          </a:xfrm>
          <a:prstGeom prst="leftRightArrow">
            <a:avLst>
              <a:gd name="adj1" fmla="val 40102"/>
              <a:gd name="adj2" fmla="val 63800"/>
            </a:avLst>
          </a:prstGeom>
          <a:solidFill>
            <a:schemeClr val="folHlink"/>
          </a:solidFill>
          <a:ln w="38100">
            <a:solidFill>
              <a:schemeClr val="tx1"/>
            </a:solidFill>
            <a:miter lim="800000"/>
            <a:headEnd/>
            <a:tailEnd/>
          </a:ln>
        </p:spPr>
        <p:txBody>
          <a:bodyPr wrap="none" anchor="ctr"/>
          <a:lstStyle/>
          <a:p>
            <a:pPr algn="r" eaLnBrk="0" hangingPunct="0"/>
            <a:r>
              <a:rPr lang="en-US" sz="2000" dirty="0">
                <a:solidFill>
                  <a:schemeClr val="tx2"/>
                </a:solidFill>
                <a:latin typeface="Arial" panose="020B0604020202020204" pitchFamily="34" charset="0"/>
              </a:rPr>
              <a:t>Bus</a:t>
            </a:r>
          </a:p>
        </p:txBody>
      </p:sp>
      <p:grpSp>
        <p:nvGrpSpPr>
          <p:cNvPr id="13320" name="Group 6"/>
          <p:cNvGrpSpPr>
            <a:grpSpLocks/>
          </p:cNvGrpSpPr>
          <p:nvPr/>
        </p:nvGrpSpPr>
        <p:grpSpPr bwMode="auto">
          <a:xfrm>
            <a:off x="4465638" y="2532063"/>
            <a:ext cx="500062" cy="663575"/>
            <a:chOff x="2496" y="2725"/>
            <a:chExt cx="712" cy="739"/>
          </a:xfrm>
        </p:grpSpPr>
        <p:sp>
          <p:nvSpPr>
            <p:cNvPr id="13321" name="Rectangle 7"/>
            <p:cNvSpPr>
              <a:spLocks noChangeArrowheads="1"/>
            </p:cNvSpPr>
            <p:nvPr/>
          </p:nvSpPr>
          <p:spPr bwMode="auto">
            <a:xfrm>
              <a:off x="2592" y="3312"/>
              <a:ext cx="528" cy="144"/>
            </a:xfrm>
            <a:prstGeom prst="rect">
              <a:avLst/>
            </a:prstGeom>
            <a:solidFill>
              <a:schemeClr val="accent1"/>
            </a:solidFill>
            <a:ln w="38100" algn="ctr">
              <a:solidFill>
                <a:schemeClr val="tx1"/>
              </a:solidFill>
              <a:miter lim="800000"/>
              <a:headEnd/>
              <a:tailEnd/>
            </a:ln>
          </p:spPr>
          <p:txBody>
            <a:bodyPr wrap="none" anchor="ctr"/>
            <a:lstStyle/>
            <a:p>
              <a:pPr algn="r" eaLnBrk="0" hangingPunct="0"/>
              <a:endParaRPr lang="en-US" sz="4400" b="1" dirty="0">
                <a:solidFill>
                  <a:srgbClr val="0000FF"/>
                </a:solidFill>
                <a:latin typeface="Arial" panose="020B0604020202020204" pitchFamily="34" charset="0"/>
              </a:endParaRPr>
            </a:p>
          </p:txBody>
        </p:sp>
        <p:sp>
          <p:nvSpPr>
            <p:cNvPr id="13322" name="Freeform 8"/>
            <p:cNvSpPr>
              <a:spLocks/>
            </p:cNvSpPr>
            <p:nvPr/>
          </p:nvSpPr>
          <p:spPr bwMode="auto">
            <a:xfrm>
              <a:off x="2592" y="2725"/>
              <a:ext cx="528" cy="587"/>
            </a:xfrm>
            <a:custGeom>
              <a:avLst/>
              <a:gdLst>
                <a:gd name="T0" fmla="*/ 48 w 528"/>
                <a:gd name="T1" fmla="*/ 11 h 587"/>
                <a:gd name="T2" fmla="*/ 480 w 528"/>
                <a:gd name="T3" fmla="*/ 11 h 587"/>
                <a:gd name="T4" fmla="*/ 528 w 528"/>
                <a:gd name="T5" fmla="*/ 587 h 587"/>
                <a:gd name="T6" fmla="*/ 0 w 528"/>
                <a:gd name="T7" fmla="*/ 587 h 587"/>
                <a:gd name="T8" fmla="*/ 32 w 528"/>
                <a:gd name="T9" fmla="*/ 0 h 587"/>
                <a:gd name="T10" fmla="*/ 0 60000 65536"/>
                <a:gd name="T11" fmla="*/ 0 60000 65536"/>
                <a:gd name="T12" fmla="*/ 0 60000 65536"/>
                <a:gd name="T13" fmla="*/ 0 60000 65536"/>
                <a:gd name="T14" fmla="*/ 0 60000 65536"/>
                <a:gd name="T15" fmla="*/ 0 w 528"/>
                <a:gd name="T16" fmla="*/ 0 h 587"/>
                <a:gd name="T17" fmla="*/ 528 w 528"/>
                <a:gd name="T18" fmla="*/ 587 h 587"/>
              </a:gdLst>
              <a:ahLst/>
              <a:cxnLst>
                <a:cxn ang="T10">
                  <a:pos x="T0" y="T1"/>
                </a:cxn>
                <a:cxn ang="T11">
                  <a:pos x="T2" y="T3"/>
                </a:cxn>
                <a:cxn ang="T12">
                  <a:pos x="T4" y="T5"/>
                </a:cxn>
                <a:cxn ang="T13">
                  <a:pos x="T6" y="T7"/>
                </a:cxn>
                <a:cxn ang="T14">
                  <a:pos x="T8" y="T9"/>
                </a:cxn>
              </a:cxnLst>
              <a:rect l="T15" t="T16" r="T17" b="T18"/>
              <a:pathLst>
                <a:path w="528" h="587">
                  <a:moveTo>
                    <a:pt x="48" y="11"/>
                  </a:moveTo>
                  <a:lnTo>
                    <a:pt x="480" y="11"/>
                  </a:lnTo>
                  <a:lnTo>
                    <a:pt x="528" y="587"/>
                  </a:lnTo>
                  <a:lnTo>
                    <a:pt x="0" y="587"/>
                  </a:lnTo>
                  <a:lnTo>
                    <a:pt x="32" y="0"/>
                  </a:lnTo>
                </a:path>
              </a:pathLst>
            </a:custGeom>
            <a:solidFill>
              <a:schemeClr val="accent1"/>
            </a:solidFill>
            <a:ln w="38100">
              <a:solidFill>
                <a:schemeClr val="tx1"/>
              </a:solidFill>
              <a:round/>
              <a:headEnd/>
              <a:tailEnd/>
            </a:ln>
          </p:spPr>
          <p:txBody>
            <a:bodyPr wrap="none" anchor="ctr"/>
            <a:lstStyle/>
            <a:p>
              <a:pPr algn="r" eaLnBrk="0" hangingPunct="0"/>
              <a:endParaRPr lang="en-US" sz="4400" b="1" dirty="0">
                <a:solidFill>
                  <a:srgbClr val="0000FF"/>
                </a:solidFill>
                <a:latin typeface="Arial" panose="020B0604020202020204" pitchFamily="34" charset="0"/>
              </a:endParaRPr>
            </a:p>
          </p:txBody>
        </p:sp>
        <p:grpSp>
          <p:nvGrpSpPr>
            <p:cNvPr id="13323" name="Group 9"/>
            <p:cNvGrpSpPr>
              <a:grpSpLocks/>
            </p:cNvGrpSpPr>
            <p:nvPr/>
          </p:nvGrpSpPr>
          <p:grpSpPr bwMode="auto">
            <a:xfrm>
              <a:off x="3072" y="2832"/>
              <a:ext cx="136" cy="632"/>
              <a:chOff x="3072" y="2832"/>
              <a:chExt cx="136" cy="632"/>
            </a:xfrm>
          </p:grpSpPr>
          <p:sp>
            <p:nvSpPr>
              <p:cNvPr id="13324" name="Freeform 10"/>
              <p:cNvSpPr>
                <a:spLocks/>
              </p:cNvSpPr>
              <p:nvPr/>
            </p:nvSpPr>
            <p:spPr bwMode="auto">
              <a:xfrm>
                <a:off x="3072" y="3120"/>
                <a:ext cx="136" cy="344"/>
              </a:xfrm>
              <a:custGeom>
                <a:avLst/>
                <a:gdLst>
                  <a:gd name="T0" fmla="*/ 24 w 136"/>
                  <a:gd name="T1" fmla="*/ 0 h 344"/>
                  <a:gd name="T2" fmla="*/ 136 w 136"/>
                  <a:gd name="T3" fmla="*/ 0 h 344"/>
                  <a:gd name="T4" fmla="*/ 136 w 136"/>
                  <a:gd name="T5" fmla="*/ 232 h 344"/>
                  <a:gd name="T6" fmla="*/ 106 w 136"/>
                  <a:gd name="T7" fmla="*/ 344 h 344"/>
                  <a:gd name="T8" fmla="*/ 106 w 136"/>
                  <a:gd name="T9" fmla="*/ 88 h 344"/>
                  <a:gd name="T10" fmla="*/ 0 w 136"/>
                  <a:gd name="T11" fmla="*/ 88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pPr algn="r" eaLnBrk="0" hangingPunct="0"/>
                <a:endParaRPr lang="en-US" sz="4400" b="1" dirty="0">
                  <a:solidFill>
                    <a:srgbClr val="0000FF"/>
                  </a:solidFill>
                  <a:latin typeface="Arial" panose="020B0604020202020204" pitchFamily="34" charset="0"/>
                </a:endParaRPr>
              </a:p>
            </p:txBody>
          </p:sp>
          <p:sp>
            <p:nvSpPr>
              <p:cNvPr id="13325" name="Freeform 11"/>
              <p:cNvSpPr>
                <a:spLocks/>
              </p:cNvSpPr>
              <p:nvPr/>
            </p:nvSpPr>
            <p:spPr bwMode="auto">
              <a:xfrm>
                <a:off x="3072" y="2976"/>
                <a:ext cx="123" cy="312"/>
              </a:xfrm>
              <a:custGeom>
                <a:avLst/>
                <a:gdLst>
                  <a:gd name="T0" fmla="*/ 12 w 136"/>
                  <a:gd name="T1" fmla="*/ 0 h 344"/>
                  <a:gd name="T2" fmla="*/ 66 w 136"/>
                  <a:gd name="T3" fmla="*/ 0 h 344"/>
                  <a:gd name="T4" fmla="*/ 66 w 136"/>
                  <a:gd name="T5" fmla="*/ 116 h 344"/>
                  <a:gd name="T6" fmla="*/ 52 w 136"/>
                  <a:gd name="T7" fmla="*/ 173 h 344"/>
                  <a:gd name="T8" fmla="*/ 52 w 136"/>
                  <a:gd name="T9" fmla="*/ 44 h 344"/>
                  <a:gd name="T10" fmla="*/ 0 w 136"/>
                  <a:gd name="T11" fmla="*/ 44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pPr algn="r" eaLnBrk="0" hangingPunct="0"/>
                <a:endParaRPr lang="en-US" sz="4400" b="1" dirty="0">
                  <a:solidFill>
                    <a:srgbClr val="0000FF"/>
                  </a:solidFill>
                  <a:latin typeface="Arial" panose="020B0604020202020204" pitchFamily="34" charset="0"/>
                </a:endParaRPr>
              </a:p>
            </p:txBody>
          </p:sp>
          <p:sp>
            <p:nvSpPr>
              <p:cNvPr id="13326" name="Freeform 12"/>
              <p:cNvSpPr>
                <a:spLocks/>
              </p:cNvSpPr>
              <p:nvPr/>
            </p:nvSpPr>
            <p:spPr bwMode="auto">
              <a:xfrm>
                <a:off x="3072" y="2832"/>
                <a:ext cx="127" cy="320"/>
              </a:xfrm>
              <a:custGeom>
                <a:avLst/>
                <a:gdLst>
                  <a:gd name="T0" fmla="*/ 16 w 136"/>
                  <a:gd name="T1" fmla="*/ 0 h 344"/>
                  <a:gd name="T2" fmla="*/ 85 w 136"/>
                  <a:gd name="T3" fmla="*/ 0 h 344"/>
                  <a:gd name="T4" fmla="*/ 85 w 136"/>
                  <a:gd name="T5" fmla="*/ 140 h 344"/>
                  <a:gd name="T6" fmla="*/ 65 w 136"/>
                  <a:gd name="T7" fmla="*/ 207 h 344"/>
                  <a:gd name="T8" fmla="*/ 65 w 136"/>
                  <a:gd name="T9" fmla="*/ 53 h 344"/>
                  <a:gd name="T10" fmla="*/ 0 w 136"/>
                  <a:gd name="T11" fmla="*/ 53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pPr algn="r" eaLnBrk="0" hangingPunct="0"/>
                <a:endParaRPr lang="en-US" sz="4400" b="1" dirty="0">
                  <a:solidFill>
                    <a:srgbClr val="0000FF"/>
                  </a:solidFill>
                  <a:latin typeface="Arial" panose="020B0604020202020204" pitchFamily="34" charset="0"/>
                </a:endParaRPr>
              </a:p>
            </p:txBody>
          </p:sp>
        </p:grpSp>
        <p:grpSp>
          <p:nvGrpSpPr>
            <p:cNvPr id="13327" name="Group 13"/>
            <p:cNvGrpSpPr>
              <a:grpSpLocks/>
            </p:cNvGrpSpPr>
            <p:nvPr/>
          </p:nvGrpSpPr>
          <p:grpSpPr bwMode="auto">
            <a:xfrm flipH="1">
              <a:off x="2496" y="2832"/>
              <a:ext cx="136" cy="632"/>
              <a:chOff x="3072" y="2832"/>
              <a:chExt cx="136" cy="632"/>
            </a:xfrm>
          </p:grpSpPr>
          <p:sp>
            <p:nvSpPr>
              <p:cNvPr id="13328" name="Freeform 14"/>
              <p:cNvSpPr>
                <a:spLocks/>
              </p:cNvSpPr>
              <p:nvPr/>
            </p:nvSpPr>
            <p:spPr bwMode="auto">
              <a:xfrm>
                <a:off x="3072" y="3120"/>
                <a:ext cx="136" cy="344"/>
              </a:xfrm>
              <a:custGeom>
                <a:avLst/>
                <a:gdLst>
                  <a:gd name="T0" fmla="*/ 24 w 136"/>
                  <a:gd name="T1" fmla="*/ 0 h 344"/>
                  <a:gd name="T2" fmla="*/ 136 w 136"/>
                  <a:gd name="T3" fmla="*/ 0 h 344"/>
                  <a:gd name="T4" fmla="*/ 136 w 136"/>
                  <a:gd name="T5" fmla="*/ 232 h 344"/>
                  <a:gd name="T6" fmla="*/ 106 w 136"/>
                  <a:gd name="T7" fmla="*/ 344 h 344"/>
                  <a:gd name="T8" fmla="*/ 106 w 136"/>
                  <a:gd name="T9" fmla="*/ 88 h 344"/>
                  <a:gd name="T10" fmla="*/ 0 w 136"/>
                  <a:gd name="T11" fmla="*/ 88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pPr algn="r" eaLnBrk="0" hangingPunct="0"/>
                <a:endParaRPr lang="en-US" sz="4400" b="1" dirty="0">
                  <a:solidFill>
                    <a:srgbClr val="0000FF"/>
                  </a:solidFill>
                  <a:latin typeface="Arial" panose="020B0604020202020204" pitchFamily="34" charset="0"/>
                </a:endParaRPr>
              </a:p>
            </p:txBody>
          </p:sp>
          <p:sp>
            <p:nvSpPr>
              <p:cNvPr id="13329" name="Freeform 15"/>
              <p:cNvSpPr>
                <a:spLocks/>
              </p:cNvSpPr>
              <p:nvPr/>
            </p:nvSpPr>
            <p:spPr bwMode="auto">
              <a:xfrm>
                <a:off x="3072" y="2976"/>
                <a:ext cx="123" cy="312"/>
              </a:xfrm>
              <a:custGeom>
                <a:avLst/>
                <a:gdLst>
                  <a:gd name="T0" fmla="*/ 12 w 136"/>
                  <a:gd name="T1" fmla="*/ 0 h 344"/>
                  <a:gd name="T2" fmla="*/ 66 w 136"/>
                  <a:gd name="T3" fmla="*/ 0 h 344"/>
                  <a:gd name="T4" fmla="*/ 66 w 136"/>
                  <a:gd name="T5" fmla="*/ 116 h 344"/>
                  <a:gd name="T6" fmla="*/ 52 w 136"/>
                  <a:gd name="T7" fmla="*/ 173 h 344"/>
                  <a:gd name="T8" fmla="*/ 52 w 136"/>
                  <a:gd name="T9" fmla="*/ 44 h 344"/>
                  <a:gd name="T10" fmla="*/ 0 w 136"/>
                  <a:gd name="T11" fmla="*/ 44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pPr algn="r" eaLnBrk="0" hangingPunct="0"/>
                <a:endParaRPr lang="en-US" sz="4400" b="1" dirty="0">
                  <a:solidFill>
                    <a:srgbClr val="0000FF"/>
                  </a:solidFill>
                  <a:latin typeface="Arial" panose="020B0604020202020204" pitchFamily="34" charset="0"/>
                </a:endParaRPr>
              </a:p>
            </p:txBody>
          </p:sp>
          <p:sp>
            <p:nvSpPr>
              <p:cNvPr id="13330" name="Freeform 16"/>
              <p:cNvSpPr>
                <a:spLocks/>
              </p:cNvSpPr>
              <p:nvPr/>
            </p:nvSpPr>
            <p:spPr bwMode="auto">
              <a:xfrm>
                <a:off x="3072" y="2832"/>
                <a:ext cx="127" cy="320"/>
              </a:xfrm>
              <a:custGeom>
                <a:avLst/>
                <a:gdLst>
                  <a:gd name="T0" fmla="*/ 16 w 136"/>
                  <a:gd name="T1" fmla="*/ 0 h 344"/>
                  <a:gd name="T2" fmla="*/ 85 w 136"/>
                  <a:gd name="T3" fmla="*/ 0 h 344"/>
                  <a:gd name="T4" fmla="*/ 85 w 136"/>
                  <a:gd name="T5" fmla="*/ 140 h 344"/>
                  <a:gd name="T6" fmla="*/ 65 w 136"/>
                  <a:gd name="T7" fmla="*/ 207 h 344"/>
                  <a:gd name="T8" fmla="*/ 65 w 136"/>
                  <a:gd name="T9" fmla="*/ 53 h 344"/>
                  <a:gd name="T10" fmla="*/ 0 w 136"/>
                  <a:gd name="T11" fmla="*/ 53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pPr algn="r" eaLnBrk="0" hangingPunct="0"/>
                <a:endParaRPr lang="en-US" sz="4400" b="1" dirty="0">
                  <a:solidFill>
                    <a:srgbClr val="0000FF"/>
                  </a:solidFill>
                  <a:latin typeface="Arial" panose="020B0604020202020204" pitchFamily="34" charset="0"/>
                </a:endParaRPr>
              </a:p>
            </p:txBody>
          </p:sp>
        </p:grpSp>
      </p:grpSp>
      <p:grpSp>
        <p:nvGrpSpPr>
          <p:cNvPr id="13331" name="Group 17"/>
          <p:cNvGrpSpPr>
            <a:grpSpLocks/>
          </p:cNvGrpSpPr>
          <p:nvPr/>
        </p:nvGrpSpPr>
        <p:grpSpPr bwMode="auto">
          <a:xfrm>
            <a:off x="3592513" y="2501900"/>
            <a:ext cx="600075" cy="725488"/>
            <a:chOff x="1008" y="2720"/>
            <a:chExt cx="856" cy="808"/>
          </a:xfrm>
        </p:grpSpPr>
        <p:sp>
          <p:nvSpPr>
            <p:cNvPr id="13332" name="Rectangle 18"/>
            <p:cNvSpPr>
              <a:spLocks noChangeArrowheads="1"/>
            </p:cNvSpPr>
            <p:nvPr/>
          </p:nvSpPr>
          <p:spPr bwMode="auto">
            <a:xfrm>
              <a:off x="1032" y="3304"/>
              <a:ext cx="488" cy="160"/>
            </a:xfrm>
            <a:prstGeom prst="rect">
              <a:avLst/>
            </a:prstGeom>
            <a:solidFill>
              <a:srgbClr val="FF33CC"/>
            </a:solidFill>
            <a:ln w="38100" algn="ctr">
              <a:solidFill>
                <a:schemeClr val="tx1"/>
              </a:solidFill>
              <a:miter lim="800000"/>
              <a:headEnd/>
              <a:tailEnd/>
            </a:ln>
          </p:spPr>
          <p:txBody>
            <a:bodyPr wrap="none" anchor="ctr"/>
            <a:lstStyle/>
            <a:p>
              <a:pPr algn="r" eaLnBrk="0" hangingPunct="0"/>
              <a:endParaRPr lang="en-US" sz="4400" b="1" dirty="0">
                <a:solidFill>
                  <a:srgbClr val="0000FF"/>
                </a:solidFill>
                <a:latin typeface="Arial" panose="020B0604020202020204" pitchFamily="34" charset="0"/>
              </a:endParaRPr>
            </a:p>
          </p:txBody>
        </p:sp>
        <p:sp>
          <p:nvSpPr>
            <p:cNvPr id="13333" name="Freeform 19"/>
            <p:cNvSpPr>
              <a:spLocks/>
            </p:cNvSpPr>
            <p:nvPr/>
          </p:nvSpPr>
          <p:spPr bwMode="auto">
            <a:xfrm flipH="1">
              <a:off x="1008" y="3168"/>
              <a:ext cx="136" cy="344"/>
            </a:xfrm>
            <a:custGeom>
              <a:avLst/>
              <a:gdLst>
                <a:gd name="T0" fmla="*/ 24 w 136"/>
                <a:gd name="T1" fmla="*/ 0 h 344"/>
                <a:gd name="T2" fmla="*/ 136 w 136"/>
                <a:gd name="T3" fmla="*/ 0 h 344"/>
                <a:gd name="T4" fmla="*/ 136 w 136"/>
                <a:gd name="T5" fmla="*/ 232 h 344"/>
                <a:gd name="T6" fmla="*/ 106 w 136"/>
                <a:gd name="T7" fmla="*/ 344 h 344"/>
                <a:gd name="T8" fmla="*/ 106 w 136"/>
                <a:gd name="T9" fmla="*/ 88 h 344"/>
                <a:gd name="T10" fmla="*/ 0 w 136"/>
                <a:gd name="T11" fmla="*/ 88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pPr algn="r" eaLnBrk="0" hangingPunct="0"/>
              <a:endParaRPr lang="en-US" sz="4400" b="1" dirty="0">
                <a:solidFill>
                  <a:srgbClr val="0000FF"/>
                </a:solidFill>
                <a:latin typeface="Arial" panose="020B0604020202020204" pitchFamily="34" charset="0"/>
              </a:endParaRPr>
            </a:p>
          </p:txBody>
        </p:sp>
        <p:sp>
          <p:nvSpPr>
            <p:cNvPr id="13334" name="Freeform 20"/>
            <p:cNvSpPr>
              <a:spLocks/>
            </p:cNvSpPr>
            <p:nvPr/>
          </p:nvSpPr>
          <p:spPr bwMode="auto">
            <a:xfrm flipH="1">
              <a:off x="1077" y="3000"/>
              <a:ext cx="123" cy="312"/>
            </a:xfrm>
            <a:custGeom>
              <a:avLst/>
              <a:gdLst>
                <a:gd name="T0" fmla="*/ 12 w 136"/>
                <a:gd name="T1" fmla="*/ 0 h 344"/>
                <a:gd name="T2" fmla="*/ 66 w 136"/>
                <a:gd name="T3" fmla="*/ 0 h 344"/>
                <a:gd name="T4" fmla="*/ 66 w 136"/>
                <a:gd name="T5" fmla="*/ 116 h 344"/>
                <a:gd name="T6" fmla="*/ 52 w 136"/>
                <a:gd name="T7" fmla="*/ 173 h 344"/>
                <a:gd name="T8" fmla="*/ 52 w 136"/>
                <a:gd name="T9" fmla="*/ 44 h 344"/>
                <a:gd name="T10" fmla="*/ 0 w 136"/>
                <a:gd name="T11" fmla="*/ 44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pPr algn="r" eaLnBrk="0" hangingPunct="0"/>
              <a:endParaRPr lang="en-US" sz="4400" b="1" dirty="0">
                <a:solidFill>
                  <a:srgbClr val="0000FF"/>
                </a:solidFill>
                <a:latin typeface="Arial" panose="020B0604020202020204" pitchFamily="34" charset="0"/>
              </a:endParaRPr>
            </a:p>
          </p:txBody>
        </p:sp>
        <p:sp>
          <p:nvSpPr>
            <p:cNvPr id="13335" name="Freeform 21"/>
            <p:cNvSpPr>
              <a:spLocks/>
            </p:cNvSpPr>
            <p:nvPr/>
          </p:nvSpPr>
          <p:spPr bwMode="auto">
            <a:xfrm flipH="1">
              <a:off x="1200" y="2800"/>
              <a:ext cx="127" cy="320"/>
            </a:xfrm>
            <a:custGeom>
              <a:avLst/>
              <a:gdLst>
                <a:gd name="T0" fmla="*/ 16 w 136"/>
                <a:gd name="T1" fmla="*/ 0 h 344"/>
                <a:gd name="T2" fmla="*/ 85 w 136"/>
                <a:gd name="T3" fmla="*/ 0 h 344"/>
                <a:gd name="T4" fmla="*/ 85 w 136"/>
                <a:gd name="T5" fmla="*/ 140 h 344"/>
                <a:gd name="T6" fmla="*/ 65 w 136"/>
                <a:gd name="T7" fmla="*/ 207 h 344"/>
                <a:gd name="T8" fmla="*/ 65 w 136"/>
                <a:gd name="T9" fmla="*/ 53 h 344"/>
                <a:gd name="T10" fmla="*/ 0 w 136"/>
                <a:gd name="T11" fmla="*/ 53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pPr algn="r" eaLnBrk="0" hangingPunct="0"/>
              <a:endParaRPr lang="en-US" sz="4400" b="1" dirty="0">
                <a:solidFill>
                  <a:srgbClr val="0000FF"/>
                </a:solidFill>
                <a:latin typeface="Arial" panose="020B0604020202020204" pitchFamily="34" charset="0"/>
              </a:endParaRPr>
            </a:p>
          </p:txBody>
        </p:sp>
        <p:sp>
          <p:nvSpPr>
            <p:cNvPr id="13336" name="Freeform 22"/>
            <p:cNvSpPr>
              <a:spLocks/>
            </p:cNvSpPr>
            <p:nvPr/>
          </p:nvSpPr>
          <p:spPr bwMode="auto">
            <a:xfrm>
              <a:off x="1032" y="2720"/>
              <a:ext cx="744" cy="592"/>
            </a:xfrm>
            <a:custGeom>
              <a:avLst/>
              <a:gdLst>
                <a:gd name="T0" fmla="*/ 0 w 744"/>
                <a:gd name="T1" fmla="*/ 592 h 592"/>
                <a:gd name="T2" fmla="*/ 488 w 744"/>
                <a:gd name="T3" fmla="*/ 576 h 592"/>
                <a:gd name="T4" fmla="*/ 744 w 744"/>
                <a:gd name="T5" fmla="*/ 0 h 592"/>
                <a:gd name="T6" fmla="*/ 336 w 744"/>
                <a:gd name="T7" fmla="*/ 8 h 592"/>
                <a:gd name="T8" fmla="*/ 0 w 744"/>
                <a:gd name="T9" fmla="*/ 592 h 592"/>
                <a:gd name="T10" fmla="*/ 0 60000 65536"/>
                <a:gd name="T11" fmla="*/ 0 60000 65536"/>
                <a:gd name="T12" fmla="*/ 0 60000 65536"/>
                <a:gd name="T13" fmla="*/ 0 60000 65536"/>
                <a:gd name="T14" fmla="*/ 0 60000 65536"/>
                <a:gd name="T15" fmla="*/ 0 w 744"/>
                <a:gd name="T16" fmla="*/ 0 h 592"/>
                <a:gd name="T17" fmla="*/ 744 w 744"/>
                <a:gd name="T18" fmla="*/ 592 h 592"/>
              </a:gdLst>
              <a:ahLst/>
              <a:cxnLst>
                <a:cxn ang="T10">
                  <a:pos x="T0" y="T1"/>
                </a:cxn>
                <a:cxn ang="T11">
                  <a:pos x="T2" y="T3"/>
                </a:cxn>
                <a:cxn ang="T12">
                  <a:pos x="T4" y="T5"/>
                </a:cxn>
                <a:cxn ang="T13">
                  <a:pos x="T6" y="T7"/>
                </a:cxn>
                <a:cxn ang="T14">
                  <a:pos x="T8" y="T9"/>
                </a:cxn>
              </a:cxnLst>
              <a:rect l="T15" t="T16" r="T17" b="T18"/>
              <a:pathLst>
                <a:path w="744" h="592">
                  <a:moveTo>
                    <a:pt x="0" y="592"/>
                  </a:moveTo>
                  <a:lnTo>
                    <a:pt x="488" y="576"/>
                  </a:lnTo>
                  <a:lnTo>
                    <a:pt x="744" y="0"/>
                  </a:lnTo>
                  <a:lnTo>
                    <a:pt x="336" y="8"/>
                  </a:lnTo>
                  <a:lnTo>
                    <a:pt x="0" y="592"/>
                  </a:lnTo>
                  <a:close/>
                </a:path>
              </a:pathLst>
            </a:custGeom>
            <a:solidFill>
              <a:srgbClr val="FF33CC"/>
            </a:solidFill>
            <a:ln w="38100">
              <a:solidFill>
                <a:schemeClr val="tx1"/>
              </a:solidFill>
              <a:round/>
              <a:headEnd/>
              <a:tailEnd/>
            </a:ln>
          </p:spPr>
          <p:txBody>
            <a:bodyPr wrap="none" anchor="ctr"/>
            <a:lstStyle/>
            <a:p>
              <a:pPr algn="r" eaLnBrk="0" hangingPunct="0"/>
              <a:endParaRPr lang="en-US" sz="4400" b="1" dirty="0">
                <a:solidFill>
                  <a:srgbClr val="0000FF"/>
                </a:solidFill>
                <a:latin typeface="Arial" panose="020B0604020202020204" pitchFamily="34" charset="0"/>
              </a:endParaRPr>
            </a:p>
          </p:txBody>
        </p:sp>
        <p:sp>
          <p:nvSpPr>
            <p:cNvPr id="13337" name="Freeform 23"/>
            <p:cNvSpPr>
              <a:spLocks/>
            </p:cNvSpPr>
            <p:nvPr/>
          </p:nvSpPr>
          <p:spPr bwMode="auto">
            <a:xfrm>
              <a:off x="1520" y="2720"/>
              <a:ext cx="248" cy="760"/>
            </a:xfrm>
            <a:custGeom>
              <a:avLst/>
              <a:gdLst>
                <a:gd name="T0" fmla="*/ 248 w 248"/>
                <a:gd name="T1" fmla="*/ 0 h 760"/>
                <a:gd name="T2" fmla="*/ 248 w 248"/>
                <a:gd name="T3" fmla="*/ 208 h 760"/>
                <a:gd name="T4" fmla="*/ 8 w 248"/>
                <a:gd name="T5" fmla="*/ 760 h 760"/>
                <a:gd name="T6" fmla="*/ 0 w 248"/>
                <a:gd name="T7" fmla="*/ 600 h 760"/>
                <a:gd name="T8" fmla="*/ 248 w 248"/>
                <a:gd name="T9" fmla="*/ 0 h 760"/>
                <a:gd name="T10" fmla="*/ 0 60000 65536"/>
                <a:gd name="T11" fmla="*/ 0 60000 65536"/>
                <a:gd name="T12" fmla="*/ 0 60000 65536"/>
                <a:gd name="T13" fmla="*/ 0 60000 65536"/>
                <a:gd name="T14" fmla="*/ 0 60000 65536"/>
                <a:gd name="T15" fmla="*/ 0 w 248"/>
                <a:gd name="T16" fmla="*/ 0 h 760"/>
                <a:gd name="T17" fmla="*/ 248 w 248"/>
                <a:gd name="T18" fmla="*/ 760 h 760"/>
              </a:gdLst>
              <a:ahLst/>
              <a:cxnLst>
                <a:cxn ang="T10">
                  <a:pos x="T0" y="T1"/>
                </a:cxn>
                <a:cxn ang="T11">
                  <a:pos x="T2" y="T3"/>
                </a:cxn>
                <a:cxn ang="T12">
                  <a:pos x="T4" y="T5"/>
                </a:cxn>
                <a:cxn ang="T13">
                  <a:pos x="T6" y="T7"/>
                </a:cxn>
                <a:cxn ang="T14">
                  <a:pos x="T8" y="T9"/>
                </a:cxn>
              </a:cxnLst>
              <a:rect l="T15" t="T16" r="T17" b="T18"/>
              <a:pathLst>
                <a:path w="248" h="760">
                  <a:moveTo>
                    <a:pt x="248" y="0"/>
                  </a:moveTo>
                  <a:lnTo>
                    <a:pt x="248" y="208"/>
                  </a:lnTo>
                  <a:lnTo>
                    <a:pt x="8" y="760"/>
                  </a:lnTo>
                  <a:lnTo>
                    <a:pt x="0" y="600"/>
                  </a:lnTo>
                  <a:lnTo>
                    <a:pt x="248" y="0"/>
                  </a:lnTo>
                  <a:close/>
                </a:path>
              </a:pathLst>
            </a:custGeom>
            <a:solidFill>
              <a:srgbClr val="FF33CC"/>
            </a:solidFill>
            <a:ln w="38100">
              <a:solidFill>
                <a:schemeClr val="tx1"/>
              </a:solidFill>
              <a:round/>
              <a:headEnd/>
              <a:tailEnd/>
            </a:ln>
          </p:spPr>
          <p:txBody>
            <a:bodyPr wrap="none" anchor="ctr"/>
            <a:lstStyle/>
            <a:p>
              <a:pPr algn="r" eaLnBrk="0" hangingPunct="0"/>
              <a:endParaRPr lang="en-US" sz="4400" b="1" dirty="0">
                <a:solidFill>
                  <a:srgbClr val="0000FF"/>
                </a:solidFill>
                <a:latin typeface="Arial" panose="020B0604020202020204" pitchFamily="34" charset="0"/>
              </a:endParaRPr>
            </a:p>
          </p:txBody>
        </p:sp>
        <p:sp>
          <p:nvSpPr>
            <p:cNvPr id="13338" name="Freeform 24"/>
            <p:cNvSpPr>
              <a:spLocks/>
            </p:cNvSpPr>
            <p:nvPr/>
          </p:nvSpPr>
          <p:spPr bwMode="auto">
            <a:xfrm>
              <a:off x="1584" y="3184"/>
              <a:ext cx="136" cy="344"/>
            </a:xfrm>
            <a:custGeom>
              <a:avLst/>
              <a:gdLst>
                <a:gd name="T0" fmla="*/ 24 w 136"/>
                <a:gd name="T1" fmla="*/ 0 h 344"/>
                <a:gd name="T2" fmla="*/ 136 w 136"/>
                <a:gd name="T3" fmla="*/ 0 h 344"/>
                <a:gd name="T4" fmla="*/ 136 w 136"/>
                <a:gd name="T5" fmla="*/ 232 h 344"/>
                <a:gd name="T6" fmla="*/ 106 w 136"/>
                <a:gd name="T7" fmla="*/ 344 h 344"/>
                <a:gd name="T8" fmla="*/ 106 w 136"/>
                <a:gd name="T9" fmla="*/ 88 h 344"/>
                <a:gd name="T10" fmla="*/ 0 w 136"/>
                <a:gd name="T11" fmla="*/ 88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pPr algn="r" eaLnBrk="0" hangingPunct="0"/>
              <a:endParaRPr lang="en-US" sz="4400" b="1" dirty="0">
                <a:solidFill>
                  <a:srgbClr val="0000FF"/>
                </a:solidFill>
                <a:latin typeface="Arial" panose="020B0604020202020204" pitchFamily="34" charset="0"/>
              </a:endParaRPr>
            </a:p>
          </p:txBody>
        </p:sp>
        <p:sp>
          <p:nvSpPr>
            <p:cNvPr id="13339" name="Freeform 25"/>
            <p:cNvSpPr>
              <a:spLocks/>
            </p:cNvSpPr>
            <p:nvPr/>
          </p:nvSpPr>
          <p:spPr bwMode="auto">
            <a:xfrm>
              <a:off x="1669" y="3008"/>
              <a:ext cx="123" cy="312"/>
            </a:xfrm>
            <a:custGeom>
              <a:avLst/>
              <a:gdLst>
                <a:gd name="T0" fmla="*/ 12 w 136"/>
                <a:gd name="T1" fmla="*/ 0 h 344"/>
                <a:gd name="T2" fmla="*/ 66 w 136"/>
                <a:gd name="T3" fmla="*/ 0 h 344"/>
                <a:gd name="T4" fmla="*/ 66 w 136"/>
                <a:gd name="T5" fmla="*/ 116 h 344"/>
                <a:gd name="T6" fmla="*/ 52 w 136"/>
                <a:gd name="T7" fmla="*/ 173 h 344"/>
                <a:gd name="T8" fmla="*/ 52 w 136"/>
                <a:gd name="T9" fmla="*/ 44 h 344"/>
                <a:gd name="T10" fmla="*/ 0 w 136"/>
                <a:gd name="T11" fmla="*/ 44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pPr algn="r" eaLnBrk="0" hangingPunct="0"/>
              <a:endParaRPr lang="en-US" sz="4400" b="1" dirty="0">
                <a:solidFill>
                  <a:srgbClr val="0000FF"/>
                </a:solidFill>
                <a:latin typeface="Arial" panose="020B0604020202020204" pitchFamily="34" charset="0"/>
              </a:endParaRPr>
            </a:p>
          </p:txBody>
        </p:sp>
        <p:sp>
          <p:nvSpPr>
            <p:cNvPr id="13340" name="Freeform 26"/>
            <p:cNvSpPr>
              <a:spLocks/>
            </p:cNvSpPr>
            <p:nvPr/>
          </p:nvSpPr>
          <p:spPr bwMode="auto">
            <a:xfrm>
              <a:off x="1737" y="2840"/>
              <a:ext cx="127" cy="320"/>
            </a:xfrm>
            <a:custGeom>
              <a:avLst/>
              <a:gdLst>
                <a:gd name="T0" fmla="*/ 16 w 136"/>
                <a:gd name="T1" fmla="*/ 0 h 344"/>
                <a:gd name="T2" fmla="*/ 85 w 136"/>
                <a:gd name="T3" fmla="*/ 0 h 344"/>
                <a:gd name="T4" fmla="*/ 85 w 136"/>
                <a:gd name="T5" fmla="*/ 140 h 344"/>
                <a:gd name="T6" fmla="*/ 65 w 136"/>
                <a:gd name="T7" fmla="*/ 207 h 344"/>
                <a:gd name="T8" fmla="*/ 65 w 136"/>
                <a:gd name="T9" fmla="*/ 53 h 344"/>
                <a:gd name="T10" fmla="*/ 0 w 136"/>
                <a:gd name="T11" fmla="*/ 53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pPr algn="r" eaLnBrk="0" hangingPunct="0"/>
              <a:endParaRPr lang="en-US" sz="4400" b="1" dirty="0">
                <a:solidFill>
                  <a:srgbClr val="0000FF"/>
                </a:solidFill>
                <a:latin typeface="Arial" panose="020B0604020202020204" pitchFamily="34" charset="0"/>
              </a:endParaRPr>
            </a:p>
          </p:txBody>
        </p:sp>
      </p:grpSp>
      <p:grpSp>
        <p:nvGrpSpPr>
          <p:cNvPr id="13341" name="Group 27"/>
          <p:cNvGrpSpPr>
            <a:grpSpLocks/>
          </p:cNvGrpSpPr>
          <p:nvPr/>
        </p:nvGrpSpPr>
        <p:grpSpPr bwMode="auto">
          <a:xfrm flipH="1">
            <a:off x="5237163" y="2501900"/>
            <a:ext cx="601662" cy="725488"/>
            <a:chOff x="1008" y="2720"/>
            <a:chExt cx="856" cy="808"/>
          </a:xfrm>
        </p:grpSpPr>
        <p:sp>
          <p:nvSpPr>
            <p:cNvPr id="13342" name="Rectangle 28"/>
            <p:cNvSpPr>
              <a:spLocks noChangeArrowheads="1"/>
            </p:cNvSpPr>
            <p:nvPr/>
          </p:nvSpPr>
          <p:spPr bwMode="auto">
            <a:xfrm>
              <a:off x="1032" y="3304"/>
              <a:ext cx="488" cy="160"/>
            </a:xfrm>
            <a:prstGeom prst="rect">
              <a:avLst/>
            </a:prstGeom>
            <a:solidFill>
              <a:srgbClr val="FFFF99"/>
            </a:solidFill>
            <a:ln w="38100" algn="ctr">
              <a:solidFill>
                <a:schemeClr val="tx1"/>
              </a:solidFill>
              <a:miter lim="800000"/>
              <a:headEnd/>
              <a:tailEnd/>
            </a:ln>
          </p:spPr>
          <p:txBody>
            <a:bodyPr wrap="none" anchor="ctr"/>
            <a:lstStyle/>
            <a:p>
              <a:pPr algn="r" eaLnBrk="0" hangingPunct="0"/>
              <a:endParaRPr lang="en-US" sz="4400" b="1" dirty="0">
                <a:solidFill>
                  <a:srgbClr val="0000FF"/>
                </a:solidFill>
                <a:latin typeface="Arial" panose="020B0604020202020204" pitchFamily="34" charset="0"/>
              </a:endParaRPr>
            </a:p>
          </p:txBody>
        </p:sp>
        <p:sp>
          <p:nvSpPr>
            <p:cNvPr id="13343" name="Freeform 29"/>
            <p:cNvSpPr>
              <a:spLocks/>
            </p:cNvSpPr>
            <p:nvPr/>
          </p:nvSpPr>
          <p:spPr bwMode="auto">
            <a:xfrm flipH="1">
              <a:off x="1008" y="3168"/>
              <a:ext cx="136" cy="344"/>
            </a:xfrm>
            <a:custGeom>
              <a:avLst/>
              <a:gdLst>
                <a:gd name="T0" fmla="*/ 24 w 136"/>
                <a:gd name="T1" fmla="*/ 0 h 344"/>
                <a:gd name="T2" fmla="*/ 136 w 136"/>
                <a:gd name="T3" fmla="*/ 0 h 344"/>
                <a:gd name="T4" fmla="*/ 136 w 136"/>
                <a:gd name="T5" fmla="*/ 232 h 344"/>
                <a:gd name="T6" fmla="*/ 106 w 136"/>
                <a:gd name="T7" fmla="*/ 344 h 344"/>
                <a:gd name="T8" fmla="*/ 106 w 136"/>
                <a:gd name="T9" fmla="*/ 88 h 344"/>
                <a:gd name="T10" fmla="*/ 0 w 136"/>
                <a:gd name="T11" fmla="*/ 88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pPr algn="r" eaLnBrk="0" hangingPunct="0"/>
              <a:endParaRPr lang="en-US" sz="4400" b="1" dirty="0">
                <a:solidFill>
                  <a:srgbClr val="0000FF"/>
                </a:solidFill>
                <a:latin typeface="Arial" panose="020B0604020202020204" pitchFamily="34" charset="0"/>
              </a:endParaRPr>
            </a:p>
          </p:txBody>
        </p:sp>
        <p:sp>
          <p:nvSpPr>
            <p:cNvPr id="13344" name="Freeform 30"/>
            <p:cNvSpPr>
              <a:spLocks/>
            </p:cNvSpPr>
            <p:nvPr/>
          </p:nvSpPr>
          <p:spPr bwMode="auto">
            <a:xfrm flipH="1">
              <a:off x="1077" y="3000"/>
              <a:ext cx="123" cy="312"/>
            </a:xfrm>
            <a:custGeom>
              <a:avLst/>
              <a:gdLst>
                <a:gd name="T0" fmla="*/ 12 w 136"/>
                <a:gd name="T1" fmla="*/ 0 h 344"/>
                <a:gd name="T2" fmla="*/ 66 w 136"/>
                <a:gd name="T3" fmla="*/ 0 h 344"/>
                <a:gd name="T4" fmla="*/ 66 w 136"/>
                <a:gd name="T5" fmla="*/ 116 h 344"/>
                <a:gd name="T6" fmla="*/ 52 w 136"/>
                <a:gd name="T7" fmla="*/ 173 h 344"/>
                <a:gd name="T8" fmla="*/ 52 w 136"/>
                <a:gd name="T9" fmla="*/ 44 h 344"/>
                <a:gd name="T10" fmla="*/ 0 w 136"/>
                <a:gd name="T11" fmla="*/ 44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pPr algn="r" eaLnBrk="0" hangingPunct="0"/>
              <a:endParaRPr lang="en-US" sz="4400" b="1" dirty="0">
                <a:solidFill>
                  <a:srgbClr val="0000FF"/>
                </a:solidFill>
                <a:latin typeface="Arial" panose="020B0604020202020204" pitchFamily="34" charset="0"/>
              </a:endParaRPr>
            </a:p>
          </p:txBody>
        </p:sp>
        <p:sp>
          <p:nvSpPr>
            <p:cNvPr id="13345" name="Freeform 31"/>
            <p:cNvSpPr>
              <a:spLocks/>
            </p:cNvSpPr>
            <p:nvPr/>
          </p:nvSpPr>
          <p:spPr bwMode="auto">
            <a:xfrm flipH="1">
              <a:off x="1200" y="2800"/>
              <a:ext cx="127" cy="320"/>
            </a:xfrm>
            <a:custGeom>
              <a:avLst/>
              <a:gdLst>
                <a:gd name="T0" fmla="*/ 16 w 136"/>
                <a:gd name="T1" fmla="*/ 0 h 344"/>
                <a:gd name="T2" fmla="*/ 85 w 136"/>
                <a:gd name="T3" fmla="*/ 0 h 344"/>
                <a:gd name="T4" fmla="*/ 85 w 136"/>
                <a:gd name="T5" fmla="*/ 140 h 344"/>
                <a:gd name="T6" fmla="*/ 65 w 136"/>
                <a:gd name="T7" fmla="*/ 207 h 344"/>
                <a:gd name="T8" fmla="*/ 65 w 136"/>
                <a:gd name="T9" fmla="*/ 53 h 344"/>
                <a:gd name="T10" fmla="*/ 0 w 136"/>
                <a:gd name="T11" fmla="*/ 53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pPr algn="r" eaLnBrk="0" hangingPunct="0"/>
              <a:endParaRPr lang="en-US" sz="4400" b="1" dirty="0">
                <a:solidFill>
                  <a:srgbClr val="0000FF"/>
                </a:solidFill>
                <a:latin typeface="Arial" panose="020B0604020202020204" pitchFamily="34" charset="0"/>
              </a:endParaRPr>
            </a:p>
          </p:txBody>
        </p:sp>
        <p:sp>
          <p:nvSpPr>
            <p:cNvPr id="13346" name="Freeform 32"/>
            <p:cNvSpPr>
              <a:spLocks/>
            </p:cNvSpPr>
            <p:nvPr/>
          </p:nvSpPr>
          <p:spPr bwMode="auto">
            <a:xfrm>
              <a:off x="1032" y="2720"/>
              <a:ext cx="744" cy="592"/>
            </a:xfrm>
            <a:custGeom>
              <a:avLst/>
              <a:gdLst>
                <a:gd name="T0" fmla="*/ 0 w 744"/>
                <a:gd name="T1" fmla="*/ 592 h 592"/>
                <a:gd name="T2" fmla="*/ 488 w 744"/>
                <a:gd name="T3" fmla="*/ 576 h 592"/>
                <a:gd name="T4" fmla="*/ 744 w 744"/>
                <a:gd name="T5" fmla="*/ 0 h 592"/>
                <a:gd name="T6" fmla="*/ 336 w 744"/>
                <a:gd name="T7" fmla="*/ 8 h 592"/>
                <a:gd name="T8" fmla="*/ 0 w 744"/>
                <a:gd name="T9" fmla="*/ 592 h 592"/>
                <a:gd name="T10" fmla="*/ 0 60000 65536"/>
                <a:gd name="T11" fmla="*/ 0 60000 65536"/>
                <a:gd name="T12" fmla="*/ 0 60000 65536"/>
                <a:gd name="T13" fmla="*/ 0 60000 65536"/>
                <a:gd name="T14" fmla="*/ 0 60000 65536"/>
                <a:gd name="T15" fmla="*/ 0 w 744"/>
                <a:gd name="T16" fmla="*/ 0 h 592"/>
                <a:gd name="T17" fmla="*/ 744 w 744"/>
                <a:gd name="T18" fmla="*/ 592 h 592"/>
              </a:gdLst>
              <a:ahLst/>
              <a:cxnLst>
                <a:cxn ang="T10">
                  <a:pos x="T0" y="T1"/>
                </a:cxn>
                <a:cxn ang="T11">
                  <a:pos x="T2" y="T3"/>
                </a:cxn>
                <a:cxn ang="T12">
                  <a:pos x="T4" y="T5"/>
                </a:cxn>
                <a:cxn ang="T13">
                  <a:pos x="T6" y="T7"/>
                </a:cxn>
                <a:cxn ang="T14">
                  <a:pos x="T8" y="T9"/>
                </a:cxn>
              </a:cxnLst>
              <a:rect l="T15" t="T16" r="T17" b="T18"/>
              <a:pathLst>
                <a:path w="744" h="592">
                  <a:moveTo>
                    <a:pt x="0" y="592"/>
                  </a:moveTo>
                  <a:lnTo>
                    <a:pt x="488" y="576"/>
                  </a:lnTo>
                  <a:lnTo>
                    <a:pt x="744" y="0"/>
                  </a:lnTo>
                  <a:lnTo>
                    <a:pt x="336" y="8"/>
                  </a:lnTo>
                  <a:lnTo>
                    <a:pt x="0" y="592"/>
                  </a:lnTo>
                  <a:close/>
                </a:path>
              </a:pathLst>
            </a:custGeom>
            <a:solidFill>
              <a:srgbClr val="FFFF99"/>
            </a:solidFill>
            <a:ln w="38100">
              <a:solidFill>
                <a:schemeClr val="tx1"/>
              </a:solidFill>
              <a:round/>
              <a:headEnd/>
              <a:tailEnd/>
            </a:ln>
          </p:spPr>
          <p:txBody>
            <a:bodyPr wrap="none" anchor="ctr"/>
            <a:lstStyle/>
            <a:p>
              <a:pPr algn="r" eaLnBrk="0" hangingPunct="0"/>
              <a:endParaRPr lang="en-US" sz="4400" b="1" dirty="0">
                <a:solidFill>
                  <a:srgbClr val="0000FF"/>
                </a:solidFill>
                <a:latin typeface="Arial" panose="020B0604020202020204" pitchFamily="34" charset="0"/>
              </a:endParaRPr>
            </a:p>
          </p:txBody>
        </p:sp>
        <p:sp>
          <p:nvSpPr>
            <p:cNvPr id="13347" name="Freeform 33"/>
            <p:cNvSpPr>
              <a:spLocks/>
            </p:cNvSpPr>
            <p:nvPr/>
          </p:nvSpPr>
          <p:spPr bwMode="auto">
            <a:xfrm>
              <a:off x="1520" y="2720"/>
              <a:ext cx="248" cy="760"/>
            </a:xfrm>
            <a:custGeom>
              <a:avLst/>
              <a:gdLst>
                <a:gd name="T0" fmla="*/ 248 w 248"/>
                <a:gd name="T1" fmla="*/ 0 h 760"/>
                <a:gd name="T2" fmla="*/ 248 w 248"/>
                <a:gd name="T3" fmla="*/ 208 h 760"/>
                <a:gd name="T4" fmla="*/ 8 w 248"/>
                <a:gd name="T5" fmla="*/ 760 h 760"/>
                <a:gd name="T6" fmla="*/ 0 w 248"/>
                <a:gd name="T7" fmla="*/ 600 h 760"/>
                <a:gd name="T8" fmla="*/ 248 w 248"/>
                <a:gd name="T9" fmla="*/ 0 h 760"/>
                <a:gd name="T10" fmla="*/ 0 60000 65536"/>
                <a:gd name="T11" fmla="*/ 0 60000 65536"/>
                <a:gd name="T12" fmla="*/ 0 60000 65536"/>
                <a:gd name="T13" fmla="*/ 0 60000 65536"/>
                <a:gd name="T14" fmla="*/ 0 60000 65536"/>
                <a:gd name="T15" fmla="*/ 0 w 248"/>
                <a:gd name="T16" fmla="*/ 0 h 760"/>
                <a:gd name="T17" fmla="*/ 248 w 248"/>
                <a:gd name="T18" fmla="*/ 760 h 760"/>
              </a:gdLst>
              <a:ahLst/>
              <a:cxnLst>
                <a:cxn ang="T10">
                  <a:pos x="T0" y="T1"/>
                </a:cxn>
                <a:cxn ang="T11">
                  <a:pos x="T2" y="T3"/>
                </a:cxn>
                <a:cxn ang="T12">
                  <a:pos x="T4" y="T5"/>
                </a:cxn>
                <a:cxn ang="T13">
                  <a:pos x="T6" y="T7"/>
                </a:cxn>
                <a:cxn ang="T14">
                  <a:pos x="T8" y="T9"/>
                </a:cxn>
              </a:cxnLst>
              <a:rect l="T15" t="T16" r="T17" b="T18"/>
              <a:pathLst>
                <a:path w="248" h="760">
                  <a:moveTo>
                    <a:pt x="248" y="0"/>
                  </a:moveTo>
                  <a:lnTo>
                    <a:pt x="248" y="208"/>
                  </a:lnTo>
                  <a:lnTo>
                    <a:pt x="8" y="760"/>
                  </a:lnTo>
                  <a:lnTo>
                    <a:pt x="0" y="600"/>
                  </a:lnTo>
                  <a:lnTo>
                    <a:pt x="248" y="0"/>
                  </a:lnTo>
                  <a:close/>
                </a:path>
              </a:pathLst>
            </a:custGeom>
            <a:solidFill>
              <a:srgbClr val="FFFF99"/>
            </a:solidFill>
            <a:ln w="38100">
              <a:solidFill>
                <a:schemeClr val="tx1"/>
              </a:solidFill>
              <a:round/>
              <a:headEnd/>
              <a:tailEnd/>
            </a:ln>
          </p:spPr>
          <p:txBody>
            <a:bodyPr wrap="none" anchor="ctr"/>
            <a:lstStyle/>
            <a:p>
              <a:pPr algn="r" eaLnBrk="0" hangingPunct="0"/>
              <a:endParaRPr lang="en-US" sz="4400" b="1" dirty="0">
                <a:solidFill>
                  <a:srgbClr val="0000FF"/>
                </a:solidFill>
                <a:latin typeface="Arial" panose="020B0604020202020204" pitchFamily="34" charset="0"/>
              </a:endParaRPr>
            </a:p>
          </p:txBody>
        </p:sp>
        <p:sp>
          <p:nvSpPr>
            <p:cNvPr id="13348" name="Freeform 34"/>
            <p:cNvSpPr>
              <a:spLocks/>
            </p:cNvSpPr>
            <p:nvPr/>
          </p:nvSpPr>
          <p:spPr bwMode="auto">
            <a:xfrm>
              <a:off x="1584" y="3184"/>
              <a:ext cx="136" cy="344"/>
            </a:xfrm>
            <a:custGeom>
              <a:avLst/>
              <a:gdLst>
                <a:gd name="T0" fmla="*/ 24 w 136"/>
                <a:gd name="T1" fmla="*/ 0 h 344"/>
                <a:gd name="T2" fmla="*/ 136 w 136"/>
                <a:gd name="T3" fmla="*/ 0 h 344"/>
                <a:gd name="T4" fmla="*/ 136 w 136"/>
                <a:gd name="T5" fmla="*/ 232 h 344"/>
                <a:gd name="T6" fmla="*/ 106 w 136"/>
                <a:gd name="T7" fmla="*/ 344 h 344"/>
                <a:gd name="T8" fmla="*/ 106 w 136"/>
                <a:gd name="T9" fmla="*/ 88 h 344"/>
                <a:gd name="T10" fmla="*/ 0 w 136"/>
                <a:gd name="T11" fmla="*/ 88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pPr algn="r" eaLnBrk="0" hangingPunct="0"/>
              <a:endParaRPr lang="en-US" sz="4400" b="1" dirty="0">
                <a:solidFill>
                  <a:srgbClr val="0000FF"/>
                </a:solidFill>
                <a:latin typeface="Arial" panose="020B0604020202020204" pitchFamily="34" charset="0"/>
              </a:endParaRPr>
            </a:p>
          </p:txBody>
        </p:sp>
        <p:sp>
          <p:nvSpPr>
            <p:cNvPr id="13349" name="Freeform 35"/>
            <p:cNvSpPr>
              <a:spLocks/>
            </p:cNvSpPr>
            <p:nvPr/>
          </p:nvSpPr>
          <p:spPr bwMode="auto">
            <a:xfrm>
              <a:off x="1669" y="3008"/>
              <a:ext cx="123" cy="312"/>
            </a:xfrm>
            <a:custGeom>
              <a:avLst/>
              <a:gdLst>
                <a:gd name="T0" fmla="*/ 12 w 136"/>
                <a:gd name="T1" fmla="*/ 0 h 344"/>
                <a:gd name="T2" fmla="*/ 66 w 136"/>
                <a:gd name="T3" fmla="*/ 0 h 344"/>
                <a:gd name="T4" fmla="*/ 66 w 136"/>
                <a:gd name="T5" fmla="*/ 116 h 344"/>
                <a:gd name="T6" fmla="*/ 52 w 136"/>
                <a:gd name="T7" fmla="*/ 173 h 344"/>
                <a:gd name="T8" fmla="*/ 52 w 136"/>
                <a:gd name="T9" fmla="*/ 44 h 344"/>
                <a:gd name="T10" fmla="*/ 0 w 136"/>
                <a:gd name="T11" fmla="*/ 44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pPr algn="r" eaLnBrk="0" hangingPunct="0"/>
              <a:endParaRPr lang="en-US" sz="4400" b="1" dirty="0">
                <a:solidFill>
                  <a:srgbClr val="0000FF"/>
                </a:solidFill>
                <a:latin typeface="Arial" panose="020B0604020202020204" pitchFamily="34" charset="0"/>
              </a:endParaRPr>
            </a:p>
          </p:txBody>
        </p:sp>
        <p:sp>
          <p:nvSpPr>
            <p:cNvPr id="13350" name="Freeform 36"/>
            <p:cNvSpPr>
              <a:spLocks/>
            </p:cNvSpPr>
            <p:nvPr/>
          </p:nvSpPr>
          <p:spPr bwMode="auto">
            <a:xfrm>
              <a:off x="1737" y="2840"/>
              <a:ext cx="127" cy="320"/>
            </a:xfrm>
            <a:custGeom>
              <a:avLst/>
              <a:gdLst>
                <a:gd name="T0" fmla="*/ 16 w 136"/>
                <a:gd name="T1" fmla="*/ 0 h 344"/>
                <a:gd name="T2" fmla="*/ 85 w 136"/>
                <a:gd name="T3" fmla="*/ 0 h 344"/>
                <a:gd name="T4" fmla="*/ 85 w 136"/>
                <a:gd name="T5" fmla="*/ 140 h 344"/>
                <a:gd name="T6" fmla="*/ 65 w 136"/>
                <a:gd name="T7" fmla="*/ 207 h 344"/>
                <a:gd name="T8" fmla="*/ 65 w 136"/>
                <a:gd name="T9" fmla="*/ 53 h 344"/>
                <a:gd name="T10" fmla="*/ 0 w 136"/>
                <a:gd name="T11" fmla="*/ 53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pPr algn="r" eaLnBrk="0" hangingPunct="0"/>
              <a:endParaRPr lang="en-US" sz="4400" b="1" dirty="0">
                <a:solidFill>
                  <a:srgbClr val="0000FF"/>
                </a:solidFill>
                <a:latin typeface="Arial" panose="020B0604020202020204" pitchFamily="34" charset="0"/>
              </a:endParaRPr>
            </a:p>
          </p:txBody>
        </p:sp>
      </p:grpSp>
      <p:sp>
        <p:nvSpPr>
          <p:cNvPr id="13351" name="AutoShape 37"/>
          <p:cNvSpPr>
            <a:spLocks noChangeArrowheads="1"/>
          </p:cNvSpPr>
          <p:nvPr/>
        </p:nvSpPr>
        <p:spPr bwMode="auto">
          <a:xfrm>
            <a:off x="3238500" y="3551238"/>
            <a:ext cx="2928938" cy="363537"/>
          </a:xfrm>
          <a:prstGeom prst="leftRightArrow">
            <a:avLst>
              <a:gd name="adj1" fmla="val 40102"/>
              <a:gd name="adj2" fmla="val 63522"/>
            </a:avLst>
          </a:prstGeom>
          <a:solidFill>
            <a:schemeClr val="hlink"/>
          </a:solidFill>
          <a:ln w="38100">
            <a:solidFill>
              <a:schemeClr val="tx1"/>
            </a:solidFill>
            <a:miter lim="800000"/>
            <a:headEnd/>
            <a:tailEnd/>
          </a:ln>
        </p:spPr>
        <p:txBody>
          <a:bodyPr wrap="none" anchor="ctr"/>
          <a:lstStyle/>
          <a:p>
            <a:pPr algn="ctr" eaLnBrk="0" hangingPunct="0"/>
            <a:r>
              <a:rPr lang="en-US" sz="1400" dirty="0">
                <a:solidFill>
                  <a:schemeClr val="tx2"/>
                </a:solidFill>
                <a:latin typeface="Arial" panose="020B0604020202020204" pitchFamily="34" charset="0"/>
              </a:rPr>
              <a:t>Bus</a:t>
            </a:r>
          </a:p>
        </p:txBody>
      </p:sp>
      <p:sp>
        <p:nvSpPr>
          <p:cNvPr id="13352" name="Rectangle 38"/>
          <p:cNvSpPr>
            <a:spLocks noChangeArrowheads="1"/>
          </p:cNvSpPr>
          <p:nvPr/>
        </p:nvSpPr>
        <p:spPr bwMode="auto">
          <a:xfrm>
            <a:off x="3487738" y="4095750"/>
            <a:ext cx="2462212" cy="498475"/>
          </a:xfrm>
          <a:prstGeom prst="rect">
            <a:avLst/>
          </a:prstGeom>
          <a:solidFill>
            <a:schemeClr val="hlink"/>
          </a:solidFill>
          <a:ln w="38100">
            <a:solidFill>
              <a:schemeClr val="tx1"/>
            </a:solidFill>
            <a:miter lim="800000"/>
            <a:headEnd/>
            <a:tailEnd/>
          </a:ln>
        </p:spPr>
        <p:txBody>
          <a:bodyPr wrap="none" anchor="ctr"/>
          <a:lstStyle/>
          <a:p>
            <a:pPr algn="ctr" eaLnBrk="0" hangingPunct="0"/>
            <a:r>
              <a:rPr lang="en-US" sz="2400" dirty="0">
                <a:solidFill>
                  <a:schemeClr val="tx2"/>
                </a:solidFill>
                <a:latin typeface="Arial" panose="020B0604020202020204" pitchFamily="34" charset="0"/>
              </a:rPr>
              <a:t>shared memory</a:t>
            </a:r>
          </a:p>
        </p:txBody>
      </p:sp>
      <p:sp>
        <p:nvSpPr>
          <p:cNvPr id="13353" name="AutoShape 39"/>
          <p:cNvSpPr>
            <a:spLocks noChangeArrowheads="1"/>
          </p:cNvSpPr>
          <p:nvPr/>
        </p:nvSpPr>
        <p:spPr bwMode="auto">
          <a:xfrm>
            <a:off x="4552950" y="3851275"/>
            <a:ext cx="361950" cy="200025"/>
          </a:xfrm>
          <a:prstGeom prst="upDownArrow">
            <a:avLst>
              <a:gd name="adj1" fmla="val 50000"/>
              <a:gd name="adj2" fmla="val 33782"/>
            </a:avLst>
          </a:prstGeom>
          <a:solidFill>
            <a:schemeClr val="hlink"/>
          </a:solidFill>
          <a:ln w="38100">
            <a:solidFill>
              <a:schemeClr val="tx1"/>
            </a:solidFill>
            <a:miter lim="800000"/>
            <a:headEnd/>
            <a:tailEnd/>
          </a:ln>
        </p:spPr>
        <p:txBody>
          <a:bodyPr wrap="none" anchor="ctr"/>
          <a:lstStyle/>
          <a:p>
            <a:pPr algn="r" eaLnBrk="0" hangingPunct="0"/>
            <a:endParaRPr lang="en-US" sz="4400" b="1" dirty="0">
              <a:solidFill>
                <a:srgbClr val="0000FF"/>
              </a:solidFill>
              <a:latin typeface="Arial" panose="020B0604020202020204" pitchFamily="34" charset="0"/>
            </a:endParaRPr>
          </a:p>
        </p:txBody>
      </p:sp>
      <p:sp>
        <p:nvSpPr>
          <p:cNvPr id="13354" name="Rectangle 40"/>
          <p:cNvSpPr>
            <a:spLocks noChangeArrowheads="1"/>
          </p:cNvSpPr>
          <p:nvPr/>
        </p:nvSpPr>
        <p:spPr bwMode="auto">
          <a:xfrm>
            <a:off x="5319713" y="3319463"/>
            <a:ext cx="531812" cy="217487"/>
          </a:xfrm>
          <a:prstGeom prst="rect">
            <a:avLst/>
          </a:prstGeom>
          <a:solidFill>
            <a:srgbClr val="FFFF99"/>
          </a:solidFill>
          <a:ln w="38100">
            <a:solidFill>
              <a:schemeClr val="tx1"/>
            </a:solidFill>
            <a:miter lim="800000"/>
            <a:headEnd/>
            <a:tailEnd/>
          </a:ln>
        </p:spPr>
        <p:txBody>
          <a:bodyPr wrap="none" anchor="ctr"/>
          <a:lstStyle/>
          <a:p>
            <a:pPr algn="ctr" eaLnBrk="0" hangingPunct="0"/>
            <a:r>
              <a:rPr lang="en-US" sz="1600" dirty="0">
                <a:latin typeface="Arial" panose="020B0604020202020204" pitchFamily="34" charset="0"/>
              </a:rPr>
              <a:t>cache</a:t>
            </a:r>
          </a:p>
        </p:txBody>
      </p:sp>
      <p:sp>
        <p:nvSpPr>
          <p:cNvPr id="13355" name="Rectangle 41"/>
          <p:cNvSpPr>
            <a:spLocks noChangeArrowheads="1"/>
          </p:cNvSpPr>
          <p:nvPr/>
        </p:nvSpPr>
        <p:spPr bwMode="auto">
          <a:xfrm>
            <a:off x="4492625" y="3319463"/>
            <a:ext cx="531813" cy="217487"/>
          </a:xfrm>
          <a:prstGeom prst="rect">
            <a:avLst/>
          </a:prstGeom>
          <a:solidFill>
            <a:schemeClr val="accent1"/>
          </a:solidFill>
          <a:ln w="38100">
            <a:solidFill>
              <a:schemeClr val="tx1"/>
            </a:solidFill>
            <a:miter lim="800000"/>
            <a:headEnd/>
            <a:tailEnd/>
          </a:ln>
        </p:spPr>
        <p:txBody>
          <a:bodyPr wrap="none" anchor="ctr"/>
          <a:lstStyle/>
          <a:p>
            <a:pPr algn="ctr" eaLnBrk="0" hangingPunct="0"/>
            <a:r>
              <a:rPr lang="en-US" sz="1600" dirty="0">
                <a:solidFill>
                  <a:schemeClr val="bg1"/>
                </a:solidFill>
                <a:latin typeface="Arial" panose="020B0604020202020204" pitchFamily="34" charset="0"/>
              </a:rPr>
              <a:t>cache</a:t>
            </a:r>
          </a:p>
        </p:txBody>
      </p:sp>
      <p:grpSp>
        <p:nvGrpSpPr>
          <p:cNvPr id="7" name="Group 43"/>
          <p:cNvGrpSpPr>
            <a:grpSpLocks/>
          </p:cNvGrpSpPr>
          <p:nvPr/>
        </p:nvGrpSpPr>
        <p:grpSpPr bwMode="auto">
          <a:xfrm>
            <a:off x="1965325" y="2157413"/>
            <a:ext cx="4489450" cy="3830637"/>
            <a:chOff x="1156" y="1498"/>
            <a:chExt cx="2764" cy="2349"/>
          </a:xfrm>
        </p:grpSpPr>
        <p:pic>
          <p:nvPicPr>
            <p:cNvPr id="13358" name="Picture 44"/>
            <p:cNvPicPr>
              <a:picLocks noChangeAspect="1" noChangeArrowheads="1"/>
            </p:cNvPicPr>
            <p:nvPr/>
          </p:nvPicPr>
          <p:blipFill>
            <a:blip r:embed="rId3" cstate="print"/>
            <a:srcRect/>
            <a:stretch>
              <a:fillRect/>
            </a:stretch>
          </p:blipFill>
          <p:spPr bwMode="auto">
            <a:xfrm>
              <a:off x="1802" y="1498"/>
              <a:ext cx="2118" cy="2037"/>
            </a:xfrm>
            <a:prstGeom prst="rect">
              <a:avLst/>
            </a:prstGeom>
            <a:noFill/>
            <a:ln w="9525">
              <a:noFill/>
              <a:miter lim="800000"/>
              <a:headEnd/>
              <a:tailEnd/>
            </a:ln>
          </p:spPr>
        </p:pic>
        <p:sp>
          <p:nvSpPr>
            <p:cNvPr id="13359" name="Line 45"/>
            <p:cNvSpPr>
              <a:spLocks noChangeShapeType="1"/>
            </p:cNvSpPr>
            <p:nvPr/>
          </p:nvSpPr>
          <p:spPr bwMode="auto">
            <a:xfrm>
              <a:off x="1156" y="2795"/>
              <a:ext cx="0" cy="0"/>
            </a:xfrm>
            <a:prstGeom prst="line">
              <a:avLst/>
            </a:prstGeom>
            <a:noFill/>
            <a:ln w="9525">
              <a:solidFill>
                <a:schemeClr val="tx1"/>
              </a:solidFill>
              <a:round/>
              <a:headEnd/>
              <a:tailEnd/>
            </a:ln>
          </p:spPr>
          <p:txBody>
            <a:bodyPr/>
            <a:lstStyle/>
            <a:p>
              <a:endParaRPr lang="en-US" dirty="0">
                <a:latin typeface="Arial" panose="020B0604020202020204" pitchFamily="34" charset="0"/>
              </a:endParaRPr>
            </a:p>
          </p:txBody>
        </p:sp>
        <p:sp>
          <p:nvSpPr>
            <p:cNvPr id="13360" name="Rectangle 46"/>
            <p:cNvSpPr>
              <a:spLocks noChangeArrowheads="1"/>
            </p:cNvSpPr>
            <p:nvPr/>
          </p:nvSpPr>
          <p:spPr bwMode="auto">
            <a:xfrm>
              <a:off x="2725" y="3401"/>
              <a:ext cx="950" cy="247"/>
            </a:xfrm>
            <a:prstGeom prst="rect">
              <a:avLst/>
            </a:prstGeom>
            <a:solidFill>
              <a:schemeClr val="bg1"/>
            </a:solidFill>
            <a:ln w="9525">
              <a:noFill/>
              <a:miter lim="800000"/>
              <a:headEnd/>
              <a:tailEnd/>
            </a:ln>
          </p:spPr>
          <p:txBody>
            <a:bodyPr wrap="none" anchor="ctr"/>
            <a:lstStyle/>
            <a:p>
              <a:pPr algn="r" eaLnBrk="0" hangingPunct="0"/>
              <a:endParaRPr lang="en-US" sz="4400" b="1" dirty="0">
                <a:solidFill>
                  <a:srgbClr val="0000FF"/>
                </a:solidFill>
                <a:latin typeface="Arial" panose="020B0604020202020204" pitchFamily="34" charset="0"/>
              </a:endParaRPr>
            </a:p>
          </p:txBody>
        </p:sp>
        <p:grpSp>
          <p:nvGrpSpPr>
            <p:cNvPr id="13361" name="Group 47"/>
            <p:cNvGrpSpPr>
              <a:grpSpLocks/>
            </p:cNvGrpSpPr>
            <p:nvPr/>
          </p:nvGrpSpPr>
          <p:grpSpPr bwMode="auto">
            <a:xfrm>
              <a:off x="2929" y="3427"/>
              <a:ext cx="445" cy="420"/>
              <a:chOff x="1008" y="2720"/>
              <a:chExt cx="856" cy="808"/>
            </a:xfrm>
          </p:grpSpPr>
          <p:sp>
            <p:nvSpPr>
              <p:cNvPr id="13362" name="Rectangle 48"/>
              <p:cNvSpPr>
                <a:spLocks noChangeArrowheads="1"/>
              </p:cNvSpPr>
              <p:nvPr/>
            </p:nvSpPr>
            <p:spPr bwMode="auto">
              <a:xfrm>
                <a:off x="1032" y="3304"/>
                <a:ext cx="488" cy="160"/>
              </a:xfrm>
              <a:prstGeom prst="rect">
                <a:avLst/>
              </a:prstGeom>
              <a:solidFill>
                <a:srgbClr val="FF33CC"/>
              </a:solidFill>
              <a:ln w="38100" algn="ctr">
                <a:solidFill>
                  <a:schemeClr val="tx1"/>
                </a:solidFill>
                <a:miter lim="800000"/>
                <a:headEnd/>
                <a:tailEnd/>
              </a:ln>
            </p:spPr>
            <p:txBody>
              <a:bodyPr wrap="none" anchor="ctr"/>
              <a:lstStyle/>
              <a:p>
                <a:pPr algn="r" eaLnBrk="0" hangingPunct="0"/>
                <a:endParaRPr lang="en-US" sz="4400" b="1" dirty="0">
                  <a:solidFill>
                    <a:srgbClr val="0000FF"/>
                  </a:solidFill>
                  <a:latin typeface="Arial" panose="020B0604020202020204" pitchFamily="34" charset="0"/>
                </a:endParaRPr>
              </a:p>
            </p:txBody>
          </p:sp>
          <p:sp>
            <p:nvSpPr>
              <p:cNvPr id="13363" name="Freeform 49"/>
              <p:cNvSpPr>
                <a:spLocks/>
              </p:cNvSpPr>
              <p:nvPr/>
            </p:nvSpPr>
            <p:spPr bwMode="auto">
              <a:xfrm flipH="1">
                <a:off x="1008" y="3168"/>
                <a:ext cx="136" cy="344"/>
              </a:xfrm>
              <a:custGeom>
                <a:avLst/>
                <a:gdLst>
                  <a:gd name="T0" fmla="*/ 24 w 136"/>
                  <a:gd name="T1" fmla="*/ 0 h 344"/>
                  <a:gd name="T2" fmla="*/ 136 w 136"/>
                  <a:gd name="T3" fmla="*/ 0 h 344"/>
                  <a:gd name="T4" fmla="*/ 136 w 136"/>
                  <a:gd name="T5" fmla="*/ 232 h 344"/>
                  <a:gd name="T6" fmla="*/ 106 w 136"/>
                  <a:gd name="T7" fmla="*/ 344 h 344"/>
                  <a:gd name="T8" fmla="*/ 106 w 136"/>
                  <a:gd name="T9" fmla="*/ 88 h 344"/>
                  <a:gd name="T10" fmla="*/ 0 w 136"/>
                  <a:gd name="T11" fmla="*/ 88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pPr algn="r" eaLnBrk="0" hangingPunct="0"/>
                <a:endParaRPr lang="en-US" sz="4400" b="1" dirty="0">
                  <a:solidFill>
                    <a:srgbClr val="0000FF"/>
                  </a:solidFill>
                  <a:latin typeface="Arial" panose="020B0604020202020204" pitchFamily="34" charset="0"/>
                </a:endParaRPr>
              </a:p>
            </p:txBody>
          </p:sp>
          <p:sp>
            <p:nvSpPr>
              <p:cNvPr id="13364" name="Freeform 50"/>
              <p:cNvSpPr>
                <a:spLocks/>
              </p:cNvSpPr>
              <p:nvPr/>
            </p:nvSpPr>
            <p:spPr bwMode="auto">
              <a:xfrm flipH="1">
                <a:off x="1077" y="3000"/>
                <a:ext cx="123" cy="312"/>
              </a:xfrm>
              <a:custGeom>
                <a:avLst/>
                <a:gdLst>
                  <a:gd name="T0" fmla="*/ 12 w 136"/>
                  <a:gd name="T1" fmla="*/ 0 h 344"/>
                  <a:gd name="T2" fmla="*/ 66 w 136"/>
                  <a:gd name="T3" fmla="*/ 0 h 344"/>
                  <a:gd name="T4" fmla="*/ 66 w 136"/>
                  <a:gd name="T5" fmla="*/ 116 h 344"/>
                  <a:gd name="T6" fmla="*/ 52 w 136"/>
                  <a:gd name="T7" fmla="*/ 173 h 344"/>
                  <a:gd name="T8" fmla="*/ 52 w 136"/>
                  <a:gd name="T9" fmla="*/ 44 h 344"/>
                  <a:gd name="T10" fmla="*/ 0 w 136"/>
                  <a:gd name="T11" fmla="*/ 44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pPr algn="r" eaLnBrk="0" hangingPunct="0"/>
                <a:endParaRPr lang="en-US" sz="4400" b="1" dirty="0">
                  <a:solidFill>
                    <a:srgbClr val="0000FF"/>
                  </a:solidFill>
                  <a:latin typeface="Arial" panose="020B0604020202020204" pitchFamily="34" charset="0"/>
                </a:endParaRPr>
              </a:p>
            </p:txBody>
          </p:sp>
          <p:sp>
            <p:nvSpPr>
              <p:cNvPr id="13365" name="Freeform 51"/>
              <p:cNvSpPr>
                <a:spLocks/>
              </p:cNvSpPr>
              <p:nvPr/>
            </p:nvSpPr>
            <p:spPr bwMode="auto">
              <a:xfrm flipH="1">
                <a:off x="1200" y="2800"/>
                <a:ext cx="127" cy="320"/>
              </a:xfrm>
              <a:custGeom>
                <a:avLst/>
                <a:gdLst>
                  <a:gd name="T0" fmla="*/ 16 w 136"/>
                  <a:gd name="T1" fmla="*/ 0 h 344"/>
                  <a:gd name="T2" fmla="*/ 85 w 136"/>
                  <a:gd name="T3" fmla="*/ 0 h 344"/>
                  <a:gd name="T4" fmla="*/ 85 w 136"/>
                  <a:gd name="T5" fmla="*/ 140 h 344"/>
                  <a:gd name="T6" fmla="*/ 65 w 136"/>
                  <a:gd name="T7" fmla="*/ 207 h 344"/>
                  <a:gd name="T8" fmla="*/ 65 w 136"/>
                  <a:gd name="T9" fmla="*/ 53 h 344"/>
                  <a:gd name="T10" fmla="*/ 0 w 136"/>
                  <a:gd name="T11" fmla="*/ 53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pPr algn="r" eaLnBrk="0" hangingPunct="0"/>
                <a:endParaRPr lang="en-US" sz="4400" b="1" dirty="0">
                  <a:solidFill>
                    <a:srgbClr val="0000FF"/>
                  </a:solidFill>
                  <a:latin typeface="Arial" panose="020B0604020202020204" pitchFamily="34" charset="0"/>
                </a:endParaRPr>
              </a:p>
            </p:txBody>
          </p:sp>
          <p:sp>
            <p:nvSpPr>
              <p:cNvPr id="13366" name="Freeform 52"/>
              <p:cNvSpPr>
                <a:spLocks/>
              </p:cNvSpPr>
              <p:nvPr/>
            </p:nvSpPr>
            <p:spPr bwMode="auto">
              <a:xfrm>
                <a:off x="1032" y="2720"/>
                <a:ext cx="744" cy="592"/>
              </a:xfrm>
              <a:custGeom>
                <a:avLst/>
                <a:gdLst>
                  <a:gd name="T0" fmla="*/ 0 w 744"/>
                  <a:gd name="T1" fmla="*/ 592 h 592"/>
                  <a:gd name="T2" fmla="*/ 488 w 744"/>
                  <a:gd name="T3" fmla="*/ 576 h 592"/>
                  <a:gd name="T4" fmla="*/ 744 w 744"/>
                  <a:gd name="T5" fmla="*/ 0 h 592"/>
                  <a:gd name="T6" fmla="*/ 336 w 744"/>
                  <a:gd name="T7" fmla="*/ 8 h 592"/>
                  <a:gd name="T8" fmla="*/ 0 w 744"/>
                  <a:gd name="T9" fmla="*/ 592 h 592"/>
                  <a:gd name="T10" fmla="*/ 0 60000 65536"/>
                  <a:gd name="T11" fmla="*/ 0 60000 65536"/>
                  <a:gd name="T12" fmla="*/ 0 60000 65536"/>
                  <a:gd name="T13" fmla="*/ 0 60000 65536"/>
                  <a:gd name="T14" fmla="*/ 0 60000 65536"/>
                  <a:gd name="T15" fmla="*/ 0 w 744"/>
                  <a:gd name="T16" fmla="*/ 0 h 592"/>
                  <a:gd name="T17" fmla="*/ 744 w 744"/>
                  <a:gd name="T18" fmla="*/ 592 h 592"/>
                </a:gdLst>
                <a:ahLst/>
                <a:cxnLst>
                  <a:cxn ang="T10">
                    <a:pos x="T0" y="T1"/>
                  </a:cxn>
                  <a:cxn ang="T11">
                    <a:pos x="T2" y="T3"/>
                  </a:cxn>
                  <a:cxn ang="T12">
                    <a:pos x="T4" y="T5"/>
                  </a:cxn>
                  <a:cxn ang="T13">
                    <a:pos x="T6" y="T7"/>
                  </a:cxn>
                  <a:cxn ang="T14">
                    <a:pos x="T8" y="T9"/>
                  </a:cxn>
                </a:cxnLst>
                <a:rect l="T15" t="T16" r="T17" b="T18"/>
                <a:pathLst>
                  <a:path w="744" h="592">
                    <a:moveTo>
                      <a:pt x="0" y="592"/>
                    </a:moveTo>
                    <a:lnTo>
                      <a:pt x="488" y="576"/>
                    </a:lnTo>
                    <a:lnTo>
                      <a:pt x="744" y="0"/>
                    </a:lnTo>
                    <a:lnTo>
                      <a:pt x="336" y="8"/>
                    </a:lnTo>
                    <a:lnTo>
                      <a:pt x="0" y="592"/>
                    </a:lnTo>
                    <a:close/>
                  </a:path>
                </a:pathLst>
              </a:custGeom>
              <a:solidFill>
                <a:srgbClr val="FF33CC"/>
              </a:solidFill>
              <a:ln w="38100">
                <a:solidFill>
                  <a:schemeClr val="tx1"/>
                </a:solidFill>
                <a:round/>
                <a:headEnd/>
                <a:tailEnd/>
              </a:ln>
            </p:spPr>
            <p:txBody>
              <a:bodyPr wrap="none" anchor="ctr"/>
              <a:lstStyle/>
              <a:p>
                <a:pPr algn="r" eaLnBrk="0" hangingPunct="0"/>
                <a:endParaRPr lang="en-US" sz="4400" b="1" dirty="0">
                  <a:solidFill>
                    <a:srgbClr val="0000FF"/>
                  </a:solidFill>
                  <a:latin typeface="Arial" panose="020B0604020202020204" pitchFamily="34" charset="0"/>
                </a:endParaRPr>
              </a:p>
            </p:txBody>
          </p:sp>
          <p:sp>
            <p:nvSpPr>
              <p:cNvPr id="13367" name="Freeform 53"/>
              <p:cNvSpPr>
                <a:spLocks/>
              </p:cNvSpPr>
              <p:nvPr/>
            </p:nvSpPr>
            <p:spPr bwMode="auto">
              <a:xfrm>
                <a:off x="1520" y="2720"/>
                <a:ext cx="248" cy="760"/>
              </a:xfrm>
              <a:custGeom>
                <a:avLst/>
                <a:gdLst>
                  <a:gd name="T0" fmla="*/ 248 w 248"/>
                  <a:gd name="T1" fmla="*/ 0 h 760"/>
                  <a:gd name="T2" fmla="*/ 248 w 248"/>
                  <a:gd name="T3" fmla="*/ 208 h 760"/>
                  <a:gd name="T4" fmla="*/ 8 w 248"/>
                  <a:gd name="T5" fmla="*/ 760 h 760"/>
                  <a:gd name="T6" fmla="*/ 0 w 248"/>
                  <a:gd name="T7" fmla="*/ 600 h 760"/>
                  <a:gd name="T8" fmla="*/ 248 w 248"/>
                  <a:gd name="T9" fmla="*/ 0 h 760"/>
                  <a:gd name="T10" fmla="*/ 0 60000 65536"/>
                  <a:gd name="T11" fmla="*/ 0 60000 65536"/>
                  <a:gd name="T12" fmla="*/ 0 60000 65536"/>
                  <a:gd name="T13" fmla="*/ 0 60000 65536"/>
                  <a:gd name="T14" fmla="*/ 0 60000 65536"/>
                  <a:gd name="T15" fmla="*/ 0 w 248"/>
                  <a:gd name="T16" fmla="*/ 0 h 760"/>
                  <a:gd name="T17" fmla="*/ 248 w 248"/>
                  <a:gd name="T18" fmla="*/ 760 h 760"/>
                </a:gdLst>
                <a:ahLst/>
                <a:cxnLst>
                  <a:cxn ang="T10">
                    <a:pos x="T0" y="T1"/>
                  </a:cxn>
                  <a:cxn ang="T11">
                    <a:pos x="T2" y="T3"/>
                  </a:cxn>
                  <a:cxn ang="T12">
                    <a:pos x="T4" y="T5"/>
                  </a:cxn>
                  <a:cxn ang="T13">
                    <a:pos x="T6" y="T7"/>
                  </a:cxn>
                  <a:cxn ang="T14">
                    <a:pos x="T8" y="T9"/>
                  </a:cxn>
                </a:cxnLst>
                <a:rect l="T15" t="T16" r="T17" b="T18"/>
                <a:pathLst>
                  <a:path w="248" h="760">
                    <a:moveTo>
                      <a:pt x="248" y="0"/>
                    </a:moveTo>
                    <a:lnTo>
                      <a:pt x="248" y="208"/>
                    </a:lnTo>
                    <a:lnTo>
                      <a:pt x="8" y="760"/>
                    </a:lnTo>
                    <a:lnTo>
                      <a:pt x="0" y="600"/>
                    </a:lnTo>
                    <a:lnTo>
                      <a:pt x="248" y="0"/>
                    </a:lnTo>
                    <a:close/>
                  </a:path>
                </a:pathLst>
              </a:custGeom>
              <a:solidFill>
                <a:srgbClr val="FF33CC"/>
              </a:solidFill>
              <a:ln w="38100">
                <a:solidFill>
                  <a:schemeClr val="tx1"/>
                </a:solidFill>
                <a:round/>
                <a:headEnd/>
                <a:tailEnd/>
              </a:ln>
            </p:spPr>
            <p:txBody>
              <a:bodyPr wrap="none" anchor="ctr"/>
              <a:lstStyle/>
              <a:p>
                <a:pPr algn="r" eaLnBrk="0" hangingPunct="0"/>
                <a:endParaRPr lang="en-US" sz="4400" b="1" dirty="0">
                  <a:solidFill>
                    <a:srgbClr val="0000FF"/>
                  </a:solidFill>
                  <a:latin typeface="Arial" panose="020B0604020202020204" pitchFamily="34" charset="0"/>
                </a:endParaRPr>
              </a:p>
            </p:txBody>
          </p:sp>
          <p:sp>
            <p:nvSpPr>
              <p:cNvPr id="13368" name="Freeform 54"/>
              <p:cNvSpPr>
                <a:spLocks/>
              </p:cNvSpPr>
              <p:nvPr/>
            </p:nvSpPr>
            <p:spPr bwMode="auto">
              <a:xfrm>
                <a:off x="1584" y="3184"/>
                <a:ext cx="136" cy="344"/>
              </a:xfrm>
              <a:custGeom>
                <a:avLst/>
                <a:gdLst>
                  <a:gd name="T0" fmla="*/ 24 w 136"/>
                  <a:gd name="T1" fmla="*/ 0 h 344"/>
                  <a:gd name="T2" fmla="*/ 136 w 136"/>
                  <a:gd name="T3" fmla="*/ 0 h 344"/>
                  <a:gd name="T4" fmla="*/ 136 w 136"/>
                  <a:gd name="T5" fmla="*/ 232 h 344"/>
                  <a:gd name="T6" fmla="*/ 106 w 136"/>
                  <a:gd name="T7" fmla="*/ 344 h 344"/>
                  <a:gd name="T8" fmla="*/ 106 w 136"/>
                  <a:gd name="T9" fmla="*/ 88 h 344"/>
                  <a:gd name="T10" fmla="*/ 0 w 136"/>
                  <a:gd name="T11" fmla="*/ 88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pPr algn="r" eaLnBrk="0" hangingPunct="0"/>
                <a:endParaRPr lang="en-US" sz="4400" b="1" dirty="0">
                  <a:solidFill>
                    <a:srgbClr val="0000FF"/>
                  </a:solidFill>
                  <a:latin typeface="Arial" panose="020B0604020202020204" pitchFamily="34" charset="0"/>
                </a:endParaRPr>
              </a:p>
            </p:txBody>
          </p:sp>
          <p:sp>
            <p:nvSpPr>
              <p:cNvPr id="13369" name="Freeform 55"/>
              <p:cNvSpPr>
                <a:spLocks/>
              </p:cNvSpPr>
              <p:nvPr/>
            </p:nvSpPr>
            <p:spPr bwMode="auto">
              <a:xfrm>
                <a:off x="1669" y="3008"/>
                <a:ext cx="123" cy="312"/>
              </a:xfrm>
              <a:custGeom>
                <a:avLst/>
                <a:gdLst>
                  <a:gd name="T0" fmla="*/ 12 w 136"/>
                  <a:gd name="T1" fmla="*/ 0 h 344"/>
                  <a:gd name="T2" fmla="*/ 66 w 136"/>
                  <a:gd name="T3" fmla="*/ 0 h 344"/>
                  <a:gd name="T4" fmla="*/ 66 w 136"/>
                  <a:gd name="T5" fmla="*/ 116 h 344"/>
                  <a:gd name="T6" fmla="*/ 52 w 136"/>
                  <a:gd name="T7" fmla="*/ 173 h 344"/>
                  <a:gd name="T8" fmla="*/ 52 w 136"/>
                  <a:gd name="T9" fmla="*/ 44 h 344"/>
                  <a:gd name="T10" fmla="*/ 0 w 136"/>
                  <a:gd name="T11" fmla="*/ 44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pPr algn="r" eaLnBrk="0" hangingPunct="0"/>
                <a:endParaRPr lang="en-US" sz="4400" b="1" dirty="0">
                  <a:solidFill>
                    <a:srgbClr val="0000FF"/>
                  </a:solidFill>
                  <a:latin typeface="Arial" panose="020B0604020202020204" pitchFamily="34" charset="0"/>
                </a:endParaRPr>
              </a:p>
            </p:txBody>
          </p:sp>
          <p:sp>
            <p:nvSpPr>
              <p:cNvPr id="13370" name="Freeform 56"/>
              <p:cNvSpPr>
                <a:spLocks/>
              </p:cNvSpPr>
              <p:nvPr/>
            </p:nvSpPr>
            <p:spPr bwMode="auto">
              <a:xfrm>
                <a:off x="1737" y="2840"/>
                <a:ext cx="127" cy="320"/>
              </a:xfrm>
              <a:custGeom>
                <a:avLst/>
                <a:gdLst>
                  <a:gd name="T0" fmla="*/ 16 w 136"/>
                  <a:gd name="T1" fmla="*/ 0 h 344"/>
                  <a:gd name="T2" fmla="*/ 85 w 136"/>
                  <a:gd name="T3" fmla="*/ 0 h 344"/>
                  <a:gd name="T4" fmla="*/ 85 w 136"/>
                  <a:gd name="T5" fmla="*/ 140 h 344"/>
                  <a:gd name="T6" fmla="*/ 65 w 136"/>
                  <a:gd name="T7" fmla="*/ 207 h 344"/>
                  <a:gd name="T8" fmla="*/ 65 w 136"/>
                  <a:gd name="T9" fmla="*/ 53 h 344"/>
                  <a:gd name="T10" fmla="*/ 0 w 136"/>
                  <a:gd name="T11" fmla="*/ 53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pPr algn="r" eaLnBrk="0" hangingPunct="0"/>
                <a:endParaRPr lang="en-US" sz="4400" b="1" dirty="0">
                  <a:solidFill>
                    <a:srgbClr val="0000FF"/>
                  </a:solidFill>
                  <a:latin typeface="Arial" panose="020B0604020202020204" pitchFamily="34" charset="0"/>
                </a:endParaRPr>
              </a:p>
            </p:txBody>
          </p:sp>
        </p:grpSp>
        <p:sp>
          <p:nvSpPr>
            <p:cNvPr id="13371" name="Line 57"/>
            <p:cNvSpPr>
              <a:spLocks noChangeShapeType="1"/>
            </p:cNvSpPr>
            <p:nvPr/>
          </p:nvSpPr>
          <p:spPr bwMode="auto">
            <a:xfrm flipH="1" flipV="1">
              <a:off x="3173" y="3155"/>
              <a:ext cx="9" cy="210"/>
            </a:xfrm>
            <a:prstGeom prst="line">
              <a:avLst/>
            </a:prstGeom>
            <a:noFill/>
            <a:ln w="9525">
              <a:solidFill>
                <a:schemeClr val="tx1"/>
              </a:solidFill>
              <a:round/>
              <a:headEnd/>
              <a:tailEnd type="triangle" w="med" len="med"/>
            </a:ln>
          </p:spPr>
          <p:txBody>
            <a:bodyPr wrap="none" anchor="ctr"/>
            <a:lstStyle/>
            <a:p>
              <a:endParaRPr lang="en-US" dirty="0">
                <a:latin typeface="Arial" panose="020B0604020202020204" pitchFamily="34" charset="0"/>
              </a:endParaRPr>
            </a:p>
          </p:txBody>
        </p:sp>
      </p:grpSp>
      <p:sp>
        <p:nvSpPr>
          <p:cNvPr id="61" name="TextBox 60">
            <a:extLst>
              <a:ext uri="{FF2B5EF4-FFF2-40B4-BE49-F238E27FC236}">
                <a16:creationId xmlns:a16="http://schemas.microsoft.com/office/drawing/2014/main" id="{23DF7EF2-FD3F-4461-9307-59C26A425D55}"/>
              </a:ext>
            </a:extLst>
          </p:cNvPr>
          <p:cNvSpPr txBox="1"/>
          <p:nvPr/>
        </p:nvSpPr>
        <p:spPr bwMode="auto">
          <a:xfrm>
            <a:off x="368981" y="312546"/>
            <a:ext cx="6917278" cy="523220"/>
          </a:xfrm>
          <a:prstGeom prst="rect">
            <a:avLst/>
          </a:prstGeom>
          <a:solidFill>
            <a:schemeClr val="bg1"/>
          </a:solidFill>
          <a:ln w="76200">
            <a:solidFill>
              <a:schemeClr val="tx1">
                <a:lumMod val="85000"/>
              </a:schemeClr>
            </a:solid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2800" dirty="0">
                <a:solidFill>
                  <a:srgbClr val="FFFF00"/>
                </a:solidFill>
                <a:latin typeface="Arial" panose="020B0604020202020204" pitchFamily="34" charset="0"/>
                <a:cs typeface="Arial" panose="020B0604020202020204" pitchFamily="34" charset="0"/>
              </a:rPr>
              <a:t>Multicore Processor (CMP): the New Boss</a:t>
            </a:r>
          </a:p>
        </p:txBody>
      </p:sp>
      <p:sp>
        <p:nvSpPr>
          <p:cNvPr id="62" name="TextBox 61">
            <a:extLst>
              <a:ext uri="{FF2B5EF4-FFF2-40B4-BE49-F238E27FC236}">
                <a16:creationId xmlns:a16="http://schemas.microsoft.com/office/drawing/2014/main" id="{D60C12BC-CA71-4AE7-8FCD-A43FB4DFE46E}"/>
              </a:ext>
            </a:extLst>
          </p:cNvPr>
          <p:cNvSpPr txBox="1"/>
          <p:nvPr/>
        </p:nvSpPr>
        <p:spPr bwMode="auto">
          <a:xfrm>
            <a:off x="250194" y="2880183"/>
            <a:ext cx="2577404" cy="1384995"/>
          </a:xfrm>
          <a:prstGeom prst="rect">
            <a:avLst/>
          </a:prstGeom>
          <a:solidFill>
            <a:schemeClr val="bg1"/>
          </a:solidFill>
          <a:ln w="76200">
            <a:solidFill>
              <a:srgbClr val="CCECFF"/>
            </a:solidFill>
            <a:miter lim="800000"/>
            <a:headEnd/>
            <a:tailEnd/>
          </a:ln>
          <a:effectLst>
            <a:outerShdw blurRad="50800" dist="38100" dir="2700000" algn="tl" rotWithShape="0">
              <a:prstClr val="black">
                <a:alpha val="40000"/>
              </a:prstClr>
            </a:outerShdw>
          </a:effectLst>
        </p:spPr>
        <p:txBody>
          <a:bodyPr wrap="square" rtlCol="0">
            <a:spAutoFit/>
          </a:bodyPr>
          <a:lstStyle/>
          <a:p>
            <a:r>
              <a:rPr lang="en-US" sz="2800" dirty="0">
                <a:solidFill>
                  <a:srgbClr val="FFFF00"/>
                </a:solidFill>
                <a:latin typeface="Arial" panose="020B0604020202020204" pitchFamily="34" charset="0"/>
                <a:cs typeface="Arial" panose="020B0604020202020204" pitchFamily="34" charset="0"/>
              </a:rPr>
              <a:t>Processors, memory all on same chip</a:t>
            </a:r>
          </a:p>
        </p:txBody>
      </p:sp>
    </p:spTree>
    <p:extLst>
      <p:ext uri="{BB962C8B-B14F-4D97-AF65-F5344CB8AC3E}">
        <p14:creationId xmlns:p14="http://schemas.microsoft.com/office/powerpoint/2010/main" val="12904409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Slide Number Placeholder 4"/>
          <p:cNvSpPr>
            <a:spLocks noGrp="1"/>
          </p:cNvSpPr>
          <p:nvPr>
            <p:ph type="sldNum" sz="quarter" idx="4294967295"/>
          </p:nvPr>
        </p:nvSpPr>
        <p:spPr>
          <a:xfrm>
            <a:off x="6553200" y="6248400"/>
            <a:ext cx="1905000" cy="457200"/>
          </a:xfrm>
          <a:prstGeom prst="rect">
            <a:avLst/>
          </a:prstGeom>
          <a:noFill/>
        </p:spPr>
        <p:txBody>
          <a:bodyPr/>
          <a:lstStyle/>
          <a:p>
            <a:fld id="{7F5A9382-C8C1-45DF-8554-601DD1463803}" type="slidenum">
              <a:rPr lang="x-none" sz="1600" smtClean="0"/>
              <a:pPr/>
              <a:t>60</a:t>
            </a:fld>
            <a:endParaRPr lang="en-US" sz="1600" dirty="0"/>
          </a:p>
        </p:txBody>
      </p:sp>
      <p:pic>
        <p:nvPicPr>
          <p:cNvPr id="54276" name="Picture 2" descr="magic"/>
          <p:cNvPicPr>
            <a:picLocks noChangeAspect="1" noChangeArrowheads="1"/>
          </p:cNvPicPr>
          <p:nvPr/>
        </p:nvPicPr>
        <p:blipFill>
          <a:blip r:embed="rId3" cstate="print"/>
          <a:srcRect/>
          <a:stretch>
            <a:fillRect/>
          </a:stretch>
        </p:blipFill>
        <p:spPr bwMode="auto">
          <a:xfrm>
            <a:off x="2540000" y="2540000"/>
            <a:ext cx="127000" cy="127000"/>
          </a:xfrm>
          <a:prstGeom prst="rect">
            <a:avLst/>
          </a:prstGeom>
          <a:noFill/>
          <a:ln w="9525">
            <a:noFill/>
            <a:miter lim="800000"/>
            <a:headEnd/>
            <a:tailEnd/>
          </a:ln>
        </p:spPr>
      </p:pic>
      <p:sp>
        <p:nvSpPr>
          <p:cNvPr id="54277" name="AutoShape 3"/>
          <p:cNvSpPr>
            <a:spLocks noChangeArrowheads="1"/>
          </p:cNvSpPr>
          <p:nvPr/>
        </p:nvSpPr>
        <p:spPr bwMode="auto">
          <a:xfrm>
            <a:off x="1176338" y="4308475"/>
            <a:ext cx="6626225" cy="641350"/>
          </a:xfrm>
          <a:prstGeom prst="leftRightArrow">
            <a:avLst>
              <a:gd name="adj1" fmla="val 40102"/>
              <a:gd name="adj2" fmla="val 81458"/>
            </a:avLst>
          </a:prstGeom>
          <a:solidFill>
            <a:schemeClr val="folHlink"/>
          </a:solidFill>
          <a:ln w="38100">
            <a:solidFill>
              <a:schemeClr val="tx1"/>
            </a:solidFill>
            <a:miter lim="800000"/>
            <a:headEnd/>
            <a:tailEnd/>
          </a:ln>
        </p:spPr>
        <p:txBody>
          <a:bodyPr wrap="none" anchor="ctr"/>
          <a:lstStyle/>
          <a:p>
            <a:pPr algn="r"/>
            <a:r>
              <a:rPr lang="en-US" sz="2000" b="0" dirty="0">
                <a:solidFill>
                  <a:schemeClr val="tx2"/>
                </a:solidFill>
                <a:latin typeface="Arial" panose="020B0604020202020204" pitchFamily="34" charset="0"/>
              </a:rPr>
              <a:t>Bus</a:t>
            </a:r>
          </a:p>
        </p:txBody>
      </p:sp>
      <p:grpSp>
        <p:nvGrpSpPr>
          <p:cNvPr id="54279" name="Group 5"/>
          <p:cNvGrpSpPr>
            <a:grpSpLocks/>
          </p:cNvGrpSpPr>
          <p:nvPr/>
        </p:nvGrpSpPr>
        <p:grpSpPr bwMode="auto">
          <a:xfrm>
            <a:off x="3732213" y="2495550"/>
            <a:ext cx="1130300" cy="1173163"/>
            <a:chOff x="2496" y="2725"/>
            <a:chExt cx="712" cy="739"/>
          </a:xfrm>
        </p:grpSpPr>
        <p:sp>
          <p:nvSpPr>
            <p:cNvPr id="54313" name="Rectangle 6"/>
            <p:cNvSpPr>
              <a:spLocks noChangeArrowheads="1"/>
            </p:cNvSpPr>
            <p:nvPr/>
          </p:nvSpPr>
          <p:spPr bwMode="auto">
            <a:xfrm>
              <a:off x="2592" y="3312"/>
              <a:ext cx="528" cy="144"/>
            </a:xfrm>
            <a:prstGeom prst="rect">
              <a:avLst/>
            </a:prstGeom>
            <a:solidFill>
              <a:schemeClr val="folHlink"/>
            </a:solidFill>
            <a:ln w="38100" algn="ctr">
              <a:solidFill>
                <a:schemeClr val="tx1"/>
              </a:solidFill>
              <a:miter lim="800000"/>
              <a:headEnd/>
              <a:tailEnd/>
            </a:ln>
          </p:spPr>
          <p:txBody>
            <a:bodyPr wrap="none" anchor="ctr"/>
            <a:lstStyle/>
            <a:p>
              <a:endParaRPr lang="en-US" dirty="0">
                <a:latin typeface="Arial" panose="020B0604020202020204" pitchFamily="34" charset="0"/>
              </a:endParaRPr>
            </a:p>
          </p:txBody>
        </p:sp>
        <p:sp>
          <p:nvSpPr>
            <p:cNvPr id="54314" name="Freeform 7"/>
            <p:cNvSpPr>
              <a:spLocks/>
            </p:cNvSpPr>
            <p:nvPr/>
          </p:nvSpPr>
          <p:spPr bwMode="auto">
            <a:xfrm>
              <a:off x="2592" y="2725"/>
              <a:ext cx="528" cy="587"/>
            </a:xfrm>
            <a:custGeom>
              <a:avLst/>
              <a:gdLst>
                <a:gd name="T0" fmla="*/ 48 w 528"/>
                <a:gd name="T1" fmla="*/ 11 h 587"/>
                <a:gd name="T2" fmla="*/ 480 w 528"/>
                <a:gd name="T3" fmla="*/ 11 h 587"/>
                <a:gd name="T4" fmla="*/ 528 w 528"/>
                <a:gd name="T5" fmla="*/ 587 h 587"/>
                <a:gd name="T6" fmla="*/ 0 w 528"/>
                <a:gd name="T7" fmla="*/ 587 h 587"/>
                <a:gd name="T8" fmla="*/ 32 w 528"/>
                <a:gd name="T9" fmla="*/ 0 h 587"/>
                <a:gd name="T10" fmla="*/ 0 60000 65536"/>
                <a:gd name="T11" fmla="*/ 0 60000 65536"/>
                <a:gd name="T12" fmla="*/ 0 60000 65536"/>
                <a:gd name="T13" fmla="*/ 0 60000 65536"/>
                <a:gd name="T14" fmla="*/ 0 60000 65536"/>
                <a:gd name="T15" fmla="*/ 0 w 528"/>
                <a:gd name="T16" fmla="*/ 0 h 587"/>
                <a:gd name="T17" fmla="*/ 528 w 528"/>
                <a:gd name="T18" fmla="*/ 587 h 587"/>
              </a:gdLst>
              <a:ahLst/>
              <a:cxnLst>
                <a:cxn ang="T10">
                  <a:pos x="T0" y="T1"/>
                </a:cxn>
                <a:cxn ang="T11">
                  <a:pos x="T2" y="T3"/>
                </a:cxn>
                <a:cxn ang="T12">
                  <a:pos x="T4" y="T5"/>
                </a:cxn>
                <a:cxn ang="T13">
                  <a:pos x="T6" y="T7"/>
                </a:cxn>
                <a:cxn ang="T14">
                  <a:pos x="T8" y="T9"/>
                </a:cxn>
              </a:cxnLst>
              <a:rect l="T15" t="T16" r="T17" b="T18"/>
              <a:pathLst>
                <a:path w="528" h="587">
                  <a:moveTo>
                    <a:pt x="48" y="11"/>
                  </a:moveTo>
                  <a:lnTo>
                    <a:pt x="480" y="11"/>
                  </a:lnTo>
                  <a:lnTo>
                    <a:pt x="528" y="587"/>
                  </a:lnTo>
                  <a:lnTo>
                    <a:pt x="0" y="587"/>
                  </a:lnTo>
                  <a:lnTo>
                    <a:pt x="32" y="0"/>
                  </a:lnTo>
                </a:path>
              </a:pathLst>
            </a:custGeom>
            <a:solidFill>
              <a:schemeClr val="folHlink"/>
            </a:solidFill>
            <a:ln w="38100">
              <a:solidFill>
                <a:schemeClr val="tx1"/>
              </a:solidFill>
              <a:round/>
              <a:headEnd/>
              <a:tailEnd/>
            </a:ln>
          </p:spPr>
          <p:txBody>
            <a:bodyPr wrap="none" anchor="ctr"/>
            <a:lstStyle/>
            <a:p>
              <a:endParaRPr lang="en-US" dirty="0">
                <a:latin typeface="Arial" panose="020B0604020202020204" pitchFamily="34" charset="0"/>
              </a:endParaRPr>
            </a:p>
          </p:txBody>
        </p:sp>
        <p:grpSp>
          <p:nvGrpSpPr>
            <p:cNvPr id="54315" name="Group 8"/>
            <p:cNvGrpSpPr>
              <a:grpSpLocks/>
            </p:cNvGrpSpPr>
            <p:nvPr/>
          </p:nvGrpSpPr>
          <p:grpSpPr bwMode="auto">
            <a:xfrm>
              <a:off x="3072" y="2832"/>
              <a:ext cx="136" cy="632"/>
              <a:chOff x="3072" y="2832"/>
              <a:chExt cx="136" cy="632"/>
            </a:xfrm>
          </p:grpSpPr>
          <p:sp>
            <p:nvSpPr>
              <p:cNvPr id="54320" name="Freeform 9"/>
              <p:cNvSpPr>
                <a:spLocks/>
              </p:cNvSpPr>
              <p:nvPr/>
            </p:nvSpPr>
            <p:spPr bwMode="auto">
              <a:xfrm>
                <a:off x="3072" y="3120"/>
                <a:ext cx="136" cy="344"/>
              </a:xfrm>
              <a:custGeom>
                <a:avLst/>
                <a:gdLst>
                  <a:gd name="T0" fmla="*/ 24 w 136"/>
                  <a:gd name="T1" fmla="*/ 0 h 344"/>
                  <a:gd name="T2" fmla="*/ 136 w 136"/>
                  <a:gd name="T3" fmla="*/ 0 h 344"/>
                  <a:gd name="T4" fmla="*/ 136 w 136"/>
                  <a:gd name="T5" fmla="*/ 232 h 344"/>
                  <a:gd name="T6" fmla="*/ 106 w 136"/>
                  <a:gd name="T7" fmla="*/ 344 h 344"/>
                  <a:gd name="T8" fmla="*/ 106 w 136"/>
                  <a:gd name="T9" fmla="*/ 88 h 344"/>
                  <a:gd name="T10" fmla="*/ 0 w 136"/>
                  <a:gd name="T11" fmla="*/ 88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endParaRPr lang="en-US" dirty="0">
                  <a:latin typeface="Arial" panose="020B0604020202020204" pitchFamily="34" charset="0"/>
                </a:endParaRPr>
              </a:p>
            </p:txBody>
          </p:sp>
          <p:sp>
            <p:nvSpPr>
              <p:cNvPr id="54321" name="Freeform 10"/>
              <p:cNvSpPr>
                <a:spLocks/>
              </p:cNvSpPr>
              <p:nvPr/>
            </p:nvSpPr>
            <p:spPr bwMode="auto">
              <a:xfrm>
                <a:off x="3072" y="2976"/>
                <a:ext cx="123" cy="312"/>
              </a:xfrm>
              <a:custGeom>
                <a:avLst/>
                <a:gdLst>
                  <a:gd name="T0" fmla="*/ 13 w 136"/>
                  <a:gd name="T1" fmla="*/ 0 h 344"/>
                  <a:gd name="T2" fmla="*/ 73 w 136"/>
                  <a:gd name="T3" fmla="*/ 0 h 344"/>
                  <a:gd name="T4" fmla="*/ 73 w 136"/>
                  <a:gd name="T5" fmla="*/ 128 h 344"/>
                  <a:gd name="T6" fmla="*/ 58 w 136"/>
                  <a:gd name="T7" fmla="*/ 191 h 344"/>
                  <a:gd name="T8" fmla="*/ 58 w 136"/>
                  <a:gd name="T9" fmla="*/ 49 h 344"/>
                  <a:gd name="T10" fmla="*/ 0 w 136"/>
                  <a:gd name="T11" fmla="*/ 49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endParaRPr lang="en-US" dirty="0">
                  <a:latin typeface="Arial" panose="020B0604020202020204" pitchFamily="34" charset="0"/>
                </a:endParaRPr>
              </a:p>
            </p:txBody>
          </p:sp>
          <p:sp>
            <p:nvSpPr>
              <p:cNvPr id="54322" name="Freeform 11"/>
              <p:cNvSpPr>
                <a:spLocks/>
              </p:cNvSpPr>
              <p:nvPr/>
            </p:nvSpPr>
            <p:spPr bwMode="auto">
              <a:xfrm>
                <a:off x="3072" y="2832"/>
                <a:ext cx="127" cy="320"/>
              </a:xfrm>
              <a:custGeom>
                <a:avLst/>
                <a:gdLst>
                  <a:gd name="T0" fmla="*/ 17 w 136"/>
                  <a:gd name="T1" fmla="*/ 0 h 344"/>
                  <a:gd name="T2" fmla="*/ 91 w 136"/>
                  <a:gd name="T3" fmla="*/ 0 h 344"/>
                  <a:gd name="T4" fmla="*/ 91 w 136"/>
                  <a:gd name="T5" fmla="*/ 151 h 344"/>
                  <a:gd name="T6" fmla="*/ 70 w 136"/>
                  <a:gd name="T7" fmla="*/ 223 h 344"/>
                  <a:gd name="T8" fmla="*/ 70 w 136"/>
                  <a:gd name="T9" fmla="*/ 57 h 344"/>
                  <a:gd name="T10" fmla="*/ 0 w 136"/>
                  <a:gd name="T11" fmla="*/ 57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endParaRPr lang="en-US" dirty="0">
                  <a:latin typeface="Arial" panose="020B0604020202020204" pitchFamily="34" charset="0"/>
                </a:endParaRPr>
              </a:p>
            </p:txBody>
          </p:sp>
        </p:grpSp>
        <p:grpSp>
          <p:nvGrpSpPr>
            <p:cNvPr id="54316" name="Group 12"/>
            <p:cNvGrpSpPr>
              <a:grpSpLocks/>
            </p:cNvGrpSpPr>
            <p:nvPr/>
          </p:nvGrpSpPr>
          <p:grpSpPr bwMode="auto">
            <a:xfrm flipH="1">
              <a:off x="2496" y="2832"/>
              <a:ext cx="136" cy="632"/>
              <a:chOff x="3072" y="2832"/>
              <a:chExt cx="136" cy="632"/>
            </a:xfrm>
          </p:grpSpPr>
          <p:sp>
            <p:nvSpPr>
              <p:cNvPr id="54317" name="Freeform 13"/>
              <p:cNvSpPr>
                <a:spLocks/>
              </p:cNvSpPr>
              <p:nvPr/>
            </p:nvSpPr>
            <p:spPr bwMode="auto">
              <a:xfrm>
                <a:off x="3072" y="3120"/>
                <a:ext cx="136" cy="344"/>
              </a:xfrm>
              <a:custGeom>
                <a:avLst/>
                <a:gdLst>
                  <a:gd name="T0" fmla="*/ 24 w 136"/>
                  <a:gd name="T1" fmla="*/ 0 h 344"/>
                  <a:gd name="T2" fmla="*/ 136 w 136"/>
                  <a:gd name="T3" fmla="*/ 0 h 344"/>
                  <a:gd name="T4" fmla="*/ 136 w 136"/>
                  <a:gd name="T5" fmla="*/ 232 h 344"/>
                  <a:gd name="T6" fmla="*/ 106 w 136"/>
                  <a:gd name="T7" fmla="*/ 344 h 344"/>
                  <a:gd name="T8" fmla="*/ 106 w 136"/>
                  <a:gd name="T9" fmla="*/ 88 h 344"/>
                  <a:gd name="T10" fmla="*/ 0 w 136"/>
                  <a:gd name="T11" fmla="*/ 88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endParaRPr lang="en-US" dirty="0">
                  <a:latin typeface="Arial" panose="020B0604020202020204" pitchFamily="34" charset="0"/>
                </a:endParaRPr>
              </a:p>
            </p:txBody>
          </p:sp>
          <p:sp>
            <p:nvSpPr>
              <p:cNvPr id="54318" name="Freeform 14"/>
              <p:cNvSpPr>
                <a:spLocks/>
              </p:cNvSpPr>
              <p:nvPr/>
            </p:nvSpPr>
            <p:spPr bwMode="auto">
              <a:xfrm>
                <a:off x="3072" y="2976"/>
                <a:ext cx="123" cy="312"/>
              </a:xfrm>
              <a:custGeom>
                <a:avLst/>
                <a:gdLst>
                  <a:gd name="T0" fmla="*/ 13 w 136"/>
                  <a:gd name="T1" fmla="*/ 0 h 344"/>
                  <a:gd name="T2" fmla="*/ 73 w 136"/>
                  <a:gd name="T3" fmla="*/ 0 h 344"/>
                  <a:gd name="T4" fmla="*/ 73 w 136"/>
                  <a:gd name="T5" fmla="*/ 128 h 344"/>
                  <a:gd name="T6" fmla="*/ 58 w 136"/>
                  <a:gd name="T7" fmla="*/ 191 h 344"/>
                  <a:gd name="T8" fmla="*/ 58 w 136"/>
                  <a:gd name="T9" fmla="*/ 49 h 344"/>
                  <a:gd name="T10" fmla="*/ 0 w 136"/>
                  <a:gd name="T11" fmla="*/ 49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endParaRPr lang="en-US" dirty="0">
                  <a:latin typeface="Arial" panose="020B0604020202020204" pitchFamily="34" charset="0"/>
                </a:endParaRPr>
              </a:p>
            </p:txBody>
          </p:sp>
          <p:sp>
            <p:nvSpPr>
              <p:cNvPr id="54319" name="Freeform 15"/>
              <p:cNvSpPr>
                <a:spLocks/>
              </p:cNvSpPr>
              <p:nvPr/>
            </p:nvSpPr>
            <p:spPr bwMode="auto">
              <a:xfrm>
                <a:off x="3072" y="2832"/>
                <a:ext cx="127" cy="320"/>
              </a:xfrm>
              <a:custGeom>
                <a:avLst/>
                <a:gdLst>
                  <a:gd name="T0" fmla="*/ 17 w 136"/>
                  <a:gd name="T1" fmla="*/ 0 h 344"/>
                  <a:gd name="T2" fmla="*/ 91 w 136"/>
                  <a:gd name="T3" fmla="*/ 0 h 344"/>
                  <a:gd name="T4" fmla="*/ 91 w 136"/>
                  <a:gd name="T5" fmla="*/ 151 h 344"/>
                  <a:gd name="T6" fmla="*/ 70 w 136"/>
                  <a:gd name="T7" fmla="*/ 223 h 344"/>
                  <a:gd name="T8" fmla="*/ 70 w 136"/>
                  <a:gd name="T9" fmla="*/ 57 h 344"/>
                  <a:gd name="T10" fmla="*/ 0 w 136"/>
                  <a:gd name="T11" fmla="*/ 57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endParaRPr lang="en-US" dirty="0">
                  <a:latin typeface="Arial" panose="020B0604020202020204" pitchFamily="34" charset="0"/>
                </a:endParaRPr>
              </a:p>
            </p:txBody>
          </p:sp>
        </p:grpSp>
      </p:grpSp>
      <p:grpSp>
        <p:nvGrpSpPr>
          <p:cNvPr id="54280" name="Group 16"/>
          <p:cNvGrpSpPr>
            <a:grpSpLocks/>
          </p:cNvGrpSpPr>
          <p:nvPr/>
        </p:nvGrpSpPr>
        <p:grpSpPr bwMode="auto">
          <a:xfrm>
            <a:off x="1757363" y="2441575"/>
            <a:ext cx="1358900" cy="1282700"/>
            <a:chOff x="1008" y="2720"/>
            <a:chExt cx="856" cy="808"/>
          </a:xfrm>
        </p:grpSpPr>
        <p:sp>
          <p:nvSpPr>
            <p:cNvPr id="54304" name="Rectangle 17"/>
            <p:cNvSpPr>
              <a:spLocks noChangeArrowheads="1"/>
            </p:cNvSpPr>
            <p:nvPr/>
          </p:nvSpPr>
          <p:spPr bwMode="auto">
            <a:xfrm>
              <a:off x="1032" y="3304"/>
              <a:ext cx="488" cy="160"/>
            </a:xfrm>
            <a:prstGeom prst="rect">
              <a:avLst/>
            </a:prstGeom>
            <a:solidFill>
              <a:srgbClr val="FF33CC"/>
            </a:solidFill>
            <a:ln w="38100" algn="ctr">
              <a:solidFill>
                <a:schemeClr val="tx1"/>
              </a:solidFill>
              <a:miter lim="800000"/>
              <a:headEnd/>
              <a:tailEnd/>
            </a:ln>
          </p:spPr>
          <p:txBody>
            <a:bodyPr wrap="none" anchor="ctr"/>
            <a:lstStyle/>
            <a:p>
              <a:endParaRPr lang="en-US" dirty="0">
                <a:latin typeface="Arial" panose="020B0604020202020204" pitchFamily="34" charset="0"/>
              </a:endParaRPr>
            </a:p>
          </p:txBody>
        </p:sp>
        <p:sp>
          <p:nvSpPr>
            <p:cNvPr id="54305" name="Freeform 18"/>
            <p:cNvSpPr>
              <a:spLocks/>
            </p:cNvSpPr>
            <p:nvPr/>
          </p:nvSpPr>
          <p:spPr bwMode="auto">
            <a:xfrm flipH="1">
              <a:off x="1008" y="3168"/>
              <a:ext cx="136" cy="344"/>
            </a:xfrm>
            <a:custGeom>
              <a:avLst/>
              <a:gdLst>
                <a:gd name="T0" fmla="*/ 24 w 136"/>
                <a:gd name="T1" fmla="*/ 0 h 344"/>
                <a:gd name="T2" fmla="*/ 136 w 136"/>
                <a:gd name="T3" fmla="*/ 0 h 344"/>
                <a:gd name="T4" fmla="*/ 136 w 136"/>
                <a:gd name="T5" fmla="*/ 232 h 344"/>
                <a:gd name="T6" fmla="*/ 106 w 136"/>
                <a:gd name="T7" fmla="*/ 344 h 344"/>
                <a:gd name="T8" fmla="*/ 106 w 136"/>
                <a:gd name="T9" fmla="*/ 88 h 344"/>
                <a:gd name="T10" fmla="*/ 0 w 136"/>
                <a:gd name="T11" fmla="*/ 88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endParaRPr lang="en-US" dirty="0">
                <a:latin typeface="Arial" panose="020B0604020202020204" pitchFamily="34" charset="0"/>
              </a:endParaRPr>
            </a:p>
          </p:txBody>
        </p:sp>
        <p:sp>
          <p:nvSpPr>
            <p:cNvPr id="54306" name="Freeform 19"/>
            <p:cNvSpPr>
              <a:spLocks/>
            </p:cNvSpPr>
            <p:nvPr/>
          </p:nvSpPr>
          <p:spPr bwMode="auto">
            <a:xfrm flipH="1">
              <a:off x="1077" y="3000"/>
              <a:ext cx="123" cy="312"/>
            </a:xfrm>
            <a:custGeom>
              <a:avLst/>
              <a:gdLst>
                <a:gd name="T0" fmla="*/ 13 w 136"/>
                <a:gd name="T1" fmla="*/ 0 h 344"/>
                <a:gd name="T2" fmla="*/ 73 w 136"/>
                <a:gd name="T3" fmla="*/ 0 h 344"/>
                <a:gd name="T4" fmla="*/ 73 w 136"/>
                <a:gd name="T5" fmla="*/ 128 h 344"/>
                <a:gd name="T6" fmla="*/ 58 w 136"/>
                <a:gd name="T7" fmla="*/ 191 h 344"/>
                <a:gd name="T8" fmla="*/ 58 w 136"/>
                <a:gd name="T9" fmla="*/ 49 h 344"/>
                <a:gd name="T10" fmla="*/ 0 w 136"/>
                <a:gd name="T11" fmla="*/ 49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endParaRPr lang="en-US" dirty="0">
                <a:latin typeface="Arial" panose="020B0604020202020204" pitchFamily="34" charset="0"/>
              </a:endParaRPr>
            </a:p>
          </p:txBody>
        </p:sp>
        <p:sp>
          <p:nvSpPr>
            <p:cNvPr id="54307" name="Freeform 20"/>
            <p:cNvSpPr>
              <a:spLocks/>
            </p:cNvSpPr>
            <p:nvPr/>
          </p:nvSpPr>
          <p:spPr bwMode="auto">
            <a:xfrm flipH="1">
              <a:off x="1200" y="2800"/>
              <a:ext cx="127" cy="320"/>
            </a:xfrm>
            <a:custGeom>
              <a:avLst/>
              <a:gdLst>
                <a:gd name="T0" fmla="*/ 17 w 136"/>
                <a:gd name="T1" fmla="*/ 0 h 344"/>
                <a:gd name="T2" fmla="*/ 91 w 136"/>
                <a:gd name="T3" fmla="*/ 0 h 344"/>
                <a:gd name="T4" fmla="*/ 91 w 136"/>
                <a:gd name="T5" fmla="*/ 151 h 344"/>
                <a:gd name="T6" fmla="*/ 70 w 136"/>
                <a:gd name="T7" fmla="*/ 223 h 344"/>
                <a:gd name="T8" fmla="*/ 70 w 136"/>
                <a:gd name="T9" fmla="*/ 57 h 344"/>
                <a:gd name="T10" fmla="*/ 0 w 136"/>
                <a:gd name="T11" fmla="*/ 57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endParaRPr lang="en-US" dirty="0">
                <a:latin typeface="Arial" panose="020B0604020202020204" pitchFamily="34" charset="0"/>
              </a:endParaRPr>
            </a:p>
          </p:txBody>
        </p:sp>
        <p:sp>
          <p:nvSpPr>
            <p:cNvPr id="54308" name="Freeform 21"/>
            <p:cNvSpPr>
              <a:spLocks/>
            </p:cNvSpPr>
            <p:nvPr/>
          </p:nvSpPr>
          <p:spPr bwMode="auto">
            <a:xfrm>
              <a:off x="1032" y="2720"/>
              <a:ext cx="744" cy="592"/>
            </a:xfrm>
            <a:custGeom>
              <a:avLst/>
              <a:gdLst>
                <a:gd name="T0" fmla="*/ 0 w 744"/>
                <a:gd name="T1" fmla="*/ 592 h 592"/>
                <a:gd name="T2" fmla="*/ 488 w 744"/>
                <a:gd name="T3" fmla="*/ 576 h 592"/>
                <a:gd name="T4" fmla="*/ 744 w 744"/>
                <a:gd name="T5" fmla="*/ 0 h 592"/>
                <a:gd name="T6" fmla="*/ 336 w 744"/>
                <a:gd name="T7" fmla="*/ 8 h 592"/>
                <a:gd name="T8" fmla="*/ 0 w 744"/>
                <a:gd name="T9" fmla="*/ 592 h 592"/>
                <a:gd name="T10" fmla="*/ 0 60000 65536"/>
                <a:gd name="T11" fmla="*/ 0 60000 65536"/>
                <a:gd name="T12" fmla="*/ 0 60000 65536"/>
                <a:gd name="T13" fmla="*/ 0 60000 65536"/>
                <a:gd name="T14" fmla="*/ 0 60000 65536"/>
                <a:gd name="T15" fmla="*/ 0 w 744"/>
                <a:gd name="T16" fmla="*/ 0 h 592"/>
                <a:gd name="T17" fmla="*/ 744 w 744"/>
                <a:gd name="T18" fmla="*/ 592 h 592"/>
              </a:gdLst>
              <a:ahLst/>
              <a:cxnLst>
                <a:cxn ang="T10">
                  <a:pos x="T0" y="T1"/>
                </a:cxn>
                <a:cxn ang="T11">
                  <a:pos x="T2" y="T3"/>
                </a:cxn>
                <a:cxn ang="T12">
                  <a:pos x="T4" y="T5"/>
                </a:cxn>
                <a:cxn ang="T13">
                  <a:pos x="T6" y="T7"/>
                </a:cxn>
                <a:cxn ang="T14">
                  <a:pos x="T8" y="T9"/>
                </a:cxn>
              </a:cxnLst>
              <a:rect l="T15" t="T16" r="T17" b="T18"/>
              <a:pathLst>
                <a:path w="744" h="592">
                  <a:moveTo>
                    <a:pt x="0" y="592"/>
                  </a:moveTo>
                  <a:lnTo>
                    <a:pt x="488" y="576"/>
                  </a:lnTo>
                  <a:lnTo>
                    <a:pt x="744" y="0"/>
                  </a:lnTo>
                  <a:lnTo>
                    <a:pt x="336" y="8"/>
                  </a:lnTo>
                  <a:lnTo>
                    <a:pt x="0" y="592"/>
                  </a:lnTo>
                  <a:close/>
                </a:path>
              </a:pathLst>
            </a:custGeom>
            <a:solidFill>
              <a:srgbClr val="FF33CC"/>
            </a:solidFill>
            <a:ln w="38100">
              <a:solidFill>
                <a:schemeClr val="tx1"/>
              </a:solidFill>
              <a:round/>
              <a:headEnd/>
              <a:tailEnd/>
            </a:ln>
          </p:spPr>
          <p:txBody>
            <a:bodyPr wrap="none" anchor="ctr"/>
            <a:lstStyle/>
            <a:p>
              <a:endParaRPr lang="en-US" dirty="0">
                <a:latin typeface="Arial" panose="020B0604020202020204" pitchFamily="34" charset="0"/>
              </a:endParaRPr>
            </a:p>
          </p:txBody>
        </p:sp>
        <p:sp>
          <p:nvSpPr>
            <p:cNvPr id="54309" name="Freeform 22"/>
            <p:cNvSpPr>
              <a:spLocks/>
            </p:cNvSpPr>
            <p:nvPr/>
          </p:nvSpPr>
          <p:spPr bwMode="auto">
            <a:xfrm>
              <a:off x="1520" y="2720"/>
              <a:ext cx="248" cy="760"/>
            </a:xfrm>
            <a:custGeom>
              <a:avLst/>
              <a:gdLst>
                <a:gd name="T0" fmla="*/ 248 w 248"/>
                <a:gd name="T1" fmla="*/ 0 h 760"/>
                <a:gd name="T2" fmla="*/ 248 w 248"/>
                <a:gd name="T3" fmla="*/ 208 h 760"/>
                <a:gd name="T4" fmla="*/ 8 w 248"/>
                <a:gd name="T5" fmla="*/ 760 h 760"/>
                <a:gd name="T6" fmla="*/ 0 w 248"/>
                <a:gd name="T7" fmla="*/ 600 h 760"/>
                <a:gd name="T8" fmla="*/ 248 w 248"/>
                <a:gd name="T9" fmla="*/ 0 h 760"/>
                <a:gd name="T10" fmla="*/ 0 60000 65536"/>
                <a:gd name="T11" fmla="*/ 0 60000 65536"/>
                <a:gd name="T12" fmla="*/ 0 60000 65536"/>
                <a:gd name="T13" fmla="*/ 0 60000 65536"/>
                <a:gd name="T14" fmla="*/ 0 60000 65536"/>
                <a:gd name="T15" fmla="*/ 0 w 248"/>
                <a:gd name="T16" fmla="*/ 0 h 760"/>
                <a:gd name="T17" fmla="*/ 248 w 248"/>
                <a:gd name="T18" fmla="*/ 760 h 760"/>
              </a:gdLst>
              <a:ahLst/>
              <a:cxnLst>
                <a:cxn ang="T10">
                  <a:pos x="T0" y="T1"/>
                </a:cxn>
                <a:cxn ang="T11">
                  <a:pos x="T2" y="T3"/>
                </a:cxn>
                <a:cxn ang="T12">
                  <a:pos x="T4" y="T5"/>
                </a:cxn>
                <a:cxn ang="T13">
                  <a:pos x="T6" y="T7"/>
                </a:cxn>
                <a:cxn ang="T14">
                  <a:pos x="T8" y="T9"/>
                </a:cxn>
              </a:cxnLst>
              <a:rect l="T15" t="T16" r="T17" b="T18"/>
              <a:pathLst>
                <a:path w="248" h="760">
                  <a:moveTo>
                    <a:pt x="248" y="0"/>
                  </a:moveTo>
                  <a:lnTo>
                    <a:pt x="248" y="208"/>
                  </a:lnTo>
                  <a:lnTo>
                    <a:pt x="8" y="760"/>
                  </a:lnTo>
                  <a:lnTo>
                    <a:pt x="0" y="600"/>
                  </a:lnTo>
                  <a:lnTo>
                    <a:pt x="248" y="0"/>
                  </a:lnTo>
                  <a:close/>
                </a:path>
              </a:pathLst>
            </a:custGeom>
            <a:solidFill>
              <a:srgbClr val="FF33CC"/>
            </a:solidFill>
            <a:ln w="38100">
              <a:solidFill>
                <a:schemeClr val="tx1"/>
              </a:solidFill>
              <a:round/>
              <a:headEnd/>
              <a:tailEnd/>
            </a:ln>
          </p:spPr>
          <p:txBody>
            <a:bodyPr wrap="none" anchor="ctr"/>
            <a:lstStyle/>
            <a:p>
              <a:endParaRPr lang="en-US" dirty="0">
                <a:latin typeface="Arial" panose="020B0604020202020204" pitchFamily="34" charset="0"/>
              </a:endParaRPr>
            </a:p>
          </p:txBody>
        </p:sp>
        <p:sp>
          <p:nvSpPr>
            <p:cNvPr id="54310" name="Freeform 23"/>
            <p:cNvSpPr>
              <a:spLocks/>
            </p:cNvSpPr>
            <p:nvPr/>
          </p:nvSpPr>
          <p:spPr bwMode="auto">
            <a:xfrm>
              <a:off x="1584" y="3184"/>
              <a:ext cx="136" cy="344"/>
            </a:xfrm>
            <a:custGeom>
              <a:avLst/>
              <a:gdLst>
                <a:gd name="T0" fmla="*/ 24 w 136"/>
                <a:gd name="T1" fmla="*/ 0 h 344"/>
                <a:gd name="T2" fmla="*/ 136 w 136"/>
                <a:gd name="T3" fmla="*/ 0 h 344"/>
                <a:gd name="T4" fmla="*/ 136 w 136"/>
                <a:gd name="T5" fmla="*/ 232 h 344"/>
                <a:gd name="T6" fmla="*/ 106 w 136"/>
                <a:gd name="T7" fmla="*/ 344 h 344"/>
                <a:gd name="T8" fmla="*/ 106 w 136"/>
                <a:gd name="T9" fmla="*/ 88 h 344"/>
                <a:gd name="T10" fmla="*/ 0 w 136"/>
                <a:gd name="T11" fmla="*/ 88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endParaRPr lang="en-US" dirty="0">
                <a:latin typeface="Arial" panose="020B0604020202020204" pitchFamily="34" charset="0"/>
              </a:endParaRPr>
            </a:p>
          </p:txBody>
        </p:sp>
        <p:sp>
          <p:nvSpPr>
            <p:cNvPr id="54311" name="Freeform 24"/>
            <p:cNvSpPr>
              <a:spLocks/>
            </p:cNvSpPr>
            <p:nvPr/>
          </p:nvSpPr>
          <p:spPr bwMode="auto">
            <a:xfrm>
              <a:off x="1669" y="3008"/>
              <a:ext cx="123" cy="312"/>
            </a:xfrm>
            <a:custGeom>
              <a:avLst/>
              <a:gdLst>
                <a:gd name="T0" fmla="*/ 13 w 136"/>
                <a:gd name="T1" fmla="*/ 0 h 344"/>
                <a:gd name="T2" fmla="*/ 73 w 136"/>
                <a:gd name="T3" fmla="*/ 0 h 344"/>
                <a:gd name="T4" fmla="*/ 73 w 136"/>
                <a:gd name="T5" fmla="*/ 128 h 344"/>
                <a:gd name="T6" fmla="*/ 58 w 136"/>
                <a:gd name="T7" fmla="*/ 191 h 344"/>
                <a:gd name="T8" fmla="*/ 58 w 136"/>
                <a:gd name="T9" fmla="*/ 49 h 344"/>
                <a:gd name="T10" fmla="*/ 0 w 136"/>
                <a:gd name="T11" fmla="*/ 49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endParaRPr lang="en-US" dirty="0">
                <a:latin typeface="Arial" panose="020B0604020202020204" pitchFamily="34" charset="0"/>
              </a:endParaRPr>
            </a:p>
          </p:txBody>
        </p:sp>
        <p:sp>
          <p:nvSpPr>
            <p:cNvPr id="54312" name="Freeform 25"/>
            <p:cNvSpPr>
              <a:spLocks/>
            </p:cNvSpPr>
            <p:nvPr/>
          </p:nvSpPr>
          <p:spPr bwMode="auto">
            <a:xfrm>
              <a:off x="1737" y="2840"/>
              <a:ext cx="127" cy="320"/>
            </a:xfrm>
            <a:custGeom>
              <a:avLst/>
              <a:gdLst>
                <a:gd name="T0" fmla="*/ 17 w 136"/>
                <a:gd name="T1" fmla="*/ 0 h 344"/>
                <a:gd name="T2" fmla="*/ 91 w 136"/>
                <a:gd name="T3" fmla="*/ 0 h 344"/>
                <a:gd name="T4" fmla="*/ 91 w 136"/>
                <a:gd name="T5" fmla="*/ 151 h 344"/>
                <a:gd name="T6" fmla="*/ 70 w 136"/>
                <a:gd name="T7" fmla="*/ 223 h 344"/>
                <a:gd name="T8" fmla="*/ 70 w 136"/>
                <a:gd name="T9" fmla="*/ 57 h 344"/>
                <a:gd name="T10" fmla="*/ 0 w 136"/>
                <a:gd name="T11" fmla="*/ 57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endParaRPr lang="en-US" dirty="0">
                <a:latin typeface="Arial" panose="020B0604020202020204" pitchFamily="34" charset="0"/>
              </a:endParaRPr>
            </a:p>
          </p:txBody>
        </p:sp>
      </p:grpSp>
      <p:grpSp>
        <p:nvGrpSpPr>
          <p:cNvPr id="54281" name="Group 26"/>
          <p:cNvGrpSpPr>
            <a:grpSpLocks/>
          </p:cNvGrpSpPr>
          <p:nvPr/>
        </p:nvGrpSpPr>
        <p:grpSpPr bwMode="auto">
          <a:xfrm flipH="1">
            <a:off x="5480050" y="2441575"/>
            <a:ext cx="1358900" cy="1282700"/>
            <a:chOff x="1008" y="2720"/>
            <a:chExt cx="856" cy="808"/>
          </a:xfrm>
        </p:grpSpPr>
        <p:sp>
          <p:nvSpPr>
            <p:cNvPr id="54295" name="Rectangle 27"/>
            <p:cNvSpPr>
              <a:spLocks noChangeArrowheads="1"/>
            </p:cNvSpPr>
            <p:nvPr/>
          </p:nvSpPr>
          <p:spPr bwMode="auto">
            <a:xfrm>
              <a:off x="1032" y="3304"/>
              <a:ext cx="488" cy="160"/>
            </a:xfrm>
            <a:prstGeom prst="rect">
              <a:avLst/>
            </a:prstGeom>
            <a:solidFill>
              <a:schemeClr val="folHlink"/>
            </a:solidFill>
            <a:ln w="38100" algn="ctr">
              <a:solidFill>
                <a:schemeClr val="tx1"/>
              </a:solidFill>
              <a:miter lim="800000"/>
              <a:headEnd/>
              <a:tailEnd/>
            </a:ln>
          </p:spPr>
          <p:txBody>
            <a:bodyPr wrap="none" anchor="ctr"/>
            <a:lstStyle/>
            <a:p>
              <a:endParaRPr lang="en-US" dirty="0">
                <a:latin typeface="Arial" panose="020B0604020202020204" pitchFamily="34" charset="0"/>
              </a:endParaRPr>
            </a:p>
          </p:txBody>
        </p:sp>
        <p:sp>
          <p:nvSpPr>
            <p:cNvPr id="54296" name="Freeform 28"/>
            <p:cNvSpPr>
              <a:spLocks/>
            </p:cNvSpPr>
            <p:nvPr/>
          </p:nvSpPr>
          <p:spPr bwMode="auto">
            <a:xfrm flipH="1">
              <a:off x="1008" y="3168"/>
              <a:ext cx="136" cy="344"/>
            </a:xfrm>
            <a:custGeom>
              <a:avLst/>
              <a:gdLst>
                <a:gd name="T0" fmla="*/ 24 w 136"/>
                <a:gd name="T1" fmla="*/ 0 h 344"/>
                <a:gd name="T2" fmla="*/ 136 w 136"/>
                <a:gd name="T3" fmla="*/ 0 h 344"/>
                <a:gd name="T4" fmla="*/ 136 w 136"/>
                <a:gd name="T5" fmla="*/ 232 h 344"/>
                <a:gd name="T6" fmla="*/ 106 w 136"/>
                <a:gd name="T7" fmla="*/ 344 h 344"/>
                <a:gd name="T8" fmla="*/ 106 w 136"/>
                <a:gd name="T9" fmla="*/ 88 h 344"/>
                <a:gd name="T10" fmla="*/ 0 w 136"/>
                <a:gd name="T11" fmla="*/ 88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endParaRPr lang="en-US" dirty="0">
                <a:latin typeface="Arial" panose="020B0604020202020204" pitchFamily="34" charset="0"/>
              </a:endParaRPr>
            </a:p>
          </p:txBody>
        </p:sp>
        <p:sp>
          <p:nvSpPr>
            <p:cNvPr id="54297" name="Freeform 29"/>
            <p:cNvSpPr>
              <a:spLocks/>
            </p:cNvSpPr>
            <p:nvPr/>
          </p:nvSpPr>
          <p:spPr bwMode="auto">
            <a:xfrm flipH="1">
              <a:off x="1077" y="3000"/>
              <a:ext cx="123" cy="312"/>
            </a:xfrm>
            <a:custGeom>
              <a:avLst/>
              <a:gdLst>
                <a:gd name="T0" fmla="*/ 13 w 136"/>
                <a:gd name="T1" fmla="*/ 0 h 344"/>
                <a:gd name="T2" fmla="*/ 73 w 136"/>
                <a:gd name="T3" fmla="*/ 0 h 344"/>
                <a:gd name="T4" fmla="*/ 73 w 136"/>
                <a:gd name="T5" fmla="*/ 128 h 344"/>
                <a:gd name="T6" fmla="*/ 58 w 136"/>
                <a:gd name="T7" fmla="*/ 191 h 344"/>
                <a:gd name="T8" fmla="*/ 58 w 136"/>
                <a:gd name="T9" fmla="*/ 49 h 344"/>
                <a:gd name="T10" fmla="*/ 0 w 136"/>
                <a:gd name="T11" fmla="*/ 49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endParaRPr lang="en-US" dirty="0">
                <a:latin typeface="Arial" panose="020B0604020202020204" pitchFamily="34" charset="0"/>
              </a:endParaRPr>
            </a:p>
          </p:txBody>
        </p:sp>
        <p:sp>
          <p:nvSpPr>
            <p:cNvPr id="54298" name="Freeform 30"/>
            <p:cNvSpPr>
              <a:spLocks/>
            </p:cNvSpPr>
            <p:nvPr/>
          </p:nvSpPr>
          <p:spPr bwMode="auto">
            <a:xfrm flipH="1">
              <a:off x="1200" y="2800"/>
              <a:ext cx="127" cy="320"/>
            </a:xfrm>
            <a:custGeom>
              <a:avLst/>
              <a:gdLst>
                <a:gd name="T0" fmla="*/ 17 w 136"/>
                <a:gd name="T1" fmla="*/ 0 h 344"/>
                <a:gd name="T2" fmla="*/ 91 w 136"/>
                <a:gd name="T3" fmla="*/ 0 h 344"/>
                <a:gd name="T4" fmla="*/ 91 w 136"/>
                <a:gd name="T5" fmla="*/ 151 h 344"/>
                <a:gd name="T6" fmla="*/ 70 w 136"/>
                <a:gd name="T7" fmla="*/ 223 h 344"/>
                <a:gd name="T8" fmla="*/ 70 w 136"/>
                <a:gd name="T9" fmla="*/ 57 h 344"/>
                <a:gd name="T10" fmla="*/ 0 w 136"/>
                <a:gd name="T11" fmla="*/ 57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endParaRPr lang="en-US" dirty="0">
                <a:latin typeface="Arial" panose="020B0604020202020204" pitchFamily="34" charset="0"/>
              </a:endParaRPr>
            </a:p>
          </p:txBody>
        </p:sp>
        <p:sp>
          <p:nvSpPr>
            <p:cNvPr id="54299" name="Freeform 31"/>
            <p:cNvSpPr>
              <a:spLocks/>
            </p:cNvSpPr>
            <p:nvPr/>
          </p:nvSpPr>
          <p:spPr bwMode="auto">
            <a:xfrm>
              <a:off x="1032" y="2720"/>
              <a:ext cx="744" cy="592"/>
            </a:xfrm>
            <a:custGeom>
              <a:avLst/>
              <a:gdLst>
                <a:gd name="T0" fmla="*/ 0 w 744"/>
                <a:gd name="T1" fmla="*/ 592 h 592"/>
                <a:gd name="T2" fmla="*/ 488 w 744"/>
                <a:gd name="T3" fmla="*/ 576 h 592"/>
                <a:gd name="T4" fmla="*/ 744 w 744"/>
                <a:gd name="T5" fmla="*/ 0 h 592"/>
                <a:gd name="T6" fmla="*/ 336 w 744"/>
                <a:gd name="T7" fmla="*/ 8 h 592"/>
                <a:gd name="T8" fmla="*/ 0 w 744"/>
                <a:gd name="T9" fmla="*/ 592 h 592"/>
                <a:gd name="T10" fmla="*/ 0 60000 65536"/>
                <a:gd name="T11" fmla="*/ 0 60000 65536"/>
                <a:gd name="T12" fmla="*/ 0 60000 65536"/>
                <a:gd name="T13" fmla="*/ 0 60000 65536"/>
                <a:gd name="T14" fmla="*/ 0 60000 65536"/>
                <a:gd name="T15" fmla="*/ 0 w 744"/>
                <a:gd name="T16" fmla="*/ 0 h 592"/>
                <a:gd name="T17" fmla="*/ 744 w 744"/>
                <a:gd name="T18" fmla="*/ 592 h 592"/>
              </a:gdLst>
              <a:ahLst/>
              <a:cxnLst>
                <a:cxn ang="T10">
                  <a:pos x="T0" y="T1"/>
                </a:cxn>
                <a:cxn ang="T11">
                  <a:pos x="T2" y="T3"/>
                </a:cxn>
                <a:cxn ang="T12">
                  <a:pos x="T4" y="T5"/>
                </a:cxn>
                <a:cxn ang="T13">
                  <a:pos x="T6" y="T7"/>
                </a:cxn>
                <a:cxn ang="T14">
                  <a:pos x="T8" y="T9"/>
                </a:cxn>
              </a:cxnLst>
              <a:rect l="T15" t="T16" r="T17" b="T18"/>
              <a:pathLst>
                <a:path w="744" h="592">
                  <a:moveTo>
                    <a:pt x="0" y="592"/>
                  </a:moveTo>
                  <a:lnTo>
                    <a:pt x="488" y="576"/>
                  </a:lnTo>
                  <a:lnTo>
                    <a:pt x="744" y="0"/>
                  </a:lnTo>
                  <a:lnTo>
                    <a:pt x="336" y="8"/>
                  </a:lnTo>
                  <a:lnTo>
                    <a:pt x="0" y="592"/>
                  </a:lnTo>
                  <a:close/>
                </a:path>
              </a:pathLst>
            </a:custGeom>
            <a:solidFill>
              <a:schemeClr val="folHlink"/>
            </a:solidFill>
            <a:ln w="38100">
              <a:solidFill>
                <a:schemeClr val="tx1"/>
              </a:solidFill>
              <a:round/>
              <a:headEnd/>
              <a:tailEnd/>
            </a:ln>
          </p:spPr>
          <p:txBody>
            <a:bodyPr wrap="none" anchor="ctr"/>
            <a:lstStyle/>
            <a:p>
              <a:endParaRPr lang="en-US" dirty="0">
                <a:latin typeface="Arial" panose="020B0604020202020204" pitchFamily="34" charset="0"/>
              </a:endParaRPr>
            </a:p>
          </p:txBody>
        </p:sp>
        <p:sp>
          <p:nvSpPr>
            <p:cNvPr id="54300" name="Freeform 32"/>
            <p:cNvSpPr>
              <a:spLocks/>
            </p:cNvSpPr>
            <p:nvPr/>
          </p:nvSpPr>
          <p:spPr bwMode="auto">
            <a:xfrm>
              <a:off x="1520" y="2720"/>
              <a:ext cx="248" cy="760"/>
            </a:xfrm>
            <a:custGeom>
              <a:avLst/>
              <a:gdLst>
                <a:gd name="T0" fmla="*/ 248 w 248"/>
                <a:gd name="T1" fmla="*/ 0 h 760"/>
                <a:gd name="T2" fmla="*/ 248 w 248"/>
                <a:gd name="T3" fmla="*/ 208 h 760"/>
                <a:gd name="T4" fmla="*/ 8 w 248"/>
                <a:gd name="T5" fmla="*/ 760 h 760"/>
                <a:gd name="T6" fmla="*/ 0 w 248"/>
                <a:gd name="T7" fmla="*/ 600 h 760"/>
                <a:gd name="T8" fmla="*/ 248 w 248"/>
                <a:gd name="T9" fmla="*/ 0 h 760"/>
                <a:gd name="T10" fmla="*/ 0 60000 65536"/>
                <a:gd name="T11" fmla="*/ 0 60000 65536"/>
                <a:gd name="T12" fmla="*/ 0 60000 65536"/>
                <a:gd name="T13" fmla="*/ 0 60000 65536"/>
                <a:gd name="T14" fmla="*/ 0 60000 65536"/>
                <a:gd name="T15" fmla="*/ 0 w 248"/>
                <a:gd name="T16" fmla="*/ 0 h 760"/>
                <a:gd name="T17" fmla="*/ 248 w 248"/>
                <a:gd name="T18" fmla="*/ 760 h 760"/>
              </a:gdLst>
              <a:ahLst/>
              <a:cxnLst>
                <a:cxn ang="T10">
                  <a:pos x="T0" y="T1"/>
                </a:cxn>
                <a:cxn ang="T11">
                  <a:pos x="T2" y="T3"/>
                </a:cxn>
                <a:cxn ang="T12">
                  <a:pos x="T4" y="T5"/>
                </a:cxn>
                <a:cxn ang="T13">
                  <a:pos x="T6" y="T7"/>
                </a:cxn>
                <a:cxn ang="T14">
                  <a:pos x="T8" y="T9"/>
                </a:cxn>
              </a:cxnLst>
              <a:rect l="T15" t="T16" r="T17" b="T18"/>
              <a:pathLst>
                <a:path w="248" h="760">
                  <a:moveTo>
                    <a:pt x="248" y="0"/>
                  </a:moveTo>
                  <a:lnTo>
                    <a:pt x="248" y="208"/>
                  </a:lnTo>
                  <a:lnTo>
                    <a:pt x="8" y="760"/>
                  </a:lnTo>
                  <a:lnTo>
                    <a:pt x="0" y="600"/>
                  </a:lnTo>
                  <a:lnTo>
                    <a:pt x="248" y="0"/>
                  </a:lnTo>
                  <a:close/>
                </a:path>
              </a:pathLst>
            </a:custGeom>
            <a:solidFill>
              <a:schemeClr val="folHlink"/>
            </a:solidFill>
            <a:ln w="38100">
              <a:solidFill>
                <a:schemeClr val="tx1"/>
              </a:solidFill>
              <a:round/>
              <a:headEnd/>
              <a:tailEnd/>
            </a:ln>
          </p:spPr>
          <p:txBody>
            <a:bodyPr wrap="none" anchor="ctr"/>
            <a:lstStyle/>
            <a:p>
              <a:endParaRPr lang="en-US" dirty="0">
                <a:latin typeface="Arial" panose="020B0604020202020204" pitchFamily="34" charset="0"/>
              </a:endParaRPr>
            </a:p>
          </p:txBody>
        </p:sp>
        <p:sp>
          <p:nvSpPr>
            <p:cNvPr id="54301" name="Freeform 33"/>
            <p:cNvSpPr>
              <a:spLocks/>
            </p:cNvSpPr>
            <p:nvPr/>
          </p:nvSpPr>
          <p:spPr bwMode="auto">
            <a:xfrm>
              <a:off x="1584" y="3184"/>
              <a:ext cx="136" cy="344"/>
            </a:xfrm>
            <a:custGeom>
              <a:avLst/>
              <a:gdLst>
                <a:gd name="T0" fmla="*/ 24 w 136"/>
                <a:gd name="T1" fmla="*/ 0 h 344"/>
                <a:gd name="T2" fmla="*/ 136 w 136"/>
                <a:gd name="T3" fmla="*/ 0 h 344"/>
                <a:gd name="T4" fmla="*/ 136 w 136"/>
                <a:gd name="T5" fmla="*/ 232 h 344"/>
                <a:gd name="T6" fmla="*/ 106 w 136"/>
                <a:gd name="T7" fmla="*/ 344 h 344"/>
                <a:gd name="T8" fmla="*/ 106 w 136"/>
                <a:gd name="T9" fmla="*/ 88 h 344"/>
                <a:gd name="T10" fmla="*/ 0 w 136"/>
                <a:gd name="T11" fmla="*/ 88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endParaRPr lang="en-US" dirty="0">
                <a:latin typeface="Arial" panose="020B0604020202020204" pitchFamily="34" charset="0"/>
              </a:endParaRPr>
            </a:p>
          </p:txBody>
        </p:sp>
        <p:sp>
          <p:nvSpPr>
            <p:cNvPr id="54302" name="Freeform 34"/>
            <p:cNvSpPr>
              <a:spLocks/>
            </p:cNvSpPr>
            <p:nvPr/>
          </p:nvSpPr>
          <p:spPr bwMode="auto">
            <a:xfrm>
              <a:off x="1669" y="3008"/>
              <a:ext cx="123" cy="312"/>
            </a:xfrm>
            <a:custGeom>
              <a:avLst/>
              <a:gdLst>
                <a:gd name="T0" fmla="*/ 13 w 136"/>
                <a:gd name="T1" fmla="*/ 0 h 344"/>
                <a:gd name="T2" fmla="*/ 73 w 136"/>
                <a:gd name="T3" fmla="*/ 0 h 344"/>
                <a:gd name="T4" fmla="*/ 73 w 136"/>
                <a:gd name="T5" fmla="*/ 128 h 344"/>
                <a:gd name="T6" fmla="*/ 58 w 136"/>
                <a:gd name="T7" fmla="*/ 191 h 344"/>
                <a:gd name="T8" fmla="*/ 58 w 136"/>
                <a:gd name="T9" fmla="*/ 49 h 344"/>
                <a:gd name="T10" fmla="*/ 0 w 136"/>
                <a:gd name="T11" fmla="*/ 49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endParaRPr lang="en-US" dirty="0">
                <a:latin typeface="Arial" panose="020B0604020202020204" pitchFamily="34" charset="0"/>
              </a:endParaRPr>
            </a:p>
          </p:txBody>
        </p:sp>
        <p:sp>
          <p:nvSpPr>
            <p:cNvPr id="54303" name="Freeform 35"/>
            <p:cNvSpPr>
              <a:spLocks/>
            </p:cNvSpPr>
            <p:nvPr/>
          </p:nvSpPr>
          <p:spPr bwMode="auto">
            <a:xfrm>
              <a:off x="1737" y="2840"/>
              <a:ext cx="127" cy="320"/>
            </a:xfrm>
            <a:custGeom>
              <a:avLst/>
              <a:gdLst>
                <a:gd name="T0" fmla="*/ 17 w 136"/>
                <a:gd name="T1" fmla="*/ 0 h 344"/>
                <a:gd name="T2" fmla="*/ 91 w 136"/>
                <a:gd name="T3" fmla="*/ 0 h 344"/>
                <a:gd name="T4" fmla="*/ 91 w 136"/>
                <a:gd name="T5" fmla="*/ 151 h 344"/>
                <a:gd name="T6" fmla="*/ 70 w 136"/>
                <a:gd name="T7" fmla="*/ 223 h 344"/>
                <a:gd name="T8" fmla="*/ 70 w 136"/>
                <a:gd name="T9" fmla="*/ 57 h 344"/>
                <a:gd name="T10" fmla="*/ 0 w 136"/>
                <a:gd name="T11" fmla="*/ 57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endParaRPr lang="en-US" dirty="0">
                <a:latin typeface="Arial" panose="020B0604020202020204" pitchFamily="34" charset="0"/>
              </a:endParaRPr>
            </a:p>
          </p:txBody>
        </p:sp>
      </p:grpSp>
      <p:sp>
        <p:nvSpPr>
          <p:cNvPr id="54282" name="Rectangle 36"/>
          <p:cNvSpPr>
            <a:spLocks noChangeArrowheads="1"/>
          </p:cNvSpPr>
          <p:nvPr/>
        </p:nvSpPr>
        <p:spPr bwMode="auto">
          <a:xfrm>
            <a:off x="1747838" y="5262563"/>
            <a:ext cx="5567362" cy="881062"/>
          </a:xfrm>
          <a:prstGeom prst="rect">
            <a:avLst/>
          </a:prstGeom>
          <a:solidFill>
            <a:schemeClr val="folHlink"/>
          </a:solidFill>
          <a:ln w="38100">
            <a:solidFill>
              <a:schemeClr val="tx1"/>
            </a:solidFill>
            <a:miter lim="800000"/>
            <a:headEnd/>
            <a:tailEnd/>
          </a:ln>
        </p:spPr>
        <p:txBody>
          <a:bodyPr wrap="none" anchor="ctr"/>
          <a:lstStyle/>
          <a:p>
            <a:pPr algn="ctr"/>
            <a:r>
              <a:rPr lang="en-US" b="0" dirty="0">
                <a:solidFill>
                  <a:schemeClr val="tx2"/>
                </a:solidFill>
                <a:latin typeface="Arial" panose="020B0604020202020204" pitchFamily="34" charset="0"/>
              </a:rPr>
              <a:t>memory</a:t>
            </a:r>
          </a:p>
        </p:txBody>
      </p:sp>
      <p:sp>
        <p:nvSpPr>
          <p:cNvPr id="54283" name="AutoShape 37"/>
          <p:cNvSpPr>
            <a:spLocks noChangeArrowheads="1"/>
          </p:cNvSpPr>
          <p:nvPr/>
        </p:nvSpPr>
        <p:spPr bwMode="auto">
          <a:xfrm>
            <a:off x="4025900" y="4829175"/>
            <a:ext cx="819150" cy="352425"/>
          </a:xfrm>
          <a:prstGeom prst="upDownArrow">
            <a:avLst>
              <a:gd name="adj1" fmla="val 50000"/>
              <a:gd name="adj2" fmla="val 33782"/>
            </a:avLst>
          </a:prstGeom>
          <a:solidFill>
            <a:schemeClr val="folHlink"/>
          </a:solidFill>
          <a:ln w="38100">
            <a:solidFill>
              <a:schemeClr val="tx1"/>
            </a:solidFill>
            <a:miter lim="800000"/>
            <a:headEnd/>
            <a:tailEnd/>
          </a:ln>
        </p:spPr>
        <p:txBody>
          <a:bodyPr wrap="none" anchor="ctr"/>
          <a:lstStyle/>
          <a:p>
            <a:endParaRPr lang="en-US" dirty="0">
              <a:latin typeface="Arial" panose="020B0604020202020204" pitchFamily="34" charset="0"/>
            </a:endParaRPr>
          </a:p>
        </p:txBody>
      </p:sp>
      <p:sp>
        <p:nvSpPr>
          <p:cNvPr id="54284" name="Rectangle 38"/>
          <p:cNvSpPr>
            <a:spLocks noChangeArrowheads="1"/>
          </p:cNvSpPr>
          <p:nvPr/>
        </p:nvSpPr>
        <p:spPr bwMode="auto">
          <a:xfrm>
            <a:off x="5665788" y="3887788"/>
            <a:ext cx="1203325" cy="385762"/>
          </a:xfrm>
          <a:prstGeom prst="rect">
            <a:avLst/>
          </a:prstGeom>
          <a:solidFill>
            <a:schemeClr val="folHlink"/>
          </a:solidFill>
          <a:ln w="38100">
            <a:solidFill>
              <a:schemeClr val="tx1"/>
            </a:solidFill>
            <a:miter lim="800000"/>
            <a:headEnd/>
            <a:tailEnd/>
          </a:ln>
        </p:spPr>
        <p:txBody>
          <a:bodyPr wrap="none" anchor="ctr"/>
          <a:lstStyle/>
          <a:p>
            <a:pPr algn="ctr"/>
            <a:r>
              <a:rPr lang="en-US" sz="2400" b="0" dirty="0">
                <a:solidFill>
                  <a:schemeClr val="bg1"/>
                </a:solidFill>
                <a:latin typeface="Arial" panose="020B0604020202020204" pitchFamily="34" charset="0"/>
              </a:rPr>
              <a:t>cache</a:t>
            </a:r>
          </a:p>
        </p:txBody>
      </p:sp>
      <p:sp>
        <p:nvSpPr>
          <p:cNvPr id="54285" name="Rectangle 39"/>
          <p:cNvSpPr>
            <a:spLocks noChangeArrowheads="1"/>
          </p:cNvSpPr>
          <p:nvPr/>
        </p:nvSpPr>
        <p:spPr bwMode="auto">
          <a:xfrm>
            <a:off x="3792538" y="3887788"/>
            <a:ext cx="1203325" cy="385762"/>
          </a:xfrm>
          <a:prstGeom prst="rect">
            <a:avLst/>
          </a:prstGeom>
          <a:solidFill>
            <a:schemeClr val="folHlink"/>
          </a:solidFill>
          <a:ln w="38100">
            <a:solidFill>
              <a:schemeClr val="tx1"/>
            </a:solidFill>
            <a:miter lim="800000"/>
            <a:headEnd/>
            <a:tailEnd/>
          </a:ln>
        </p:spPr>
        <p:txBody>
          <a:bodyPr wrap="none" anchor="ctr"/>
          <a:lstStyle/>
          <a:p>
            <a:pPr algn="ctr"/>
            <a:r>
              <a:rPr lang="en-US" sz="2400" b="0" dirty="0">
                <a:solidFill>
                  <a:schemeClr val="bg1"/>
                </a:solidFill>
                <a:latin typeface="Arial" panose="020B0604020202020204" pitchFamily="34" charset="0"/>
              </a:rPr>
              <a:t>cache</a:t>
            </a:r>
          </a:p>
        </p:txBody>
      </p:sp>
      <p:sp>
        <p:nvSpPr>
          <p:cNvPr id="54286" name="Rectangle 40"/>
          <p:cNvSpPr>
            <a:spLocks noChangeArrowheads="1"/>
          </p:cNvSpPr>
          <p:nvPr/>
        </p:nvSpPr>
        <p:spPr bwMode="auto">
          <a:xfrm>
            <a:off x="5905500" y="5483225"/>
            <a:ext cx="1203325" cy="385763"/>
          </a:xfrm>
          <a:prstGeom prst="rect">
            <a:avLst/>
          </a:prstGeom>
          <a:solidFill>
            <a:schemeClr val="accent2"/>
          </a:solidFill>
          <a:ln w="38100">
            <a:solidFill>
              <a:schemeClr val="tx1"/>
            </a:solidFill>
            <a:miter lim="800000"/>
            <a:headEnd/>
            <a:tailEnd/>
          </a:ln>
        </p:spPr>
        <p:txBody>
          <a:bodyPr wrap="none" anchor="ctr"/>
          <a:lstStyle/>
          <a:p>
            <a:pPr algn="ctr"/>
            <a:r>
              <a:rPr lang="en-US" sz="2400" b="0" dirty="0">
                <a:solidFill>
                  <a:schemeClr val="tx1"/>
                </a:solidFill>
                <a:latin typeface="Arial" panose="020B0604020202020204" pitchFamily="34" charset="0"/>
              </a:rPr>
              <a:t>data</a:t>
            </a:r>
          </a:p>
        </p:txBody>
      </p:sp>
      <p:sp>
        <p:nvSpPr>
          <p:cNvPr id="1136681" name="AutoShape 41"/>
          <p:cNvSpPr>
            <a:spLocks noChangeArrowheads="1"/>
          </p:cNvSpPr>
          <p:nvPr/>
        </p:nvSpPr>
        <p:spPr bwMode="auto">
          <a:xfrm>
            <a:off x="347663" y="1354138"/>
            <a:ext cx="1941512" cy="1187450"/>
          </a:xfrm>
          <a:prstGeom prst="cloudCallout">
            <a:avLst>
              <a:gd name="adj1" fmla="val 30375"/>
              <a:gd name="adj2" fmla="val 71657"/>
            </a:avLst>
          </a:prstGeom>
          <a:solidFill>
            <a:schemeClr val="bg2">
              <a:alpha val="30196"/>
            </a:schemeClr>
          </a:solidFill>
          <a:ln w="38100">
            <a:solidFill>
              <a:schemeClr val="tx1"/>
            </a:solidFill>
            <a:round/>
            <a:headEnd/>
            <a:tailEnd/>
          </a:ln>
        </p:spPr>
        <p:txBody>
          <a:bodyPr anchor="ctr"/>
          <a:lstStyle/>
          <a:p>
            <a:pPr algn="ctr"/>
            <a:r>
              <a:rPr lang="en-US" sz="2400" b="0" dirty="0">
                <a:solidFill>
                  <a:srgbClr val="FFFF00"/>
                </a:solidFill>
                <a:latin typeface="Arial" panose="020B0604020202020204" pitchFamily="34" charset="0"/>
              </a:rPr>
              <a:t>Got it</a:t>
            </a:r>
          </a:p>
        </p:txBody>
      </p:sp>
      <p:sp>
        <p:nvSpPr>
          <p:cNvPr id="1136682" name="Rectangle 42"/>
          <p:cNvSpPr>
            <a:spLocks noChangeArrowheads="1"/>
          </p:cNvSpPr>
          <p:nvPr/>
        </p:nvSpPr>
        <p:spPr bwMode="auto">
          <a:xfrm>
            <a:off x="1905000" y="3871913"/>
            <a:ext cx="1203325" cy="385762"/>
          </a:xfrm>
          <a:prstGeom prst="rect">
            <a:avLst/>
          </a:prstGeom>
          <a:solidFill>
            <a:schemeClr val="accent2"/>
          </a:solidFill>
          <a:ln w="38100">
            <a:solidFill>
              <a:schemeClr val="tx1"/>
            </a:solidFill>
            <a:miter lim="800000"/>
            <a:headEnd/>
            <a:tailEnd/>
          </a:ln>
        </p:spPr>
        <p:txBody>
          <a:bodyPr wrap="none" anchor="ctr"/>
          <a:lstStyle/>
          <a:p>
            <a:pPr algn="ctr"/>
            <a:r>
              <a:rPr lang="en-US" sz="2400" b="0" dirty="0">
                <a:solidFill>
                  <a:schemeClr val="bg1"/>
                </a:solidFill>
                <a:latin typeface="Arial" panose="020B0604020202020204" pitchFamily="34" charset="0"/>
              </a:rPr>
              <a:t>data</a:t>
            </a:r>
          </a:p>
        </p:txBody>
      </p:sp>
      <p:sp>
        <p:nvSpPr>
          <p:cNvPr id="54289" name="Rectangle 43"/>
          <p:cNvSpPr>
            <a:spLocks noChangeArrowheads="1"/>
          </p:cNvSpPr>
          <p:nvPr/>
        </p:nvSpPr>
        <p:spPr bwMode="auto">
          <a:xfrm>
            <a:off x="1919288" y="3887788"/>
            <a:ext cx="1203325" cy="385762"/>
          </a:xfrm>
          <a:prstGeom prst="rect">
            <a:avLst/>
          </a:prstGeom>
          <a:solidFill>
            <a:schemeClr val="accent2"/>
          </a:solidFill>
          <a:ln w="38100">
            <a:solidFill>
              <a:schemeClr val="tx1"/>
            </a:solidFill>
            <a:miter lim="800000"/>
            <a:headEnd/>
            <a:tailEnd/>
          </a:ln>
        </p:spPr>
        <p:txBody>
          <a:bodyPr wrap="none" anchor="ctr"/>
          <a:lstStyle/>
          <a:p>
            <a:pPr algn="ctr"/>
            <a:r>
              <a:rPr lang="en-US" sz="2400" b="0" dirty="0">
                <a:solidFill>
                  <a:schemeClr val="tx1"/>
                </a:solidFill>
                <a:latin typeface="Arial" panose="020B0604020202020204" pitchFamily="34" charset="0"/>
              </a:rPr>
              <a:t>data</a:t>
            </a:r>
          </a:p>
        </p:txBody>
      </p:sp>
      <p:sp>
        <p:nvSpPr>
          <p:cNvPr id="1136684" name="AutoShape 44"/>
          <p:cNvSpPr>
            <a:spLocks noChangeArrowheads="1"/>
          </p:cNvSpPr>
          <p:nvPr/>
        </p:nvSpPr>
        <p:spPr bwMode="auto">
          <a:xfrm>
            <a:off x="1182688" y="4298950"/>
            <a:ext cx="6626225" cy="641350"/>
          </a:xfrm>
          <a:prstGeom prst="leftRightArrow">
            <a:avLst>
              <a:gd name="adj1" fmla="val 40102"/>
              <a:gd name="adj2" fmla="val 81458"/>
            </a:avLst>
          </a:prstGeom>
          <a:solidFill>
            <a:srgbClr val="FF33CC"/>
          </a:solidFill>
          <a:ln w="38100">
            <a:solidFill>
              <a:schemeClr val="tx1"/>
            </a:solidFill>
            <a:miter lim="800000"/>
            <a:headEnd/>
            <a:tailEnd/>
          </a:ln>
        </p:spPr>
        <p:txBody>
          <a:bodyPr wrap="none" anchor="ctr"/>
          <a:lstStyle/>
          <a:p>
            <a:pPr algn="ctr"/>
            <a:r>
              <a:rPr lang="en-US" sz="2000" b="0" dirty="0">
                <a:solidFill>
                  <a:schemeClr val="tx2"/>
                </a:solidFill>
                <a:latin typeface="Arial" panose="020B0604020202020204" pitchFamily="34" charset="0"/>
              </a:rPr>
              <a:t>Bus</a:t>
            </a:r>
          </a:p>
        </p:txBody>
      </p:sp>
      <p:sp>
        <p:nvSpPr>
          <p:cNvPr id="1136685" name="AutoShape 45"/>
          <p:cNvSpPr>
            <a:spLocks noChangeArrowheads="1"/>
          </p:cNvSpPr>
          <p:nvPr/>
        </p:nvSpPr>
        <p:spPr bwMode="auto">
          <a:xfrm>
            <a:off x="2246313" y="3657600"/>
            <a:ext cx="465137" cy="882650"/>
          </a:xfrm>
          <a:prstGeom prst="upDownArrow">
            <a:avLst>
              <a:gd name="adj1" fmla="val 50000"/>
              <a:gd name="adj2" fmla="val 37952"/>
            </a:avLst>
          </a:prstGeom>
          <a:solidFill>
            <a:srgbClr val="FF33CC"/>
          </a:solidFill>
          <a:ln w="38100">
            <a:solidFill>
              <a:schemeClr val="tx1"/>
            </a:solidFill>
            <a:miter lim="800000"/>
            <a:headEnd/>
            <a:tailEnd/>
          </a:ln>
        </p:spPr>
        <p:txBody>
          <a:bodyPr wrap="none" anchor="ctr"/>
          <a:lstStyle/>
          <a:p>
            <a:pPr algn="r"/>
            <a:endParaRPr lang="en-US" b="0" dirty="0">
              <a:latin typeface="Arial" panose="020B0604020202020204" pitchFamily="34" charset="0"/>
            </a:endParaRPr>
          </a:p>
        </p:txBody>
      </p:sp>
      <p:sp>
        <p:nvSpPr>
          <p:cNvPr id="54292" name="Oval 47"/>
          <p:cNvSpPr>
            <a:spLocks noChangeArrowheads="1"/>
          </p:cNvSpPr>
          <p:nvPr/>
        </p:nvSpPr>
        <p:spPr bwMode="auto">
          <a:xfrm>
            <a:off x="1020763" y="3746500"/>
            <a:ext cx="660400" cy="660400"/>
          </a:xfrm>
          <a:prstGeom prst="ellipse">
            <a:avLst/>
          </a:prstGeom>
          <a:noFill/>
          <a:ln w="38100">
            <a:solidFill>
              <a:schemeClr val="tx1"/>
            </a:solidFill>
            <a:round/>
            <a:headEnd/>
            <a:tailEnd/>
          </a:ln>
        </p:spPr>
        <p:txBody>
          <a:bodyPr wrap="none" anchor="ctr"/>
          <a:lstStyle/>
          <a:p>
            <a:pPr algn="ctr"/>
            <a:r>
              <a:rPr lang="en-US" dirty="0">
                <a:latin typeface="Arial" panose="020B0604020202020204" pitchFamily="34" charset="0"/>
              </a:rPr>
              <a:t>E</a:t>
            </a:r>
          </a:p>
        </p:txBody>
      </p:sp>
      <p:sp>
        <p:nvSpPr>
          <p:cNvPr id="1136688" name="Oval 48"/>
          <p:cNvSpPr>
            <a:spLocks noChangeArrowheads="1"/>
          </p:cNvSpPr>
          <p:nvPr/>
        </p:nvSpPr>
        <p:spPr bwMode="auto">
          <a:xfrm>
            <a:off x="1020763" y="3736975"/>
            <a:ext cx="660400" cy="660400"/>
          </a:xfrm>
          <a:prstGeom prst="ellipse">
            <a:avLst/>
          </a:prstGeom>
          <a:solidFill>
            <a:schemeClr val="bg1"/>
          </a:solidFill>
          <a:ln w="38100">
            <a:solidFill>
              <a:schemeClr val="tx1"/>
            </a:solidFill>
            <a:round/>
            <a:headEnd/>
            <a:tailEnd/>
          </a:ln>
        </p:spPr>
        <p:txBody>
          <a:bodyPr wrap="none" anchor="ctr"/>
          <a:lstStyle/>
          <a:p>
            <a:pPr algn="ctr"/>
            <a:r>
              <a:rPr lang="en-US" dirty="0">
                <a:solidFill>
                  <a:srgbClr val="FFFF00"/>
                </a:solidFill>
                <a:latin typeface="Arial" panose="020B0604020202020204" pitchFamily="34" charset="0"/>
              </a:rPr>
              <a:t>S</a:t>
            </a:r>
          </a:p>
        </p:txBody>
      </p:sp>
      <p:sp>
        <p:nvSpPr>
          <p:cNvPr id="1136689" name="Oval 49"/>
          <p:cNvSpPr>
            <a:spLocks noChangeArrowheads="1"/>
          </p:cNvSpPr>
          <p:nvPr/>
        </p:nvSpPr>
        <p:spPr bwMode="auto">
          <a:xfrm>
            <a:off x="3227388" y="3721100"/>
            <a:ext cx="660400" cy="660400"/>
          </a:xfrm>
          <a:prstGeom prst="ellipse">
            <a:avLst/>
          </a:prstGeom>
          <a:solidFill>
            <a:schemeClr val="bg1"/>
          </a:solidFill>
          <a:ln w="38100">
            <a:solidFill>
              <a:schemeClr val="tx1"/>
            </a:solidFill>
            <a:round/>
            <a:headEnd/>
            <a:tailEnd/>
          </a:ln>
        </p:spPr>
        <p:txBody>
          <a:bodyPr wrap="none" anchor="ctr"/>
          <a:lstStyle/>
          <a:p>
            <a:pPr algn="ctr"/>
            <a:r>
              <a:rPr lang="en-US" dirty="0">
                <a:solidFill>
                  <a:srgbClr val="FFFF00"/>
                </a:solidFill>
                <a:latin typeface="Arial" panose="020B0604020202020204" pitchFamily="34" charset="0"/>
              </a:rPr>
              <a:t>S</a:t>
            </a:r>
          </a:p>
        </p:txBody>
      </p:sp>
      <p:sp>
        <p:nvSpPr>
          <p:cNvPr id="51" name="TextBox 50">
            <a:extLst>
              <a:ext uri="{FF2B5EF4-FFF2-40B4-BE49-F238E27FC236}">
                <a16:creationId xmlns:a16="http://schemas.microsoft.com/office/drawing/2014/main" id="{70338460-8E00-4A50-A6DC-3EFCF41D94F7}"/>
              </a:ext>
            </a:extLst>
          </p:cNvPr>
          <p:cNvSpPr txBox="1"/>
          <p:nvPr/>
        </p:nvSpPr>
        <p:spPr bwMode="auto">
          <a:xfrm>
            <a:off x="368981" y="312546"/>
            <a:ext cx="4344459" cy="523220"/>
          </a:xfrm>
          <a:prstGeom prst="rect">
            <a:avLst/>
          </a:prstGeom>
          <a:solidFill>
            <a:schemeClr val="bg1"/>
          </a:solidFill>
          <a:ln w="76200">
            <a:solidFill>
              <a:schemeClr val="tx1">
                <a:lumMod val="85000"/>
              </a:schemeClr>
            </a:solid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2800" dirty="0">
                <a:solidFill>
                  <a:srgbClr val="FFFF00"/>
                </a:solidFill>
                <a:latin typeface="Arial" panose="020B0604020202020204" pitchFamily="34" charset="0"/>
                <a:cs typeface="Arial" panose="020B0604020202020204" pitchFamily="34" charset="0"/>
              </a:rPr>
              <a:t>Other processor responds</a:t>
            </a:r>
          </a:p>
        </p:txBody>
      </p:sp>
    </p:spTree>
    <p:extLst>
      <p:ext uri="{BB962C8B-B14F-4D97-AF65-F5344CB8AC3E}">
        <p14:creationId xmlns:p14="http://schemas.microsoft.com/office/powerpoint/2010/main" val="3581412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136681"/>
                                        </p:tgtEl>
                                        <p:attrNameLst>
                                          <p:attrName>style.visibility</p:attrName>
                                        </p:attrNameLst>
                                      </p:cBhvr>
                                      <p:to>
                                        <p:strVal val="visible"/>
                                      </p:to>
                                    </p:set>
                                    <p:animEffect transition="in" filter="blinds(horizontal)">
                                      <p:cBhvr>
                                        <p:cTn id="7" dur="500"/>
                                        <p:tgtEl>
                                          <p:spTgt spid="1136681"/>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136685"/>
                                        </p:tgtEl>
                                        <p:attrNameLst>
                                          <p:attrName>style.visibility</p:attrName>
                                        </p:attrNameLst>
                                      </p:cBhvr>
                                      <p:to>
                                        <p:strVal val="visible"/>
                                      </p:to>
                                    </p:set>
                                    <p:animEffect transition="in" filter="blinds(horizontal)">
                                      <p:cBhvr>
                                        <p:cTn id="10" dur="500"/>
                                        <p:tgtEl>
                                          <p:spTgt spid="1136685"/>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1136684"/>
                                        </p:tgtEl>
                                        <p:attrNameLst>
                                          <p:attrName>style.visibility</p:attrName>
                                        </p:attrNameLst>
                                      </p:cBhvr>
                                      <p:to>
                                        <p:strVal val="visible"/>
                                      </p:to>
                                    </p:set>
                                    <p:animEffect transition="in" filter="blinds(horizontal)">
                                      <p:cBhvr>
                                        <p:cTn id="13" dur="500"/>
                                        <p:tgtEl>
                                          <p:spTgt spid="1136684"/>
                                        </p:tgtEl>
                                      </p:cBhvr>
                                    </p:animEffect>
                                  </p:childTnLst>
                                </p:cTn>
                              </p:par>
                            </p:childTnLst>
                          </p:cTn>
                        </p:par>
                        <p:par>
                          <p:cTn id="14" fill="hold">
                            <p:stCondLst>
                              <p:cond delay="500"/>
                            </p:stCondLst>
                            <p:childTnLst>
                              <p:par>
                                <p:cTn id="15" presetID="0" presetClass="path" presetSubtype="0" accel="50000" decel="50000" fill="hold" grpId="0" nodeType="afterEffect">
                                  <p:stCondLst>
                                    <p:cond delay="0"/>
                                  </p:stCondLst>
                                  <p:childTnLst>
                                    <p:animMotion origin="layout" path="M -0.01041 0.00462 L 0.20712 0.00208 " pathEditMode="relative" rAng="0" ptsTypes="AA">
                                      <p:cBhvr>
                                        <p:cTn id="16" dur="2000" fill="hold"/>
                                        <p:tgtEl>
                                          <p:spTgt spid="1136682"/>
                                        </p:tgtEl>
                                        <p:attrNameLst>
                                          <p:attrName>ppt_x</p:attrName>
                                          <p:attrName>ppt_y</p:attrName>
                                        </p:attrNameLst>
                                      </p:cBhvr>
                                      <p:rCtr x="10900" y="-100"/>
                                    </p:animMotion>
                                  </p:childTnLst>
                                </p:cTn>
                              </p:par>
                            </p:childTnLst>
                          </p:cTn>
                        </p:par>
                        <p:par>
                          <p:cTn id="17" fill="hold">
                            <p:stCondLst>
                              <p:cond delay="2500"/>
                            </p:stCondLst>
                            <p:childTnLst>
                              <p:par>
                                <p:cTn id="18" presetID="3" presetClass="entr" presetSubtype="10" fill="hold" grpId="0" nodeType="afterEffect">
                                  <p:stCondLst>
                                    <p:cond delay="0"/>
                                  </p:stCondLst>
                                  <p:childTnLst>
                                    <p:set>
                                      <p:cBhvr>
                                        <p:cTn id="19" dur="1" fill="hold">
                                          <p:stCondLst>
                                            <p:cond delay="0"/>
                                          </p:stCondLst>
                                        </p:cTn>
                                        <p:tgtEl>
                                          <p:spTgt spid="1136688"/>
                                        </p:tgtEl>
                                        <p:attrNameLst>
                                          <p:attrName>style.visibility</p:attrName>
                                        </p:attrNameLst>
                                      </p:cBhvr>
                                      <p:to>
                                        <p:strVal val="visible"/>
                                      </p:to>
                                    </p:set>
                                    <p:animEffect transition="in" filter="blinds(horizontal)">
                                      <p:cBhvr>
                                        <p:cTn id="20" dur="500"/>
                                        <p:tgtEl>
                                          <p:spTgt spid="1136688"/>
                                        </p:tgtEl>
                                      </p:cBhvr>
                                    </p:animEffect>
                                  </p:childTnLst>
                                </p:cTn>
                              </p:par>
                            </p:childTnLst>
                          </p:cTn>
                        </p:par>
                        <p:par>
                          <p:cTn id="21" fill="hold">
                            <p:stCondLst>
                              <p:cond delay="3000"/>
                            </p:stCondLst>
                            <p:childTnLst>
                              <p:par>
                                <p:cTn id="22" presetID="3" presetClass="entr" presetSubtype="10" fill="hold" grpId="0" nodeType="afterEffect">
                                  <p:stCondLst>
                                    <p:cond delay="0"/>
                                  </p:stCondLst>
                                  <p:childTnLst>
                                    <p:set>
                                      <p:cBhvr>
                                        <p:cTn id="23" dur="1" fill="hold">
                                          <p:stCondLst>
                                            <p:cond delay="0"/>
                                          </p:stCondLst>
                                        </p:cTn>
                                        <p:tgtEl>
                                          <p:spTgt spid="1136689"/>
                                        </p:tgtEl>
                                        <p:attrNameLst>
                                          <p:attrName>style.visibility</p:attrName>
                                        </p:attrNameLst>
                                      </p:cBhvr>
                                      <p:to>
                                        <p:strVal val="visible"/>
                                      </p:to>
                                    </p:set>
                                    <p:animEffect transition="in" filter="blinds(horizontal)">
                                      <p:cBhvr>
                                        <p:cTn id="24" dur="500"/>
                                        <p:tgtEl>
                                          <p:spTgt spid="11366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6681" grpId="0" animBg="1"/>
      <p:bldP spid="1136682" grpId="0" animBg="1"/>
      <p:bldP spid="1136684" grpId="0" animBg="1"/>
      <p:bldP spid="1136685" grpId="0" animBg="1"/>
      <p:bldP spid="1136688" grpId="0" animBg="1"/>
      <p:bldP spid="1136689"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9" name="Slide Number Placeholder 4"/>
          <p:cNvSpPr>
            <a:spLocks noGrp="1"/>
          </p:cNvSpPr>
          <p:nvPr>
            <p:ph type="sldNum" sz="quarter" idx="4294967295"/>
          </p:nvPr>
        </p:nvSpPr>
        <p:spPr>
          <a:xfrm>
            <a:off x="6553200" y="6248400"/>
            <a:ext cx="1905000" cy="457200"/>
          </a:xfrm>
          <a:prstGeom prst="rect">
            <a:avLst/>
          </a:prstGeom>
          <a:noFill/>
        </p:spPr>
        <p:txBody>
          <a:bodyPr/>
          <a:lstStyle/>
          <a:p>
            <a:fld id="{80BFD442-B39F-40B3-92FE-E1A42AF34D76}" type="slidenum">
              <a:rPr lang="x-none" sz="1600" smtClean="0"/>
              <a:pPr/>
              <a:t>61</a:t>
            </a:fld>
            <a:endParaRPr lang="en-US" sz="1600" dirty="0"/>
          </a:p>
        </p:txBody>
      </p:sp>
      <p:sp>
        <p:nvSpPr>
          <p:cNvPr id="55300" name="Oval 46"/>
          <p:cNvSpPr>
            <a:spLocks noChangeArrowheads="1"/>
          </p:cNvSpPr>
          <p:nvPr/>
        </p:nvSpPr>
        <p:spPr bwMode="auto">
          <a:xfrm>
            <a:off x="3213100" y="3721100"/>
            <a:ext cx="660400" cy="660400"/>
          </a:xfrm>
          <a:prstGeom prst="ellipse">
            <a:avLst/>
          </a:prstGeom>
          <a:solidFill>
            <a:schemeClr val="bg1"/>
          </a:solidFill>
          <a:ln w="38100">
            <a:solidFill>
              <a:schemeClr val="tx1"/>
            </a:solidFill>
            <a:round/>
            <a:headEnd/>
            <a:tailEnd/>
          </a:ln>
        </p:spPr>
        <p:txBody>
          <a:bodyPr wrap="none" anchor="ctr"/>
          <a:lstStyle/>
          <a:p>
            <a:pPr algn="ctr"/>
            <a:r>
              <a:rPr lang="en-US" dirty="0">
                <a:solidFill>
                  <a:srgbClr val="FFFF00"/>
                </a:solidFill>
                <a:latin typeface="Arial" panose="020B0604020202020204" pitchFamily="34" charset="0"/>
              </a:rPr>
              <a:t>S</a:t>
            </a:r>
          </a:p>
        </p:txBody>
      </p:sp>
      <p:pic>
        <p:nvPicPr>
          <p:cNvPr id="55301" name="Picture 2" descr="magic"/>
          <p:cNvPicPr>
            <a:picLocks noChangeAspect="1" noChangeArrowheads="1"/>
          </p:cNvPicPr>
          <p:nvPr/>
        </p:nvPicPr>
        <p:blipFill>
          <a:blip r:embed="rId3" cstate="print"/>
          <a:srcRect/>
          <a:stretch>
            <a:fillRect/>
          </a:stretch>
        </p:blipFill>
        <p:spPr bwMode="auto">
          <a:xfrm>
            <a:off x="2540000" y="2540000"/>
            <a:ext cx="127000" cy="127000"/>
          </a:xfrm>
          <a:prstGeom prst="rect">
            <a:avLst/>
          </a:prstGeom>
          <a:noFill/>
          <a:ln w="9525">
            <a:noFill/>
            <a:miter lim="800000"/>
            <a:headEnd/>
            <a:tailEnd/>
          </a:ln>
        </p:spPr>
      </p:pic>
      <p:grpSp>
        <p:nvGrpSpPr>
          <p:cNvPr id="55303" name="Group 4"/>
          <p:cNvGrpSpPr>
            <a:grpSpLocks/>
          </p:cNvGrpSpPr>
          <p:nvPr/>
        </p:nvGrpSpPr>
        <p:grpSpPr bwMode="auto">
          <a:xfrm>
            <a:off x="3732213" y="2495550"/>
            <a:ext cx="1130300" cy="1173163"/>
            <a:chOff x="2496" y="2725"/>
            <a:chExt cx="712" cy="739"/>
          </a:xfrm>
        </p:grpSpPr>
        <p:sp>
          <p:nvSpPr>
            <p:cNvPr id="55334" name="Rectangle 5"/>
            <p:cNvSpPr>
              <a:spLocks noChangeArrowheads="1"/>
            </p:cNvSpPr>
            <p:nvPr/>
          </p:nvSpPr>
          <p:spPr bwMode="auto">
            <a:xfrm>
              <a:off x="2592" y="3312"/>
              <a:ext cx="528" cy="144"/>
            </a:xfrm>
            <a:prstGeom prst="rect">
              <a:avLst/>
            </a:prstGeom>
            <a:solidFill>
              <a:srgbClr val="FF0000"/>
            </a:solidFill>
            <a:ln w="38100" algn="ctr">
              <a:solidFill>
                <a:schemeClr val="tx1"/>
              </a:solidFill>
              <a:miter lim="800000"/>
              <a:headEnd/>
              <a:tailEnd/>
            </a:ln>
          </p:spPr>
          <p:txBody>
            <a:bodyPr wrap="none" anchor="ctr"/>
            <a:lstStyle/>
            <a:p>
              <a:endParaRPr lang="en-US" dirty="0">
                <a:latin typeface="Arial" panose="020B0604020202020204" pitchFamily="34" charset="0"/>
              </a:endParaRPr>
            </a:p>
          </p:txBody>
        </p:sp>
        <p:sp>
          <p:nvSpPr>
            <p:cNvPr id="55335" name="Freeform 6"/>
            <p:cNvSpPr>
              <a:spLocks/>
            </p:cNvSpPr>
            <p:nvPr/>
          </p:nvSpPr>
          <p:spPr bwMode="auto">
            <a:xfrm>
              <a:off x="2592" y="2725"/>
              <a:ext cx="528" cy="587"/>
            </a:xfrm>
            <a:custGeom>
              <a:avLst/>
              <a:gdLst>
                <a:gd name="T0" fmla="*/ 48 w 528"/>
                <a:gd name="T1" fmla="*/ 11 h 587"/>
                <a:gd name="T2" fmla="*/ 480 w 528"/>
                <a:gd name="T3" fmla="*/ 11 h 587"/>
                <a:gd name="T4" fmla="*/ 528 w 528"/>
                <a:gd name="T5" fmla="*/ 587 h 587"/>
                <a:gd name="T6" fmla="*/ 0 w 528"/>
                <a:gd name="T7" fmla="*/ 587 h 587"/>
                <a:gd name="T8" fmla="*/ 32 w 528"/>
                <a:gd name="T9" fmla="*/ 0 h 587"/>
                <a:gd name="T10" fmla="*/ 0 60000 65536"/>
                <a:gd name="T11" fmla="*/ 0 60000 65536"/>
                <a:gd name="T12" fmla="*/ 0 60000 65536"/>
                <a:gd name="T13" fmla="*/ 0 60000 65536"/>
                <a:gd name="T14" fmla="*/ 0 60000 65536"/>
                <a:gd name="T15" fmla="*/ 0 w 528"/>
                <a:gd name="T16" fmla="*/ 0 h 587"/>
                <a:gd name="T17" fmla="*/ 528 w 528"/>
                <a:gd name="T18" fmla="*/ 587 h 587"/>
              </a:gdLst>
              <a:ahLst/>
              <a:cxnLst>
                <a:cxn ang="T10">
                  <a:pos x="T0" y="T1"/>
                </a:cxn>
                <a:cxn ang="T11">
                  <a:pos x="T2" y="T3"/>
                </a:cxn>
                <a:cxn ang="T12">
                  <a:pos x="T4" y="T5"/>
                </a:cxn>
                <a:cxn ang="T13">
                  <a:pos x="T6" y="T7"/>
                </a:cxn>
                <a:cxn ang="T14">
                  <a:pos x="T8" y="T9"/>
                </a:cxn>
              </a:cxnLst>
              <a:rect l="T15" t="T16" r="T17" b="T18"/>
              <a:pathLst>
                <a:path w="528" h="587">
                  <a:moveTo>
                    <a:pt x="48" y="11"/>
                  </a:moveTo>
                  <a:lnTo>
                    <a:pt x="480" y="11"/>
                  </a:lnTo>
                  <a:lnTo>
                    <a:pt x="528" y="587"/>
                  </a:lnTo>
                  <a:lnTo>
                    <a:pt x="0" y="587"/>
                  </a:lnTo>
                  <a:lnTo>
                    <a:pt x="32" y="0"/>
                  </a:lnTo>
                </a:path>
              </a:pathLst>
            </a:custGeom>
            <a:solidFill>
              <a:srgbClr val="FF0000"/>
            </a:solidFill>
            <a:ln w="38100">
              <a:solidFill>
                <a:schemeClr val="tx1"/>
              </a:solidFill>
              <a:round/>
              <a:headEnd/>
              <a:tailEnd/>
            </a:ln>
          </p:spPr>
          <p:txBody>
            <a:bodyPr wrap="none" anchor="ctr"/>
            <a:lstStyle/>
            <a:p>
              <a:endParaRPr lang="en-US" dirty="0">
                <a:latin typeface="Arial" panose="020B0604020202020204" pitchFamily="34" charset="0"/>
              </a:endParaRPr>
            </a:p>
          </p:txBody>
        </p:sp>
        <p:grpSp>
          <p:nvGrpSpPr>
            <p:cNvPr id="55336" name="Group 7"/>
            <p:cNvGrpSpPr>
              <a:grpSpLocks/>
            </p:cNvGrpSpPr>
            <p:nvPr/>
          </p:nvGrpSpPr>
          <p:grpSpPr bwMode="auto">
            <a:xfrm>
              <a:off x="3072" y="2832"/>
              <a:ext cx="136" cy="632"/>
              <a:chOff x="3072" y="2832"/>
              <a:chExt cx="136" cy="632"/>
            </a:xfrm>
          </p:grpSpPr>
          <p:sp>
            <p:nvSpPr>
              <p:cNvPr id="55341" name="Freeform 8"/>
              <p:cNvSpPr>
                <a:spLocks/>
              </p:cNvSpPr>
              <p:nvPr/>
            </p:nvSpPr>
            <p:spPr bwMode="auto">
              <a:xfrm>
                <a:off x="3072" y="3120"/>
                <a:ext cx="136" cy="344"/>
              </a:xfrm>
              <a:custGeom>
                <a:avLst/>
                <a:gdLst>
                  <a:gd name="T0" fmla="*/ 24 w 136"/>
                  <a:gd name="T1" fmla="*/ 0 h 344"/>
                  <a:gd name="T2" fmla="*/ 136 w 136"/>
                  <a:gd name="T3" fmla="*/ 0 h 344"/>
                  <a:gd name="T4" fmla="*/ 136 w 136"/>
                  <a:gd name="T5" fmla="*/ 232 h 344"/>
                  <a:gd name="T6" fmla="*/ 106 w 136"/>
                  <a:gd name="T7" fmla="*/ 344 h 344"/>
                  <a:gd name="T8" fmla="*/ 106 w 136"/>
                  <a:gd name="T9" fmla="*/ 88 h 344"/>
                  <a:gd name="T10" fmla="*/ 0 w 136"/>
                  <a:gd name="T11" fmla="*/ 88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endParaRPr lang="en-US" dirty="0">
                  <a:latin typeface="Arial" panose="020B0604020202020204" pitchFamily="34" charset="0"/>
                </a:endParaRPr>
              </a:p>
            </p:txBody>
          </p:sp>
          <p:sp>
            <p:nvSpPr>
              <p:cNvPr id="55342" name="Freeform 9"/>
              <p:cNvSpPr>
                <a:spLocks/>
              </p:cNvSpPr>
              <p:nvPr/>
            </p:nvSpPr>
            <p:spPr bwMode="auto">
              <a:xfrm>
                <a:off x="3072" y="2976"/>
                <a:ext cx="123" cy="312"/>
              </a:xfrm>
              <a:custGeom>
                <a:avLst/>
                <a:gdLst>
                  <a:gd name="T0" fmla="*/ 13 w 136"/>
                  <a:gd name="T1" fmla="*/ 0 h 344"/>
                  <a:gd name="T2" fmla="*/ 73 w 136"/>
                  <a:gd name="T3" fmla="*/ 0 h 344"/>
                  <a:gd name="T4" fmla="*/ 73 w 136"/>
                  <a:gd name="T5" fmla="*/ 128 h 344"/>
                  <a:gd name="T6" fmla="*/ 58 w 136"/>
                  <a:gd name="T7" fmla="*/ 191 h 344"/>
                  <a:gd name="T8" fmla="*/ 58 w 136"/>
                  <a:gd name="T9" fmla="*/ 49 h 344"/>
                  <a:gd name="T10" fmla="*/ 0 w 136"/>
                  <a:gd name="T11" fmla="*/ 49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endParaRPr lang="en-US" dirty="0">
                  <a:latin typeface="Arial" panose="020B0604020202020204" pitchFamily="34" charset="0"/>
                </a:endParaRPr>
              </a:p>
            </p:txBody>
          </p:sp>
          <p:sp>
            <p:nvSpPr>
              <p:cNvPr id="55343" name="Freeform 10"/>
              <p:cNvSpPr>
                <a:spLocks/>
              </p:cNvSpPr>
              <p:nvPr/>
            </p:nvSpPr>
            <p:spPr bwMode="auto">
              <a:xfrm>
                <a:off x="3072" y="2832"/>
                <a:ext cx="127" cy="320"/>
              </a:xfrm>
              <a:custGeom>
                <a:avLst/>
                <a:gdLst>
                  <a:gd name="T0" fmla="*/ 17 w 136"/>
                  <a:gd name="T1" fmla="*/ 0 h 344"/>
                  <a:gd name="T2" fmla="*/ 91 w 136"/>
                  <a:gd name="T3" fmla="*/ 0 h 344"/>
                  <a:gd name="T4" fmla="*/ 91 w 136"/>
                  <a:gd name="T5" fmla="*/ 151 h 344"/>
                  <a:gd name="T6" fmla="*/ 70 w 136"/>
                  <a:gd name="T7" fmla="*/ 223 h 344"/>
                  <a:gd name="T8" fmla="*/ 70 w 136"/>
                  <a:gd name="T9" fmla="*/ 57 h 344"/>
                  <a:gd name="T10" fmla="*/ 0 w 136"/>
                  <a:gd name="T11" fmla="*/ 57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endParaRPr lang="en-US" dirty="0">
                  <a:latin typeface="Arial" panose="020B0604020202020204" pitchFamily="34" charset="0"/>
                </a:endParaRPr>
              </a:p>
            </p:txBody>
          </p:sp>
        </p:grpSp>
        <p:grpSp>
          <p:nvGrpSpPr>
            <p:cNvPr id="55337" name="Group 11"/>
            <p:cNvGrpSpPr>
              <a:grpSpLocks/>
            </p:cNvGrpSpPr>
            <p:nvPr/>
          </p:nvGrpSpPr>
          <p:grpSpPr bwMode="auto">
            <a:xfrm flipH="1">
              <a:off x="2496" y="2832"/>
              <a:ext cx="136" cy="632"/>
              <a:chOff x="3072" y="2832"/>
              <a:chExt cx="136" cy="632"/>
            </a:xfrm>
          </p:grpSpPr>
          <p:sp>
            <p:nvSpPr>
              <p:cNvPr id="55338" name="Freeform 12"/>
              <p:cNvSpPr>
                <a:spLocks/>
              </p:cNvSpPr>
              <p:nvPr/>
            </p:nvSpPr>
            <p:spPr bwMode="auto">
              <a:xfrm>
                <a:off x="3072" y="3120"/>
                <a:ext cx="136" cy="344"/>
              </a:xfrm>
              <a:custGeom>
                <a:avLst/>
                <a:gdLst>
                  <a:gd name="T0" fmla="*/ 24 w 136"/>
                  <a:gd name="T1" fmla="*/ 0 h 344"/>
                  <a:gd name="T2" fmla="*/ 136 w 136"/>
                  <a:gd name="T3" fmla="*/ 0 h 344"/>
                  <a:gd name="T4" fmla="*/ 136 w 136"/>
                  <a:gd name="T5" fmla="*/ 232 h 344"/>
                  <a:gd name="T6" fmla="*/ 106 w 136"/>
                  <a:gd name="T7" fmla="*/ 344 h 344"/>
                  <a:gd name="T8" fmla="*/ 106 w 136"/>
                  <a:gd name="T9" fmla="*/ 88 h 344"/>
                  <a:gd name="T10" fmla="*/ 0 w 136"/>
                  <a:gd name="T11" fmla="*/ 88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endParaRPr lang="en-US" dirty="0">
                  <a:latin typeface="Arial" panose="020B0604020202020204" pitchFamily="34" charset="0"/>
                </a:endParaRPr>
              </a:p>
            </p:txBody>
          </p:sp>
          <p:sp>
            <p:nvSpPr>
              <p:cNvPr id="55339" name="Freeform 13"/>
              <p:cNvSpPr>
                <a:spLocks/>
              </p:cNvSpPr>
              <p:nvPr/>
            </p:nvSpPr>
            <p:spPr bwMode="auto">
              <a:xfrm>
                <a:off x="3072" y="2976"/>
                <a:ext cx="123" cy="312"/>
              </a:xfrm>
              <a:custGeom>
                <a:avLst/>
                <a:gdLst>
                  <a:gd name="T0" fmla="*/ 13 w 136"/>
                  <a:gd name="T1" fmla="*/ 0 h 344"/>
                  <a:gd name="T2" fmla="*/ 73 w 136"/>
                  <a:gd name="T3" fmla="*/ 0 h 344"/>
                  <a:gd name="T4" fmla="*/ 73 w 136"/>
                  <a:gd name="T5" fmla="*/ 128 h 344"/>
                  <a:gd name="T6" fmla="*/ 58 w 136"/>
                  <a:gd name="T7" fmla="*/ 191 h 344"/>
                  <a:gd name="T8" fmla="*/ 58 w 136"/>
                  <a:gd name="T9" fmla="*/ 49 h 344"/>
                  <a:gd name="T10" fmla="*/ 0 w 136"/>
                  <a:gd name="T11" fmla="*/ 49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endParaRPr lang="en-US" dirty="0">
                  <a:latin typeface="Arial" panose="020B0604020202020204" pitchFamily="34" charset="0"/>
                </a:endParaRPr>
              </a:p>
            </p:txBody>
          </p:sp>
          <p:sp>
            <p:nvSpPr>
              <p:cNvPr id="55340" name="Freeform 14"/>
              <p:cNvSpPr>
                <a:spLocks/>
              </p:cNvSpPr>
              <p:nvPr/>
            </p:nvSpPr>
            <p:spPr bwMode="auto">
              <a:xfrm>
                <a:off x="3072" y="2832"/>
                <a:ext cx="127" cy="320"/>
              </a:xfrm>
              <a:custGeom>
                <a:avLst/>
                <a:gdLst>
                  <a:gd name="T0" fmla="*/ 17 w 136"/>
                  <a:gd name="T1" fmla="*/ 0 h 344"/>
                  <a:gd name="T2" fmla="*/ 91 w 136"/>
                  <a:gd name="T3" fmla="*/ 0 h 344"/>
                  <a:gd name="T4" fmla="*/ 91 w 136"/>
                  <a:gd name="T5" fmla="*/ 151 h 344"/>
                  <a:gd name="T6" fmla="*/ 70 w 136"/>
                  <a:gd name="T7" fmla="*/ 223 h 344"/>
                  <a:gd name="T8" fmla="*/ 70 w 136"/>
                  <a:gd name="T9" fmla="*/ 57 h 344"/>
                  <a:gd name="T10" fmla="*/ 0 w 136"/>
                  <a:gd name="T11" fmla="*/ 57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endParaRPr lang="en-US" dirty="0">
                  <a:latin typeface="Arial" panose="020B0604020202020204" pitchFamily="34" charset="0"/>
                </a:endParaRPr>
              </a:p>
            </p:txBody>
          </p:sp>
        </p:grpSp>
      </p:grpSp>
      <p:grpSp>
        <p:nvGrpSpPr>
          <p:cNvPr id="55304" name="Group 15"/>
          <p:cNvGrpSpPr>
            <a:grpSpLocks/>
          </p:cNvGrpSpPr>
          <p:nvPr/>
        </p:nvGrpSpPr>
        <p:grpSpPr bwMode="auto">
          <a:xfrm>
            <a:off x="1757363" y="2441575"/>
            <a:ext cx="1358900" cy="1282700"/>
            <a:chOff x="1008" y="2720"/>
            <a:chExt cx="856" cy="808"/>
          </a:xfrm>
        </p:grpSpPr>
        <p:sp>
          <p:nvSpPr>
            <p:cNvPr id="55325" name="Rectangle 16"/>
            <p:cNvSpPr>
              <a:spLocks noChangeArrowheads="1"/>
            </p:cNvSpPr>
            <p:nvPr/>
          </p:nvSpPr>
          <p:spPr bwMode="auto">
            <a:xfrm>
              <a:off x="1032" y="3304"/>
              <a:ext cx="488" cy="160"/>
            </a:xfrm>
            <a:prstGeom prst="rect">
              <a:avLst/>
            </a:prstGeom>
            <a:solidFill>
              <a:schemeClr val="folHlink"/>
            </a:solidFill>
            <a:ln w="38100" algn="ctr">
              <a:solidFill>
                <a:schemeClr val="tx1"/>
              </a:solidFill>
              <a:miter lim="800000"/>
              <a:headEnd/>
              <a:tailEnd/>
            </a:ln>
          </p:spPr>
          <p:txBody>
            <a:bodyPr wrap="none" anchor="ctr"/>
            <a:lstStyle/>
            <a:p>
              <a:endParaRPr lang="en-US" dirty="0">
                <a:latin typeface="Arial" panose="020B0604020202020204" pitchFamily="34" charset="0"/>
              </a:endParaRPr>
            </a:p>
          </p:txBody>
        </p:sp>
        <p:sp>
          <p:nvSpPr>
            <p:cNvPr id="55326" name="Freeform 17"/>
            <p:cNvSpPr>
              <a:spLocks/>
            </p:cNvSpPr>
            <p:nvPr/>
          </p:nvSpPr>
          <p:spPr bwMode="auto">
            <a:xfrm flipH="1">
              <a:off x="1008" y="3168"/>
              <a:ext cx="136" cy="344"/>
            </a:xfrm>
            <a:custGeom>
              <a:avLst/>
              <a:gdLst>
                <a:gd name="T0" fmla="*/ 24 w 136"/>
                <a:gd name="T1" fmla="*/ 0 h 344"/>
                <a:gd name="T2" fmla="*/ 136 w 136"/>
                <a:gd name="T3" fmla="*/ 0 h 344"/>
                <a:gd name="T4" fmla="*/ 136 w 136"/>
                <a:gd name="T5" fmla="*/ 232 h 344"/>
                <a:gd name="T6" fmla="*/ 106 w 136"/>
                <a:gd name="T7" fmla="*/ 344 h 344"/>
                <a:gd name="T8" fmla="*/ 106 w 136"/>
                <a:gd name="T9" fmla="*/ 88 h 344"/>
                <a:gd name="T10" fmla="*/ 0 w 136"/>
                <a:gd name="T11" fmla="*/ 88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endParaRPr lang="en-US" dirty="0">
                <a:latin typeface="Arial" panose="020B0604020202020204" pitchFamily="34" charset="0"/>
              </a:endParaRPr>
            </a:p>
          </p:txBody>
        </p:sp>
        <p:sp>
          <p:nvSpPr>
            <p:cNvPr id="55327" name="Freeform 18"/>
            <p:cNvSpPr>
              <a:spLocks/>
            </p:cNvSpPr>
            <p:nvPr/>
          </p:nvSpPr>
          <p:spPr bwMode="auto">
            <a:xfrm flipH="1">
              <a:off x="1077" y="3000"/>
              <a:ext cx="123" cy="312"/>
            </a:xfrm>
            <a:custGeom>
              <a:avLst/>
              <a:gdLst>
                <a:gd name="T0" fmla="*/ 13 w 136"/>
                <a:gd name="T1" fmla="*/ 0 h 344"/>
                <a:gd name="T2" fmla="*/ 73 w 136"/>
                <a:gd name="T3" fmla="*/ 0 h 344"/>
                <a:gd name="T4" fmla="*/ 73 w 136"/>
                <a:gd name="T5" fmla="*/ 128 h 344"/>
                <a:gd name="T6" fmla="*/ 58 w 136"/>
                <a:gd name="T7" fmla="*/ 191 h 344"/>
                <a:gd name="T8" fmla="*/ 58 w 136"/>
                <a:gd name="T9" fmla="*/ 49 h 344"/>
                <a:gd name="T10" fmla="*/ 0 w 136"/>
                <a:gd name="T11" fmla="*/ 49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endParaRPr lang="en-US" dirty="0">
                <a:latin typeface="Arial" panose="020B0604020202020204" pitchFamily="34" charset="0"/>
              </a:endParaRPr>
            </a:p>
          </p:txBody>
        </p:sp>
        <p:sp>
          <p:nvSpPr>
            <p:cNvPr id="55328" name="Freeform 19"/>
            <p:cNvSpPr>
              <a:spLocks/>
            </p:cNvSpPr>
            <p:nvPr/>
          </p:nvSpPr>
          <p:spPr bwMode="auto">
            <a:xfrm flipH="1">
              <a:off x="1200" y="2800"/>
              <a:ext cx="127" cy="320"/>
            </a:xfrm>
            <a:custGeom>
              <a:avLst/>
              <a:gdLst>
                <a:gd name="T0" fmla="*/ 17 w 136"/>
                <a:gd name="T1" fmla="*/ 0 h 344"/>
                <a:gd name="T2" fmla="*/ 91 w 136"/>
                <a:gd name="T3" fmla="*/ 0 h 344"/>
                <a:gd name="T4" fmla="*/ 91 w 136"/>
                <a:gd name="T5" fmla="*/ 151 h 344"/>
                <a:gd name="T6" fmla="*/ 70 w 136"/>
                <a:gd name="T7" fmla="*/ 223 h 344"/>
                <a:gd name="T8" fmla="*/ 70 w 136"/>
                <a:gd name="T9" fmla="*/ 57 h 344"/>
                <a:gd name="T10" fmla="*/ 0 w 136"/>
                <a:gd name="T11" fmla="*/ 57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endParaRPr lang="en-US" dirty="0">
                <a:latin typeface="Arial" panose="020B0604020202020204" pitchFamily="34" charset="0"/>
              </a:endParaRPr>
            </a:p>
          </p:txBody>
        </p:sp>
        <p:sp>
          <p:nvSpPr>
            <p:cNvPr id="55329" name="Freeform 20"/>
            <p:cNvSpPr>
              <a:spLocks/>
            </p:cNvSpPr>
            <p:nvPr/>
          </p:nvSpPr>
          <p:spPr bwMode="auto">
            <a:xfrm>
              <a:off x="1032" y="2720"/>
              <a:ext cx="744" cy="592"/>
            </a:xfrm>
            <a:custGeom>
              <a:avLst/>
              <a:gdLst>
                <a:gd name="T0" fmla="*/ 0 w 744"/>
                <a:gd name="T1" fmla="*/ 592 h 592"/>
                <a:gd name="T2" fmla="*/ 488 w 744"/>
                <a:gd name="T3" fmla="*/ 576 h 592"/>
                <a:gd name="T4" fmla="*/ 744 w 744"/>
                <a:gd name="T5" fmla="*/ 0 h 592"/>
                <a:gd name="T6" fmla="*/ 336 w 744"/>
                <a:gd name="T7" fmla="*/ 8 h 592"/>
                <a:gd name="T8" fmla="*/ 0 w 744"/>
                <a:gd name="T9" fmla="*/ 592 h 592"/>
                <a:gd name="T10" fmla="*/ 0 60000 65536"/>
                <a:gd name="T11" fmla="*/ 0 60000 65536"/>
                <a:gd name="T12" fmla="*/ 0 60000 65536"/>
                <a:gd name="T13" fmla="*/ 0 60000 65536"/>
                <a:gd name="T14" fmla="*/ 0 60000 65536"/>
                <a:gd name="T15" fmla="*/ 0 w 744"/>
                <a:gd name="T16" fmla="*/ 0 h 592"/>
                <a:gd name="T17" fmla="*/ 744 w 744"/>
                <a:gd name="T18" fmla="*/ 592 h 592"/>
              </a:gdLst>
              <a:ahLst/>
              <a:cxnLst>
                <a:cxn ang="T10">
                  <a:pos x="T0" y="T1"/>
                </a:cxn>
                <a:cxn ang="T11">
                  <a:pos x="T2" y="T3"/>
                </a:cxn>
                <a:cxn ang="T12">
                  <a:pos x="T4" y="T5"/>
                </a:cxn>
                <a:cxn ang="T13">
                  <a:pos x="T6" y="T7"/>
                </a:cxn>
                <a:cxn ang="T14">
                  <a:pos x="T8" y="T9"/>
                </a:cxn>
              </a:cxnLst>
              <a:rect l="T15" t="T16" r="T17" b="T18"/>
              <a:pathLst>
                <a:path w="744" h="592">
                  <a:moveTo>
                    <a:pt x="0" y="592"/>
                  </a:moveTo>
                  <a:lnTo>
                    <a:pt x="488" y="576"/>
                  </a:lnTo>
                  <a:lnTo>
                    <a:pt x="744" y="0"/>
                  </a:lnTo>
                  <a:lnTo>
                    <a:pt x="336" y="8"/>
                  </a:lnTo>
                  <a:lnTo>
                    <a:pt x="0" y="592"/>
                  </a:lnTo>
                  <a:close/>
                </a:path>
              </a:pathLst>
            </a:custGeom>
            <a:solidFill>
              <a:schemeClr val="folHlink"/>
            </a:solidFill>
            <a:ln w="38100">
              <a:solidFill>
                <a:schemeClr val="tx1"/>
              </a:solidFill>
              <a:round/>
              <a:headEnd/>
              <a:tailEnd/>
            </a:ln>
          </p:spPr>
          <p:txBody>
            <a:bodyPr wrap="none" anchor="ctr"/>
            <a:lstStyle/>
            <a:p>
              <a:endParaRPr lang="en-US" dirty="0">
                <a:latin typeface="Arial" panose="020B0604020202020204" pitchFamily="34" charset="0"/>
              </a:endParaRPr>
            </a:p>
          </p:txBody>
        </p:sp>
        <p:sp>
          <p:nvSpPr>
            <p:cNvPr id="55330" name="Freeform 21"/>
            <p:cNvSpPr>
              <a:spLocks/>
            </p:cNvSpPr>
            <p:nvPr/>
          </p:nvSpPr>
          <p:spPr bwMode="auto">
            <a:xfrm>
              <a:off x="1520" y="2720"/>
              <a:ext cx="248" cy="760"/>
            </a:xfrm>
            <a:custGeom>
              <a:avLst/>
              <a:gdLst>
                <a:gd name="T0" fmla="*/ 248 w 248"/>
                <a:gd name="T1" fmla="*/ 0 h 760"/>
                <a:gd name="T2" fmla="*/ 248 w 248"/>
                <a:gd name="T3" fmla="*/ 208 h 760"/>
                <a:gd name="T4" fmla="*/ 8 w 248"/>
                <a:gd name="T5" fmla="*/ 760 h 760"/>
                <a:gd name="T6" fmla="*/ 0 w 248"/>
                <a:gd name="T7" fmla="*/ 600 h 760"/>
                <a:gd name="T8" fmla="*/ 248 w 248"/>
                <a:gd name="T9" fmla="*/ 0 h 760"/>
                <a:gd name="T10" fmla="*/ 0 60000 65536"/>
                <a:gd name="T11" fmla="*/ 0 60000 65536"/>
                <a:gd name="T12" fmla="*/ 0 60000 65536"/>
                <a:gd name="T13" fmla="*/ 0 60000 65536"/>
                <a:gd name="T14" fmla="*/ 0 60000 65536"/>
                <a:gd name="T15" fmla="*/ 0 w 248"/>
                <a:gd name="T16" fmla="*/ 0 h 760"/>
                <a:gd name="T17" fmla="*/ 248 w 248"/>
                <a:gd name="T18" fmla="*/ 760 h 760"/>
              </a:gdLst>
              <a:ahLst/>
              <a:cxnLst>
                <a:cxn ang="T10">
                  <a:pos x="T0" y="T1"/>
                </a:cxn>
                <a:cxn ang="T11">
                  <a:pos x="T2" y="T3"/>
                </a:cxn>
                <a:cxn ang="T12">
                  <a:pos x="T4" y="T5"/>
                </a:cxn>
                <a:cxn ang="T13">
                  <a:pos x="T6" y="T7"/>
                </a:cxn>
                <a:cxn ang="T14">
                  <a:pos x="T8" y="T9"/>
                </a:cxn>
              </a:cxnLst>
              <a:rect l="T15" t="T16" r="T17" b="T18"/>
              <a:pathLst>
                <a:path w="248" h="760">
                  <a:moveTo>
                    <a:pt x="248" y="0"/>
                  </a:moveTo>
                  <a:lnTo>
                    <a:pt x="248" y="208"/>
                  </a:lnTo>
                  <a:lnTo>
                    <a:pt x="8" y="760"/>
                  </a:lnTo>
                  <a:lnTo>
                    <a:pt x="0" y="600"/>
                  </a:lnTo>
                  <a:lnTo>
                    <a:pt x="248" y="0"/>
                  </a:lnTo>
                  <a:close/>
                </a:path>
              </a:pathLst>
            </a:custGeom>
            <a:solidFill>
              <a:schemeClr val="folHlink"/>
            </a:solidFill>
            <a:ln w="38100">
              <a:solidFill>
                <a:schemeClr val="tx1"/>
              </a:solidFill>
              <a:round/>
              <a:headEnd/>
              <a:tailEnd/>
            </a:ln>
          </p:spPr>
          <p:txBody>
            <a:bodyPr wrap="none" anchor="ctr"/>
            <a:lstStyle/>
            <a:p>
              <a:endParaRPr lang="en-US" dirty="0">
                <a:latin typeface="Arial" panose="020B0604020202020204" pitchFamily="34" charset="0"/>
              </a:endParaRPr>
            </a:p>
          </p:txBody>
        </p:sp>
        <p:sp>
          <p:nvSpPr>
            <p:cNvPr id="55331" name="Freeform 22"/>
            <p:cNvSpPr>
              <a:spLocks/>
            </p:cNvSpPr>
            <p:nvPr/>
          </p:nvSpPr>
          <p:spPr bwMode="auto">
            <a:xfrm>
              <a:off x="1584" y="3184"/>
              <a:ext cx="136" cy="344"/>
            </a:xfrm>
            <a:custGeom>
              <a:avLst/>
              <a:gdLst>
                <a:gd name="T0" fmla="*/ 24 w 136"/>
                <a:gd name="T1" fmla="*/ 0 h 344"/>
                <a:gd name="T2" fmla="*/ 136 w 136"/>
                <a:gd name="T3" fmla="*/ 0 h 344"/>
                <a:gd name="T4" fmla="*/ 136 w 136"/>
                <a:gd name="T5" fmla="*/ 232 h 344"/>
                <a:gd name="T6" fmla="*/ 106 w 136"/>
                <a:gd name="T7" fmla="*/ 344 h 344"/>
                <a:gd name="T8" fmla="*/ 106 w 136"/>
                <a:gd name="T9" fmla="*/ 88 h 344"/>
                <a:gd name="T10" fmla="*/ 0 w 136"/>
                <a:gd name="T11" fmla="*/ 88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endParaRPr lang="en-US" dirty="0">
                <a:latin typeface="Arial" panose="020B0604020202020204" pitchFamily="34" charset="0"/>
              </a:endParaRPr>
            </a:p>
          </p:txBody>
        </p:sp>
        <p:sp>
          <p:nvSpPr>
            <p:cNvPr id="55332" name="Freeform 23"/>
            <p:cNvSpPr>
              <a:spLocks/>
            </p:cNvSpPr>
            <p:nvPr/>
          </p:nvSpPr>
          <p:spPr bwMode="auto">
            <a:xfrm>
              <a:off x="1669" y="3008"/>
              <a:ext cx="123" cy="312"/>
            </a:xfrm>
            <a:custGeom>
              <a:avLst/>
              <a:gdLst>
                <a:gd name="T0" fmla="*/ 13 w 136"/>
                <a:gd name="T1" fmla="*/ 0 h 344"/>
                <a:gd name="T2" fmla="*/ 73 w 136"/>
                <a:gd name="T3" fmla="*/ 0 h 344"/>
                <a:gd name="T4" fmla="*/ 73 w 136"/>
                <a:gd name="T5" fmla="*/ 128 h 344"/>
                <a:gd name="T6" fmla="*/ 58 w 136"/>
                <a:gd name="T7" fmla="*/ 191 h 344"/>
                <a:gd name="T8" fmla="*/ 58 w 136"/>
                <a:gd name="T9" fmla="*/ 49 h 344"/>
                <a:gd name="T10" fmla="*/ 0 w 136"/>
                <a:gd name="T11" fmla="*/ 49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endParaRPr lang="en-US" dirty="0">
                <a:latin typeface="Arial" panose="020B0604020202020204" pitchFamily="34" charset="0"/>
              </a:endParaRPr>
            </a:p>
          </p:txBody>
        </p:sp>
        <p:sp>
          <p:nvSpPr>
            <p:cNvPr id="55333" name="Freeform 24"/>
            <p:cNvSpPr>
              <a:spLocks/>
            </p:cNvSpPr>
            <p:nvPr/>
          </p:nvSpPr>
          <p:spPr bwMode="auto">
            <a:xfrm>
              <a:off x="1737" y="2840"/>
              <a:ext cx="127" cy="320"/>
            </a:xfrm>
            <a:custGeom>
              <a:avLst/>
              <a:gdLst>
                <a:gd name="T0" fmla="*/ 17 w 136"/>
                <a:gd name="T1" fmla="*/ 0 h 344"/>
                <a:gd name="T2" fmla="*/ 91 w 136"/>
                <a:gd name="T3" fmla="*/ 0 h 344"/>
                <a:gd name="T4" fmla="*/ 91 w 136"/>
                <a:gd name="T5" fmla="*/ 151 h 344"/>
                <a:gd name="T6" fmla="*/ 70 w 136"/>
                <a:gd name="T7" fmla="*/ 223 h 344"/>
                <a:gd name="T8" fmla="*/ 70 w 136"/>
                <a:gd name="T9" fmla="*/ 57 h 344"/>
                <a:gd name="T10" fmla="*/ 0 w 136"/>
                <a:gd name="T11" fmla="*/ 57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endParaRPr lang="en-US" dirty="0">
                <a:latin typeface="Arial" panose="020B0604020202020204" pitchFamily="34" charset="0"/>
              </a:endParaRPr>
            </a:p>
          </p:txBody>
        </p:sp>
      </p:grpSp>
      <p:grpSp>
        <p:nvGrpSpPr>
          <p:cNvPr id="55305" name="Group 25"/>
          <p:cNvGrpSpPr>
            <a:grpSpLocks/>
          </p:cNvGrpSpPr>
          <p:nvPr/>
        </p:nvGrpSpPr>
        <p:grpSpPr bwMode="auto">
          <a:xfrm flipH="1">
            <a:off x="5480050" y="2441575"/>
            <a:ext cx="1358900" cy="1282700"/>
            <a:chOff x="1008" y="2720"/>
            <a:chExt cx="856" cy="808"/>
          </a:xfrm>
        </p:grpSpPr>
        <p:sp>
          <p:nvSpPr>
            <p:cNvPr id="55316" name="Rectangle 26"/>
            <p:cNvSpPr>
              <a:spLocks noChangeArrowheads="1"/>
            </p:cNvSpPr>
            <p:nvPr/>
          </p:nvSpPr>
          <p:spPr bwMode="auto">
            <a:xfrm>
              <a:off x="1032" y="3304"/>
              <a:ext cx="488" cy="160"/>
            </a:xfrm>
            <a:prstGeom prst="rect">
              <a:avLst/>
            </a:prstGeom>
            <a:solidFill>
              <a:schemeClr val="folHlink"/>
            </a:solidFill>
            <a:ln w="38100" algn="ctr">
              <a:solidFill>
                <a:schemeClr val="tx1"/>
              </a:solidFill>
              <a:miter lim="800000"/>
              <a:headEnd/>
              <a:tailEnd/>
            </a:ln>
          </p:spPr>
          <p:txBody>
            <a:bodyPr wrap="none" anchor="ctr"/>
            <a:lstStyle/>
            <a:p>
              <a:endParaRPr lang="en-US" dirty="0">
                <a:latin typeface="Arial" panose="020B0604020202020204" pitchFamily="34" charset="0"/>
              </a:endParaRPr>
            </a:p>
          </p:txBody>
        </p:sp>
        <p:sp>
          <p:nvSpPr>
            <p:cNvPr id="55317" name="Freeform 27"/>
            <p:cNvSpPr>
              <a:spLocks/>
            </p:cNvSpPr>
            <p:nvPr/>
          </p:nvSpPr>
          <p:spPr bwMode="auto">
            <a:xfrm flipH="1">
              <a:off x="1008" y="3168"/>
              <a:ext cx="136" cy="344"/>
            </a:xfrm>
            <a:custGeom>
              <a:avLst/>
              <a:gdLst>
                <a:gd name="T0" fmla="*/ 24 w 136"/>
                <a:gd name="T1" fmla="*/ 0 h 344"/>
                <a:gd name="T2" fmla="*/ 136 w 136"/>
                <a:gd name="T3" fmla="*/ 0 h 344"/>
                <a:gd name="T4" fmla="*/ 136 w 136"/>
                <a:gd name="T5" fmla="*/ 232 h 344"/>
                <a:gd name="T6" fmla="*/ 106 w 136"/>
                <a:gd name="T7" fmla="*/ 344 h 344"/>
                <a:gd name="T8" fmla="*/ 106 w 136"/>
                <a:gd name="T9" fmla="*/ 88 h 344"/>
                <a:gd name="T10" fmla="*/ 0 w 136"/>
                <a:gd name="T11" fmla="*/ 88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endParaRPr lang="en-US" dirty="0">
                <a:latin typeface="Arial" panose="020B0604020202020204" pitchFamily="34" charset="0"/>
              </a:endParaRPr>
            </a:p>
          </p:txBody>
        </p:sp>
        <p:sp>
          <p:nvSpPr>
            <p:cNvPr id="55318" name="Freeform 28"/>
            <p:cNvSpPr>
              <a:spLocks/>
            </p:cNvSpPr>
            <p:nvPr/>
          </p:nvSpPr>
          <p:spPr bwMode="auto">
            <a:xfrm flipH="1">
              <a:off x="1077" y="3000"/>
              <a:ext cx="123" cy="312"/>
            </a:xfrm>
            <a:custGeom>
              <a:avLst/>
              <a:gdLst>
                <a:gd name="T0" fmla="*/ 13 w 136"/>
                <a:gd name="T1" fmla="*/ 0 h 344"/>
                <a:gd name="T2" fmla="*/ 73 w 136"/>
                <a:gd name="T3" fmla="*/ 0 h 344"/>
                <a:gd name="T4" fmla="*/ 73 w 136"/>
                <a:gd name="T5" fmla="*/ 128 h 344"/>
                <a:gd name="T6" fmla="*/ 58 w 136"/>
                <a:gd name="T7" fmla="*/ 191 h 344"/>
                <a:gd name="T8" fmla="*/ 58 w 136"/>
                <a:gd name="T9" fmla="*/ 49 h 344"/>
                <a:gd name="T10" fmla="*/ 0 w 136"/>
                <a:gd name="T11" fmla="*/ 49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endParaRPr lang="en-US" dirty="0">
                <a:latin typeface="Arial" panose="020B0604020202020204" pitchFamily="34" charset="0"/>
              </a:endParaRPr>
            </a:p>
          </p:txBody>
        </p:sp>
        <p:sp>
          <p:nvSpPr>
            <p:cNvPr id="55319" name="Freeform 29"/>
            <p:cNvSpPr>
              <a:spLocks/>
            </p:cNvSpPr>
            <p:nvPr/>
          </p:nvSpPr>
          <p:spPr bwMode="auto">
            <a:xfrm flipH="1">
              <a:off x="1200" y="2800"/>
              <a:ext cx="127" cy="320"/>
            </a:xfrm>
            <a:custGeom>
              <a:avLst/>
              <a:gdLst>
                <a:gd name="T0" fmla="*/ 17 w 136"/>
                <a:gd name="T1" fmla="*/ 0 h 344"/>
                <a:gd name="T2" fmla="*/ 91 w 136"/>
                <a:gd name="T3" fmla="*/ 0 h 344"/>
                <a:gd name="T4" fmla="*/ 91 w 136"/>
                <a:gd name="T5" fmla="*/ 151 h 344"/>
                <a:gd name="T6" fmla="*/ 70 w 136"/>
                <a:gd name="T7" fmla="*/ 223 h 344"/>
                <a:gd name="T8" fmla="*/ 70 w 136"/>
                <a:gd name="T9" fmla="*/ 57 h 344"/>
                <a:gd name="T10" fmla="*/ 0 w 136"/>
                <a:gd name="T11" fmla="*/ 57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endParaRPr lang="en-US" dirty="0">
                <a:latin typeface="Arial" panose="020B0604020202020204" pitchFamily="34" charset="0"/>
              </a:endParaRPr>
            </a:p>
          </p:txBody>
        </p:sp>
        <p:sp>
          <p:nvSpPr>
            <p:cNvPr id="55320" name="Freeform 30"/>
            <p:cNvSpPr>
              <a:spLocks/>
            </p:cNvSpPr>
            <p:nvPr/>
          </p:nvSpPr>
          <p:spPr bwMode="auto">
            <a:xfrm>
              <a:off x="1032" y="2720"/>
              <a:ext cx="744" cy="592"/>
            </a:xfrm>
            <a:custGeom>
              <a:avLst/>
              <a:gdLst>
                <a:gd name="T0" fmla="*/ 0 w 744"/>
                <a:gd name="T1" fmla="*/ 592 h 592"/>
                <a:gd name="T2" fmla="*/ 488 w 744"/>
                <a:gd name="T3" fmla="*/ 576 h 592"/>
                <a:gd name="T4" fmla="*/ 744 w 744"/>
                <a:gd name="T5" fmla="*/ 0 h 592"/>
                <a:gd name="T6" fmla="*/ 336 w 744"/>
                <a:gd name="T7" fmla="*/ 8 h 592"/>
                <a:gd name="T8" fmla="*/ 0 w 744"/>
                <a:gd name="T9" fmla="*/ 592 h 592"/>
                <a:gd name="T10" fmla="*/ 0 60000 65536"/>
                <a:gd name="T11" fmla="*/ 0 60000 65536"/>
                <a:gd name="T12" fmla="*/ 0 60000 65536"/>
                <a:gd name="T13" fmla="*/ 0 60000 65536"/>
                <a:gd name="T14" fmla="*/ 0 60000 65536"/>
                <a:gd name="T15" fmla="*/ 0 w 744"/>
                <a:gd name="T16" fmla="*/ 0 h 592"/>
                <a:gd name="T17" fmla="*/ 744 w 744"/>
                <a:gd name="T18" fmla="*/ 592 h 592"/>
              </a:gdLst>
              <a:ahLst/>
              <a:cxnLst>
                <a:cxn ang="T10">
                  <a:pos x="T0" y="T1"/>
                </a:cxn>
                <a:cxn ang="T11">
                  <a:pos x="T2" y="T3"/>
                </a:cxn>
                <a:cxn ang="T12">
                  <a:pos x="T4" y="T5"/>
                </a:cxn>
                <a:cxn ang="T13">
                  <a:pos x="T6" y="T7"/>
                </a:cxn>
                <a:cxn ang="T14">
                  <a:pos x="T8" y="T9"/>
                </a:cxn>
              </a:cxnLst>
              <a:rect l="T15" t="T16" r="T17" b="T18"/>
              <a:pathLst>
                <a:path w="744" h="592">
                  <a:moveTo>
                    <a:pt x="0" y="592"/>
                  </a:moveTo>
                  <a:lnTo>
                    <a:pt x="488" y="576"/>
                  </a:lnTo>
                  <a:lnTo>
                    <a:pt x="744" y="0"/>
                  </a:lnTo>
                  <a:lnTo>
                    <a:pt x="336" y="8"/>
                  </a:lnTo>
                  <a:lnTo>
                    <a:pt x="0" y="592"/>
                  </a:lnTo>
                  <a:close/>
                </a:path>
              </a:pathLst>
            </a:custGeom>
            <a:solidFill>
              <a:schemeClr val="folHlink"/>
            </a:solidFill>
            <a:ln w="38100">
              <a:solidFill>
                <a:schemeClr val="tx1"/>
              </a:solidFill>
              <a:round/>
              <a:headEnd/>
              <a:tailEnd/>
            </a:ln>
          </p:spPr>
          <p:txBody>
            <a:bodyPr wrap="none" anchor="ctr"/>
            <a:lstStyle/>
            <a:p>
              <a:endParaRPr lang="en-US" dirty="0">
                <a:latin typeface="Arial" panose="020B0604020202020204" pitchFamily="34" charset="0"/>
              </a:endParaRPr>
            </a:p>
          </p:txBody>
        </p:sp>
        <p:sp>
          <p:nvSpPr>
            <p:cNvPr id="55321" name="Freeform 31"/>
            <p:cNvSpPr>
              <a:spLocks/>
            </p:cNvSpPr>
            <p:nvPr/>
          </p:nvSpPr>
          <p:spPr bwMode="auto">
            <a:xfrm>
              <a:off x="1520" y="2720"/>
              <a:ext cx="248" cy="760"/>
            </a:xfrm>
            <a:custGeom>
              <a:avLst/>
              <a:gdLst>
                <a:gd name="T0" fmla="*/ 248 w 248"/>
                <a:gd name="T1" fmla="*/ 0 h 760"/>
                <a:gd name="T2" fmla="*/ 248 w 248"/>
                <a:gd name="T3" fmla="*/ 208 h 760"/>
                <a:gd name="T4" fmla="*/ 8 w 248"/>
                <a:gd name="T5" fmla="*/ 760 h 760"/>
                <a:gd name="T6" fmla="*/ 0 w 248"/>
                <a:gd name="T7" fmla="*/ 600 h 760"/>
                <a:gd name="T8" fmla="*/ 248 w 248"/>
                <a:gd name="T9" fmla="*/ 0 h 760"/>
                <a:gd name="T10" fmla="*/ 0 60000 65536"/>
                <a:gd name="T11" fmla="*/ 0 60000 65536"/>
                <a:gd name="T12" fmla="*/ 0 60000 65536"/>
                <a:gd name="T13" fmla="*/ 0 60000 65536"/>
                <a:gd name="T14" fmla="*/ 0 60000 65536"/>
                <a:gd name="T15" fmla="*/ 0 w 248"/>
                <a:gd name="T16" fmla="*/ 0 h 760"/>
                <a:gd name="T17" fmla="*/ 248 w 248"/>
                <a:gd name="T18" fmla="*/ 760 h 760"/>
              </a:gdLst>
              <a:ahLst/>
              <a:cxnLst>
                <a:cxn ang="T10">
                  <a:pos x="T0" y="T1"/>
                </a:cxn>
                <a:cxn ang="T11">
                  <a:pos x="T2" y="T3"/>
                </a:cxn>
                <a:cxn ang="T12">
                  <a:pos x="T4" y="T5"/>
                </a:cxn>
                <a:cxn ang="T13">
                  <a:pos x="T6" y="T7"/>
                </a:cxn>
                <a:cxn ang="T14">
                  <a:pos x="T8" y="T9"/>
                </a:cxn>
              </a:cxnLst>
              <a:rect l="T15" t="T16" r="T17" b="T18"/>
              <a:pathLst>
                <a:path w="248" h="760">
                  <a:moveTo>
                    <a:pt x="248" y="0"/>
                  </a:moveTo>
                  <a:lnTo>
                    <a:pt x="248" y="208"/>
                  </a:lnTo>
                  <a:lnTo>
                    <a:pt x="8" y="760"/>
                  </a:lnTo>
                  <a:lnTo>
                    <a:pt x="0" y="600"/>
                  </a:lnTo>
                  <a:lnTo>
                    <a:pt x="248" y="0"/>
                  </a:lnTo>
                  <a:close/>
                </a:path>
              </a:pathLst>
            </a:custGeom>
            <a:solidFill>
              <a:schemeClr val="folHlink"/>
            </a:solidFill>
            <a:ln w="38100">
              <a:solidFill>
                <a:schemeClr val="tx1"/>
              </a:solidFill>
              <a:round/>
              <a:headEnd/>
              <a:tailEnd/>
            </a:ln>
          </p:spPr>
          <p:txBody>
            <a:bodyPr wrap="none" anchor="ctr"/>
            <a:lstStyle/>
            <a:p>
              <a:endParaRPr lang="en-US" dirty="0">
                <a:latin typeface="Arial" panose="020B0604020202020204" pitchFamily="34" charset="0"/>
              </a:endParaRPr>
            </a:p>
          </p:txBody>
        </p:sp>
        <p:sp>
          <p:nvSpPr>
            <p:cNvPr id="55322" name="Freeform 32"/>
            <p:cNvSpPr>
              <a:spLocks/>
            </p:cNvSpPr>
            <p:nvPr/>
          </p:nvSpPr>
          <p:spPr bwMode="auto">
            <a:xfrm>
              <a:off x="1584" y="3184"/>
              <a:ext cx="136" cy="344"/>
            </a:xfrm>
            <a:custGeom>
              <a:avLst/>
              <a:gdLst>
                <a:gd name="T0" fmla="*/ 24 w 136"/>
                <a:gd name="T1" fmla="*/ 0 h 344"/>
                <a:gd name="T2" fmla="*/ 136 w 136"/>
                <a:gd name="T3" fmla="*/ 0 h 344"/>
                <a:gd name="T4" fmla="*/ 136 w 136"/>
                <a:gd name="T5" fmla="*/ 232 h 344"/>
                <a:gd name="T6" fmla="*/ 106 w 136"/>
                <a:gd name="T7" fmla="*/ 344 h 344"/>
                <a:gd name="T8" fmla="*/ 106 w 136"/>
                <a:gd name="T9" fmla="*/ 88 h 344"/>
                <a:gd name="T10" fmla="*/ 0 w 136"/>
                <a:gd name="T11" fmla="*/ 88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endParaRPr lang="en-US" dirty="0">
                <a:latin typeface="Arial" panose="020B0604020202020204" pitchFamily="34" charset="0"/>
              </a:endParaRPr>
            </a:p>
          </p:txBody>
        </p:sp>
        <p:sp>
          <p:nvSpPr>
            <p:cNvPr id="55323" name="Freeform 33"/>
            <p:cNvSpPr>
              <a:spLocks/>
            </p:cNvSpPr>
            <p:nvPr/>
          </p:nvSpPr>
          <p:spPr bwMode="auto">
            <a:xfrm>
              <a:off x="1669" y="3008"/>
              <a:ext cx="123" cy="312"/>
            </a:xfrm>
            <a:custGeom>
              <a:avLst/>
              <a:gdLst>
                <a:gd name="T0" fmla="*/ 13 w 136"/>
                <a:gd name="T1" fmla="*/ 0 h 344"/>
                <a:gd name="T2" fmla="*/ 73 w 136"/>
                <a:gd name="T3" fmla="*/ 0 h 344"/>
                <a:gd name="T4" fmla="*/ 73 w 136"/>
                <a:gd name="T5" fmla="*/ 128 h 344"/>
                <a:gd name="T6" fmla="*/ 58 w 136"/>
                <a:gd name="T7" fmla="*/ 191 h 344"/>
                <a:gd name="T8" fmla="*/ 58 w 136"/>
                <a:gd name="T9" fmla="*/ 49 h 344"/>
                <a:gd name="T10" fmla="*/ 0 w 136"/>
                <a:gd name="T11" fmla="*/ 49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endParaRPr lang="en-US" dirty="0">
                <a:latin typeface="Arial" panose="020B0604020202020204" pitchFamily="34" charset="0"/>
              </a:endParaRPr>
            </a:p>
          </p:txBody>
        </p:sp>
        <p:sp>
          <p:nvSpPr>
            <p:cNvPr id="55324" name="Freeform 34"/>
            <p:cNvSpPr>
              <a:spLocks/>
            </p:cNvSpPr>
            <p:nvPr/>
          </p:nvSpPr>
          <p:spPr bwMode="auto">
            <a:xfrm>
              <a:off x="1737" y="2840"/>
              <a:ext cx="127" cy="320"/>
            </a:xfrm>
            <a:custGeom>
              <a:avLst/>
              <a:gdLst>
                <a:gd name="T0" fmla="*/ 17 w 136"/>
                <a:gd name="T1" fmla="*/ 0 h 344"/>
                <a:gd name="T2" fmla="*/ 91 w 136"/>
                <a:gd name="T3" fmla="*/ 0 h 344"/>
                <a:gd name="T4" fmla="*/ 91 w 136"/>
                <a:gd name="T5" fmla="*/ 151 h 344"/>
                <a:gd name="T6" fmla="*/ 70 w 136"/>
                <a:gd name="T7" fmla="*/ 223 h 344"/>
                <a:gd name="T8" fmla="*/ 70 w 136"/>
                <a:gd name="T9" fmla="*/ 57 h 344"/>
                <a:gd name="T10" fmla="*/ 0 w 136"/>
                <a:gd name="T11" fmla="*/ 57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endParaRPr lang="en-US" dirty="0">
                <a:latin typeface="Arial" panose="020B0604020202020204" pitchFamily="34" charset="0"/>
              </a:endParaRPr>
            </a:p>
          </p:txBody>
        </p:sp>
      </p:grpSp>
      <p:sp>
        <p:nvSpPr>
          <p:cNvPr id="55306" name="AutoShape 35"/>
          <p:cNvSpPr>
            <a:spLocks noChangeArrowheads="1"/>
          </p:cNvSpPr>
          <p:nvPr/>
        </p:nvSpPr>
        <p:spPr bwMode="auto">
          <a:xfrm>
            <a:off x="1182688" y="4298950"/>
            <a:ext cx="6626225" cy="641350"/>
          </a:xfrm>
          <a:prstGeom prst="leftRightArrow">
            <a:avLst>
              <a:gd name="adj1" fmla="val 40102"/>
              <a:gd name="adj2" fmla="val 81458"/>
            </a:avLst>
          </a:prstGeom>
          <a:solidFill>
            <a:schemeClr val="folHlink"/>
          </a:solidFill>
          <a:ln w="38100">
            <a:solidFill>
              <a:schemeClr val="tx1"/>
            </a:solidFill>
            <a:miter lim="800000"/>
            <a:headEnd/>
            <a:tailEnd/>
          </a:ln>
        </p:spPr>
        <p:txBody>
          <a:bodyPr wrap="none" anchor="ctr"/>
          <a:lstStyle/>
          <a:p>
            <a:pPr algn="ctr"/>
            <a:r>
              <a:rPr lang="en-US" sz="2000" b="0" dirty="0">
                <a:solidFill>
                  <a:schemeClr val="tx2"/>
                </a:solidFill>
                <a:latin typeface="Arial" panose="020B0604020202020204" pitchFamily="34" charset="0"/>
              </a:rPr>
              <a:t>Bus</a:t>
            </a:r>
          </a:p>
        </p:txBody>
      </p:sp>
      <p:sp>
        <p:nvSpPr>
          <p:cNvPr id="55307" name="Rectangle 36"/>
          <p:cNvSpPr>
            <a:spLocks noChangeArrowheads="1"/>
          </p:cNvSpPr>
          <p:nvPr/>
        </p:nvSpPr>
        <p:spPr bwMode="auto">
          <a:xfrm>
            <a:off x="1919288" y="3887788"/>
            <a:ext cx="1203325" cy="385762"/>
          </a:xfrm>
          <a:prstGeom prst="rect">
            <a:avLst/>
          </a:prstGeom>
          <a:solidFill>
            <a:schemeClr val="accent2"/>
          </a:solidFill>
          <a:ln w="38100">
            <a:solidFill>
              <a:schemeClr val="tx1"/>
            </a:solidFill>
            <a:miter lim="800000"/>
            <a:headEnd/>
            <a:tailEnd/>
          </a:ln>
        </p:spPr>
        <p:txBody>
          <a:bodyPr wrap="none" anchor="ctr"/>
          <a:lstStyle/>
          <a:p>
            <a:pPr algn="ctr"/>
            <a:r>
              <a:rPr lang="en-US" sz="2400" b="0" dirty="0">
                <a:solidFill>
                  <a:schemeClr val="tx1"/>
                </a:solidFill>
                <a:latin typeface="Arial" panose="020B0604020202020204" pitchFamily="34" charset="0"/>
              </a:rPr>
              <a:t>data</a:t>
            </a:r>
          </a:p>
        </p:txBody>
      </p:sp>
      <p:sp>
        <p:nvSpPr>
          <p:cNvPr id="55308" name="Rectangle 37"/>
          <p:cNvSpPr>
            <a:spLocks noChangeArrowheads="1"/>
          </p:cNvSpPr>
          <p:nvPr/>
        </p:nvSpPr>
        <p:spPr bwMode="auto">
          <a:xfrm>
            <a:off x="1747838" y="5262563"/>
            <a:ext cx="5567362" cy="881062"/>
          </a:xfrm>
          <a:prstGeom prst="rect">
            <a:avLst/>
          </a:prstGeom>
          <a:solidFill>
            <a:schemeClr val="folHlink"/>
          </a:solidFill>
          <a:ln w="38100">
            <a:solidFill>
              <a:schemeClr val="tx1"/>
            </a:solidFill>
            <a:miter lim="800000"/>
            <a:headEnd/>
            <a:tailEnd/>
          </a:ln>
        </p:spPr>
        <p:txBody>
          <a:bodyPr wrap="none" anchor="ctr"/>
          <a:lstStyle/>
          <a:p>
            <a:pPr algn="ctr"/>
            <a:r>
              <a:rPr lang="en-US" b="0" dirty="0">
                <a:solidFill>
                  <a:schemeClr val="tx2"/>
                </a:solidFill>
                <a:latin typeface="Arial" panose="020B0604020202020204" pitchFamily="34" charset="0"/>
              </a:rPr>
              <a:t>memory</a:t>
            </a:r>
          </a:p>
        </p:txBody>
      </p:sp>
      <p:sp>
        <p:nvSpPr>
          <p:cNvPr id="55309" name="AutoShape 38"/>
          <p:cNvSpPr>
            <a:spLocks noChangeArrowheads="1"/>
          </p:cNvSpPr>
          <p:nvPr/>
        </p:nvSpPr>
        <p:spPr bwMode="auto">
          <a:xfrm>
            <a:off x="4025900" y="4829175"/>
            <a:ext cx="819150" cy="352425"/>
          </a:xfrm>
          <a:prstGeom prst="upDownArrow">
            <a:avLst>
              <a:gd name="adj1" fmla="val 50000"/>
              <a:gd name="adj2" fmla="val 33782"/>
            </a:avLst>
          </a:prstGeom>
          <a:solidFill>
            <a:schemeClr val="folHlink"/>
          </a:solidFill>
          <a:ln w="38100">
            <a:solidFill>
              <a:schemeClr val="tx1"/>
            </a:solidFill>
            <a:miter lim="800000"/>
            <a:headEnd/>
            <a:tailEnd/>
          </a:ln>
        </p:spPr>
        <p:txBody>
          <a:bodyPr wrap="none" anchor="ctr"/>
          <a:lstStyle/>
          <a:p>
            <a:endParaRPr lang="en-US" dirty="0">
              <a:latin typeface="Arial" panose="020B0604020202020204" pitchFamily="34" charset="0"/>
            </a:endParaRPr>
          </a:p>
        </p:txBody>
      </p:sp>
      <p:sp>
        <p:nvSpPr>
          <p:cNvPr id="55310" name="Rectangle 39"/>
          <p:cNvSpPr>
            <a:spLocks noChangeArrowheads="1"/>
          </p:cNvSpPr>
          <p:nvPr/>
        </p:nvSpPr>
        <p:spPr bwMode="auto">
          <a:xfrm>
            <a:off x="5665788" y="3887788"/>
            <a:ext cx="1203325" cy="385762"/>
          </a:xfrm>
          <a:prstGeom prst="rect">
            <a:avLst/>
          </a:prstGeom>
          <a:solidFill>
            <a:schemeClr val="folHlink"/>
          </a:solidFill>
          <a:ln w="38100">
            <a:solidFill>
              <a:schemeClr val="tx1"/>
            </a:solidFill>
            <a:miter lim="800000"/>
            <a:headEnd/>
            <a:tailEnd/>
          </a:ln>
        </p:spPr>
        <p:txBody>
          <a:bodyPr wrap="none" anchor="ctr"/>
          <a:lstStyle/>
          <a:p>
            <a:pPr algn="ctr"/>
            <a:r>
              <a:rPr lang="en-US" sz="2400" b="0" dirty="0">
                <a:solidFill>
                  <a:schemeClr val="bg1"/>
                </a:solidFill>
                <a:latin typeface="Arial" panose="020B0604020202020204" pitchFamily="34" charset="0"/>
              </a:rPr>
              <a:t>cache</a:t>
            </a:r>
          </a:p>
        </p:txBody>
      </p:sp>
      <p:sp>
        <p:nvSpPr>
          <p:cNvPr id="55311" name="Rectangle 40"/>
          <p:cNvSpPr>
            <a:spLocks noChangeArrowheads="1"/>
          </p:cNvSpPr>
          <p:nvPr/>
        </p:nvSpPr>
        <p:spPr bwMode="auto">
          <a:xfrm>
            <a:off x="3792538" y="3887788"/>
            <a:ext cx="1203325" cy="385762"/>
          </a:xfrm>
          <a:prstGeom prst="rect">
            <a:avLst/>
          </a:prstGeom>
          <a:solidFill>
            <a:schemeClr val="accent2"/>
          </a:solidFill>
          <a:ln w="38100">
            <a:solidFill>
              <a:schemeClr val="tx1"/>
            </a:solidFill>
            <a:miter lim="800000"/>
            <a:headEnd/>
            <a:tailEnd/>
          </a:ln>
        </p:spPr>
        <p:txBody>
          <a:bodyPr wrap="none" anchor="ctr"/>
          <a:lstStyle/>
          <a:p>
            <a:pPr algn="ctr"/>
            <a:r>
              <a:rPr lang="en-US" sz="2400" b="0" dirty="0">
                <a:solidFill>
                  <a:schemeClr val="bg1"/>
                </a:solidFill>
                <a:latin typeface="Arial" panose="020B0604020202020204" pitchFamily="34" charset="0"/>
              </a:rPr>
              <a:t>data</a:t>
            </a:r>
          </a:p>
        </p:txBody>
      </p:sp>
      <p:sp>
        <p:nvSpPr>
          <p:cNvPr id="55312" name="Rectangle 41"/>
          <p:cNvSpPr>
            <a:spLocks noChangeArrowheads="1"/>
          </p:cNvSpPr>
          <p:nvPr/>
        </p:nvSpPr>
        <p:spPr bwMode="auto">
          <a:xfrm>
            <a:off x="5630863" y="5470525"/>
            <a:ext cx="1411287" cy="465138"/>
          </a:xfrm>
          <a:prstGeom prst="rect">
            <a:avLst/>
          </a:prstGeom>
          <a:solidFill>
            <a:schemeClr val="accent2"/>
          </a:solidFill>
          <a:ln w="38100" cmpd="dbl">
            <a:solidFill>
              <a:schemeClr val="tx1"/>
            </a:solidFill>
            <a:miter lim="800000"/>
            <a:headEnd/>
            <a:tailEnd/>
          </a:ln>
        </p:spPr>
        <p:txBody>
          <a:bodyPr wrap="none" anchor="ctr"/>
          <a:lstStyle/>
          <a:p>
            <a:pPr algn="ctr"/>
            <a:r>
              <a:rPr lang="en-US" sz="2800" b="0" dirty="0">
                <a:solidFill>
                  <a:schemeClr val="tx1"/>
                </a:solidFill>
                <a:latin typeface="Arial" panose="020B0604020202020204" pitchFamily="34" charset="0"/>
              </a:rPr>
              <a:t>data</a:t>
            </a:r>
          </a:p>
        </p:txBody>
      </p:sp>
      <p:sp>
        <p:nvSpPr>
          <p:cNvPr id="1138730" name="Freeform 42"/>
          <p:cNvSpPr>
            <a:spLocks/>
          </p:cNvSpPr>
          <p:nvPr/>
        </p:nvSpPr>
        <p:spPr bwMode="auto">
          <a:xfrm>
            <a:off x="3251200" y="3362325"/>
            <a:ext cx="2309813" cy="1476375"/>
          </a:xfrm>
          <a:custGeom>
            <a:avLst/>
            <a:gdLst>
              <a:gd name="T0" fmla="*/ 2147483647 w 1455"/>
              <a:gd name="T1" fmla="*/ 2147483647 h 930"/>
              <a:gd name="T2" fmla="*/ 2147483647 w 1455"/>
              <a:gd name="T3" fmla="*/ 2147483647 h 930"/>
              <a:gd name="T4" fmla="*/ 2147483647 w 1455"/>
              <a:gd name="T5" fmla="*/ 2147483647 h 930"/>
              <a:gd name="T6" fmla="*/ 2147483647 w 1455"/>
              <a:gd name="T7" fmla="*/ 2147483647 h 930"/>
              <a:gd name="T8" fmla="*/ 2147483647 w 1455"/>
              <a:gd name="T9" fmla="*/ 2147483647 h 930"/>
              <a:gd name="T10" fmla="*/ 0 w 1455"/>
              <a:gd name="T11" fmla="*/ 2147483647 h 930"/>
              <a:gd name="T12" fmla="*/ 2147483647 w 1455"/>
              <a:gd name="T13" fmla="*/ 2147483647 h 930"/>
              <a:gd name="T14" fmla="*/ 2147483647 w 1455"/>
              <a:gd name="T15" fmla="*/ 2147483647 h 930"/>
              <a:gd name="T16" fmla="*/ 2147483647 w 1455"/>
              <a:gd name="T17" fmla="*/ 2147483647 h 930"/>
              <a:gd name="T18" fmla="*/ 2147483647 w 1455"/>
              <a:gd name="T19" fmla="*/ 2147483647 h 930"/>
              <a:gd name="T20" fmla="*/ 2147483647 w 1455"/>
              <a:gd name="T21" fmla="*/ 2147483647 h 930"/>
              <a:gd name="T22" fmla="*/ 2147483647 w 1455"/>
              <a:gd name="T23" fmla="*/ 0 h 930"/>
              <a:gd name="T24" fmla="*/ 2147483647 w 1455"/>
              <a:gd name="T25" fmla="*/ 2147483647 h 93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455"/>
              <a:gd name="T40" fmla="*/ 0 h 930"/>
              <a:gd name="T41" fmla="*/ 1455 w 1455"/>
              <a:gd name="T42" fmla="*/ 930 h 93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455" h="930">
                <a:moveTo>
                  <a:pt x="576" y="253"/>
                </a:moveTo>
                <a:lnTo>
                  <a:pt x="373" y="61"/>
                </a:lnTo>
                <a:lnTo>
                  <a:pt x="343" y="253"/>
                </a:lnTo>
                <a:lnTo>
                  <a:pt x="80" y="223"/>
                </a:lnTo>
                <a:lnTo>
                  <a:pt x="192" y="445"/>
                </a:lnTo>
                <a:lnTo>
                  <a:pt x="0" y="930"/>
                </a:lnTo>
                <a:lnTo>
                  <a:pt x="525" y="627"/>
                </a:lnTo>
                <a:lnTo>
                  <a:pt x="1081" y="900"/>
                </a:lnTo>
                <a:lnTo>
                  <a:pt x="1081" y="667"/>
                </a:lnTo>
                <a:lnTo>
                  <a:pt x="1455" y="556"/>
                </a:lnTo>
                <a:lnTo>
                  <a:pt x="1202" y="404"/>
                </a:lnTo>
                <a:lnTo>
                  <a:pt x="1333" y="0"/>
                </a:lnTo>
                <a:lnTo>
                  <a:pt x="576" y="253"/>
                </a:lnTo>
                <a:close/>
              </a:path>
            </a:pathLst>
          </a:custGeom>
          <a:solidFill>
            <a:srgbClr val="FFFF00"/>
          </a:solidFill>
          <a:ln w="38100">
            <a:solidFill>
              <a:srgbClr val="FF3300"/>
            </a:solidFill>
            <a:round/>
            <a:headEnd/>
            <a:tailEnd/>
          </a:ln>
        </p:spPr>
        <p:txBody>
          <a:bodyPr wrap="none" anchor="ctr"/>
          <a:lstStyle/>
          <a:p>
            <a:endParaRPr lang="en-US" dirty="0">
              <a:latin typeface="Arial" panose="020B0604020202020204" pitchFamily="34" charset="0"/>
            </a:endParaRPr>
          </a:p>
        </p:txBody>
      </p:sp>
      <p:sp>
        <p:nvSpPr>
          <p:cNvPr id="1138731" name="Rectangle 43"/>
          <p:cNvSpPr>
            <a:spLocks noChangeArrowheads="1"/>
          </p:cNvSpPr>
          <p:nvPr/>
        </p:nvSpPr>
        <p:spPr bwMode="auto">
          <a:xfrm>
            <a:off x="3754438" y="3865563"/>
            <a:ext cx="1203325" cy="385762"/>
          </a:xfrm>
          <a:prstGeom prst="rect">
            <a:avLst/>
          </a:prstGeom>
          <a:solidFill>
            <a:schemeClr val="bg1"/>
          </a:solidFill>
          <a:ln w="38100">
            <a:solidFill>
              <a:schemeClr val="tx1"/>
            </a:solidFill>
            <a:miter lim="800000"/>
            <a:headEnd/>
            <a:tailEnd/>
          </a:ln>
        </p:spPr>
        <p:txBody>
          <a:bodyPr wrap="none" anchor="ctr"/>
          <a:lstStyle/>
          <a:p>
            <a:pPr algn="ctr"/>
            <a:r>
              <a:rPr lang="en-US" sz="2400" b="0" dirty="0">
                <a:solidFill>
                  <a:schemeClr val="tx1"/>
                </a:solidFill>
                <a:latin typeface="Arial" panose="020B0604020202020204" pitchFamily="34" charset="0"/>
              </a:rPr>
              <a:t>data</a:t>
            </a:r>
          </a:p>
        </p:txBody>
      </p:sp>
      <p:sp>
        <p:nvSpPr>
          <p:cNvPr id="55315" name="Oval 45"/>
          <p:cNvSpPr>
            <a:spLocks noChangeArrowheads="1"/>
          </p:cNvSpPr>
          <p:nvPr/>
        </p:nvSpPr>
        <p:spPr bwMode="auto">
          <a:xfrm>
            <a:off x="1006475" y="3736975"/>
            <a:ext cx="660400" cy="660400"/>
          </a:xfrm>
          <a:prstGeom prst="ellipse">
            <a:avLst/>
          </a:prstGeom>
          <a:solidFill>
            <a:schemeClr val="bg1"/>
          </a:solidFill>
          <a:ln w="38100">
            <a:solidFill>
              <a:schemeClr val="tx1"/>
            </a:solidFill>
            <a:round/>
            <a:headEnd/>
            <a:tailEnd/>
          </a:ln>
        </p:spPr>
        <p:txBody>
          <a:bodyPr wrap="none" anchor="ctr"/>
          <a:lstStyle/>
          <a:p>
            <a:pPr algn="ctr"/>
            <a:r>
              <a:rPr lang="en-US" dirty="0">
                <a:solidFill>
                  <a:srgbClr val="FFFF00"/>
                </a:solidFill>
                <a:latin typeface="Arial" panose="020B0604020202020204" pitchFamily="34" charset="0"/>
              </a:rPr>
              <a:t>S</a:t>
            </a:r>
          </a:p>
        </p:txBody>
      </p:sp>
      <p:sp>
        <p:nvSpPr>
          <p:cNvPr id="49" name="TextBox 48">
            <a:extLst>
              <a:ext uri="{FF2B5EF4-FFF2-40B4-BE49-F238E27FC236}">
                <a16:creationId xmlns:a16="http://schemas.microsoft.com/office/drawing/2014/main" id="{D92DBCB9-9FD3-4DEE-AF50-4BEB38CB6FDD}"/>
              </a:ext>
            </a:extLst>
          </p:cNvPr>
          <p:cNvSpPr txBox="1"/>
          <p:nvPr/>
        </p:nvSpPr>
        <p:spPr bwMode="auto">
          <a:xfrm>
            <a:off x="368981" y="312546"/>
            <a:ext cx="3443571" cy="523220"/>
          </a:xfrm>
          <a:prstGeom prst="rect">
            <a:avLst/>
          </a:prstGeom>
          <a:solidFill>
            <a:schemeClr val="bg1"/>
          </a:solidFill>
          <a:ln w="76200">
            <a:solidFill>
              <a:schemeClr val="tx1">
                <a:lumMod val="85000"/>
              </a:schemeClr>
            </a:solid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2800" dirty="0">
                <a:solidFill>
                  <a:srgbClr val="FFFF00"/>
                </a:solidFill>
                <a:latin typeface="Arial" panose="020B0604020202020204" pitchFamily="34" charset="0"/>
                <a:cs typeface="Arial" panose="020B0604020202020204" pitchFamily="34" charset="0"/>
              </a:rPr>
              <a:t>Modify Cached Data</a:t>
            </a:r>
          </a:p>
        </p:txBody>
      </p:sp>
    </p:spTree>
    <p:extLst>
      <p:ext uri="{BB962C8B-B14F-4D97-AF65-F5344CB8AC3E}">
        <p14:creationId xmlns:p14="http://schemas.microsoft.com/office/powerpoint/2010/main" val="1461201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138730"/>
                                        </p:tgtEl>
                                        <p:attrNameLst>
                                          <p:attrName>style.visibility</p:attrName>
                                        </p:attrNameLst>
                                      </p:cBhvr>
                                      <p:to>
                                        <p:strVal val="visible"/>
                                      </p:to>
                                    </p:set>
                                    <p:animEffect transition="in" filter="blinds(horizontal)">
                                      <p:cBhvr>
                                        <p:cTn id="7" dur="500"/>
                                        <p:tgtEl>
                                          <p:spTgt spid="1138730"/>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138731"/>
                                        </p:tgtEl>
                                        <p:attrNameLst>
                                          <p:attrName>style.visibility</p:attrName>
                                        </p:attrNameLst>
                                      </p:cBhvr>
                                      <p:to>
                                        <p:strVal val="visible"/>
                                      </p:to>
                                    </p:set>
                                    <p:animEffect transition="in" filter="blinds(horizontal)">
                                      <p:cBhvr>
                                        <p:cTn id="10" dur="500"/>
                                        <p:tgtEl>
                                          <p:spTgt spid="11387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8730" grpId="0" animBg="1"/>
      <p:bldP spid="1138731"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9" name="Slide Number Placeholder 4"/>
          <p:cNvSpPr>
            <a:spLocks noGrp="1"/>
          </p:cNvSpPr>
          <p:nvPr>
            <p:ph type="sldNum" sz="quarter" idx="4294967295"/>
          </p:nvPr>
        </p:nvSpPr>
        <p:spPr>
          <a:xfrm>
            <a:off x="6553200" y="6248400"/>
            <a:ext cx="1905000" cy="457200"/>
          </a:xfrm>
          <a:prstGeom prst="rect">
            <a:avLst/>
          </a:prstGeom>
          <a:noFill/>
        </p:spPr>
        <p:txBody>
          <a:bodyPr/>
          <a:lstStyle/>
          <a:p>
            <a:fld id="{EAAD8989-F920-438F-818F-98217646E8F9}" type="slidenum">
              <a:rPr lang="x-none" sz="1600" smtClean="0"/>
              <a:pPr/>
              <a:t>62</a:t>
            </a:fld>
            <a:endParaRPr lang="en-US" sz="1600" dirty="0"/>
          </a:p>
        </p:txBody>
      </p:sp>
      <p:pic>
        <p:nvPicPr>
          <p:cNvPr id="60420" name="Picture 2" descr="magic"/>
          <p:cNvPicPr>
            <a:picLocks noChangeAspect="1" noChangeArrowheads="1"/>
          </p:cNvPicPr>
          <p:nvPr/>
        </p:nvPicPr>
        <p:blipFill>
          <a:blip r:embed="rId3" cstate="print"/>
          <a:srcRect/>
          <a:stretch>
            <a:fillRect/>
          </a:stretch>
        </p:blipFill>
        <p:spPr bwMode="auto">
          <a:xfrm>
            <a:off x="2540000" y="2540000"/>
            <a:ext cx="127000" cy="127000"/>
          </a:xfrm>
          <a:prstGeom prst="rect">
            <a:avLst/>
          </a:prstGeom>
          <a:noFill/>
          <a:ln w="9525">
            <a:noFill/>
            <a:miter lim="800000"/>
            <a:headEnd/>
            <a:tailEnd/>
          </a:ln>
        </p:spPr>
      </p:pic>
      <p:sp>
        <p:nvSpPr>
          <p:cNvPr id="60421" name="AutoShape 3"/>
          <p:cNvSpPr>
            <a:spLocks noChangeArrowheads="1"/>
          </p:cNvSpPr>
          <p:nvPr/>
        </p:nvSpPr>
        <p:spPr bwMode="auto">
          <a:xfrm>
            <a:off x="1208088" y="4308475"/>
            <a:ext cx="6626225" cy="641350"/>
          </a:xfrm>
          <a:prstGeom prst="leftRightArrow">
            <a:avLst>
              <a:gd name="adj1" fmla="val 40102"/>
              <a:gd name="adj2" fmla="val 81458"/>
            </a:avLst>
          </a:prstGeom>
          <a:solidFill>
            <a:schemeClr val="folHlink"/>
          </a:solidFill>
          <a:ln w="38100">
            <a:solidFill>
              <a:schemeClr val="tx1"/>
            </a:solidFill>
            <a:miter lim="800000"/>
            <a:headEnd/>
            <a:tailEnd/>
          </a:ln>
        </p:spPr>
        <p:txBody>
          <a:bodyPr wrap="none" anchor="ctr"/>
          <a:lstStyle/>
          <a:p>
            <a:pPr algn="ctr"/>
            <a:r>
              <a:rPr lang="en-US" sz="2000" b="0" dirty="0">
                <a:solidFill>
                  <a:schemeClr val="tx2"/>
                </a:solidFill>
                <a:latin typeface="Arial" panose="020B0604020202020204" pitchFamily="34" charset="0"/>
              </a:rPr>
              <a:t>Bus</a:t>
            </a:r>
          </a:p>
        </p:txBody>
      </p:sp>
      <p:grpSp>
        <p:nvGrpSpPr>
          <p:cNvPr id="60423" name="Group 5"/>
          <p:cNvGrpSpPr>
            <a:grpSpLocks/>
          </p:cNvGrpSpPr>
          <p:nvPr/>
        </p:nvGrpSpPr>
        <p:grpSpPr bwMode="auto">
          <a:xfrm flipH="1">
            <a:off x="5480050" y="2441575"/>
            <a:ext cx="1358900" cy="1282700"/>
            <a:chOff x="1008" y="2720"/>
            <a:chExt cx="856" cy="808"/>
          </a:xfrm>
        </p:grpSpPr>
        <p:sp>
          <p:nvSpPr>
            <p:cNvPr id="60460" name="Rectangle 6"/>
            <p:cNvSpPr>
              <a:spLocks noChangeArrowheads="1"/>
            </p:cNvSpPr>
            <p:nvPr/>
          </p:nvSpPr>
          <p:spPr bwMode="auto">
            <a:xfrm>
              <a:off x="1032" y="3304"/>
              <a:ext cx="488" cy="160"/>
            </a:xfrm>
            <a:prstGeom prst="rect">
              <a:avLst/>
            </a:prstGeom>
            <a:solidFill>
              <a:schemeClr val="folHlink"/>
            </a:solidFill>
            <a:ln w="38100" algn="ctr">
              <a:solidFill>
                <a:schemeClr val="tx1"/>
              </a:solidFill>
              <a:miter lim="800000"/>
              <a:headEnd/>
              <a:tailEnd/>
            </a:ln>
          </p:spPr>
          <p:txBody>
            <a:bodyPr wrap="none" anchor="ctr"/>
            <a:lstStyle/>
            <a:p>
              <a:endParaRPr lang="en-US" dirty="0">
                <a:latin typeface="Arial" panose="020B0604020202020204" pitchFamily="34" charset="0"/>
              </a:endParaRPr>
            </a:p>
          </p:txBody>
        </p:sp>
        <p:sp>
          <p:nvSpPr>
            <p:cNvPr id="60461" name="Freeform 7"/>
            <p:cNvSpPr>
              <a:spLocks/>
            </p:cNvSpPr>
            <p:nvPr/>
          </p:nvSpPr>
          <p:spPr bwMode="auto">
            <a:xfrm flipH="1">
              <a:off x="1008" y="3168"/>
              <a:ext cx="136" cy="344"/>
            </a:xfrm>
            <a:custGeom>
              <a:avLst/>
              <a:gdLst>
                <a:gd name="T0" fmla="*/ 24 w 136"/>
                <a:gd name="T1" fmla="*/ 0 h 344"/>
                <a:gd name="T2" fmla="*/ 136 w 136"/>
                <a:gd name="T3" fmla="*/ 0 h 344"/>
                <a:gd name="T4" fmla="*/ 136 w 136"/>
                <a:gd name="T5" fmla="*/ 232 h 344"/>
                <a:gd name="T6" fmla="*/ 106 w 136"/>
                <a:gd name="T7" fmla="*/ 344 h 344"/>
                <a:gd name="T8" fmla="*/ 106 w 136"/>
                <a:gd name="T9" fmla="*/ 88 h 344"/>
                <a:gd name="T10" fmla="*/ 0 w 136"/>
                <a:gd name="T11" fmla="*/ 88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endParaRPr lang="en-US" dirty="0">
                <a:latin typeface="Arial" panose="020B0604020202020204" pitchFamily="34" charset="0"/>
              </a:endParaRPr>
            </a:p>
          </p:txBody>
        </p:sp>
        <p:sp>
          <p:nvSpPr>
            <p:cNvPr id="60462" name="Freeform 8"/>
            <p:cNvSpPr>
              <a:spLocks/>
            </p:cNvSpPr>
            <p:nvPr/>
          </p:nvSpPr>
          <p:spPr bwMode="auto">
            <a:xfrm flipH="1">
              <a:off x="1077" y="3000"/>
              <a:ext cx="123" cy="312"/>
            </a:xfrm>
            <a:custGeom>
              <a:avLst/>
              <a:gdLst>
                <a:gd name="T0" fmla="*/ 13 w 136"/>
                <a:gd name="T1" fmla="*/ 0 h 344"/>
                <a:gd name="T2" fmla="*/ 73 w 136"/>
                <a:gd name="T3" fmla="*/ 0 h 344"/>
                <a:gd name="T4" fmla="*/ 73 w 136"/>
                <a:gd name="T5" fmla="*/ 128 h 344"/>
                <a:gd name="T6" fmla="*/ 58 w 136"/>
                <a:gd name="T7" fmla="*/ 191 h 344"/>
                <a:gd name="T8" fmla="*/ 58 w 136"/>
                <a:gd name="T9" fmla="*/ 49 h 344"/>
                <a:gd name="T10" fmla="*/ 0 w 136"/>
                <a:gd name="T11" fmla="*/ 49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endParaRPr lang="en-US" dirty="0">
                <a:latin typeface="Arial" panose="020B0604020202020204" pitchFamily="34" charset="0"/>
              </a:endParaRPr>
            </a:p>
          </p:txBody>
        </p:sp>
        <p:sp>
          <p:nvSpPr>
            <p:cNvPr id="60463" name="Freeform 9"/>
            <p:cNvSpPr>
              <a:spLocks/>
            </p:cNvSpPr>
            <p:nvPr/>
          </p:nvSpPr>
          <p:spPr bwMode="auto">
            <a:xfrm flipH="1">
              <a:off x="1200" y="2800"/>
              <a:ext cx="127" cy="320"/>
            </a:xfrm>
            <a:custGeom>
              <a:avLst/>
              <a:gdLst>
                <a:gd name="T0" fmla="*/ 17 w 136"/>
                <a:gd name="T1" fmla="*/ 0 h 344"/>
                <a:gd name="T2" fmla="*/ 91 w 136"/>
                <a:gd name="T3" fmla="*/ 0 h 344"/>
                <a:gd name="T4" fmla="*/ 91 w 136"/>
                <a:gd name="T5" fmla="*/ 151 h 344"/>
                <a:gd name="T6" fmla="*/ 70 w 136"/>
                <a:gd name="T7" fmla="*/ 223 h 344"/>
                <a:gd name="T8" fmla="*/ 70 w 136"/>
                <a:gd name="T9" fmla="*/ 57 h 344"/>
                <a:gd name="T10" fmla="*/ 0 w 136"/>
                <a:gd name="T11" fmla="*/ 57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endParaRPr lang="en-US" dirty="0">
                <a:latin typeface="Arial" panose="020B0604020202020204" pitchFamily="34" charset="0"/>
              </a:endParaRPr>
            </a:p>
          </p:txBody>
        </p:sp>
        <p:sp>
          <p:nvSpPr>
            <p:cNvPr id="60464" name="Freeform 10"/>
            <p:cNvSpPr>
              <a:spLocks/>
            </p:cNvSpPr>
            <p:nvPr/>
          </p:nvSpPr>
          <p:spPr bwMode="auto">
            <a:xfrm>
              <a:off x="1032" y="2720"/>
              <a:ext cx="744" cy="592"/>
            </a:xfrm>
            <a:custGeom>
              <a:avLst/>
              <a:gdLst>
                <a:gd name="T0" fmla="*/ 0 w 744"/>
                <a:gd name="T1" fmla="*/ 592 h 592"/>
                <a:gd name="T2" fmla="*/ 488 w 744"/>
                <a:gd name="T3" fmla="*/ 576 h 592"/>
                <a:gd name="T4" fmla="*/ 744 w 744"/>
                <a:gd name="T5" fmla="*/ 0 h 592"/>
                <a:gd name="T6" fmla="*/ 336 w 744"/>
                <a:gd name="T7" fmla="*/ 8 h 592"/>
                <a:gd name="T8" fmla="*/ 0 w 744"/>
                <a:gd name="T9" fmla="*/ 592 h 592"/>
                <a:gd name="T10" fmla="*/ 0 60000 65536"/>
                <a:gd name="T11" fmla="*/ 0 60000 65536"/>
                <a:gd name="T12" fmla="*/ 0 60000 65536"/>
                <a:gd name="T13" fmla="*/ 0 60000 65536"/>
                <a:gd name="T14" fmla="*/ 0 60000 65536"/>
                <a:gd name="T15" fmla="*/ 0 w 744"/>
                <a:gd name="T16" fmla="*/ 0 h 592"/>
                <a:gd name="T17" fmla="*/ 744 w 744"/>
                <a:gd name="T18" fmla="*/ 592 h 592"/>
              </a:gdLst>
              <a:ahLst/>
              <a:cxnLst>
                <a:cxn ang="T10">
                  <a:pos x="T0" y="T1"/>
                </a:cxn>
                <a:cxn ang="T11">
                  <a:pos x="T2" y="T3"/>
                </a:cxn>
                <a:cxn ang="T12">
                  <a:pos x="T4" y="T5"/>
                </a:cxn>
                <a:cxn ang="T13">
                  <a:pos x="T6" y="T7"/>
                </a:cxn>
                <a:cxn ang="T14">
                  <a:pos x="T8" y="T9"/>
                </a:cxn>
              </a:cxnLst>
              <a:rect l="T15" t="T16" r="T17" b="T18"/>
              <a:pathLst>
                <a:path w="744" h="592">
                  <a:moveTo>
                    <a:pt x="0" y="592"/>
                  </a:moveTo>
                  <a:lnTo>
                    <a:pt x="488" y="576"/>
                  </a:lnTo>
                  <a:lnTo>
                    <a:pt x="744" y="0"/>
                  </a:lnTo>
                  <a:lnTo>
                    <a:pt x="336" y="8"/>
                  </a:lnTo>
                  <a:lnTo>
                    <a:pt x="0" y="592"/>
                  </a:lnTo>
                  <a:close/>
                </a:path>
              </a:pathLst>
            </a:custGeom>
            <a:solidFill>
              <a:schemeClr val="folHlink"/>
            </a:solidFill>
            <a:ln w="38100">
              <a:solidFill>
                <a:schemeClr val="tx1"/>
              </a:solidFill>
              <a:round/>
              <a:headEnd/>
              <a:tailEnd/>
            </a:ln>
          </p:spPr>
          <p:txBody>
            <a:bodyPr wrap="none" anchor="ctr"/>
            <a:lstStyle/>
            <a:p>
              <a:endParaRPr lang="en-US" dirty="0">
                <a:latin typeface="Arial" panose="020B0604020202020204" pitchFamily="34" charset="0"/>
              </a:endParaRPr>
            </a:p>
          </p:txBody>
        </p:sp>
        <p:sp>
          <p:nvSpPr>
            <p:cNvPr id="60465" name="Freeform 11"/>
            <p:cNvSpPr>
              <a:spLocks/>
            </p:cNvSpPr>
            <p:nvPr/>
          </p:nvSpPr>
          <p:spPr bwMode="auto">
            <a:xfrm>
              <a:off x="1520" y="2720"/>
              <a:ext cx="248" cy="760"/>
            </a:xfrm>
            <a:custGeom>
              <a:avLst/>
              <a:gdLst>
                <a:gd name="T0" fmla="*/ 248 w 248"/>
                <a:gd name="T1" fmla="*/ 0 h 760"/>
                <a:gd name="T2" fmla="*/ 248 w 248"/>
                <a:gd name="T3" fmla="*/ 208 h 760"/>
                <a:gd name="T4" fmla="*/ 8 w 248"/>
                <a:gd name="T5" fmla="*/ 760 h 760"/>
                <a:gd name="T6" fmla="*/ 0 w 248"/>
                <a:gd name="T7" fmla="*/ 600 h 760"/>
                <a:gd name="T8" fmla="*/ 248 w 248"/>
                <a:gd name="T9" fmla="*/ 0 h 760"/>
                <a:gd name="T10" fmla="*/ 0 60000 65536"/>
                <a:gd name="T11" fmla="*/ 0 60000 65536"/>
                <a:gd name="T12" fmla="*/ 0 60000 65536"/>
                <a:gd name="T13" fmla="*/ 0 60000 65536"/>
                <a:gd name="T14" fmla="*/ 0 60000 65536"/>
                <a:gd name="T15" fmla="*/ 0 w 248"/>
                <a:gd name="T16" fmla="*/ 0 h 760"/>
                <a:gd name="T17" fmla="*/ 248 w 248"/>
                <a:gd name="T18" fmla="*/ 760 h 760"/>
              </a:gdLst>
              <a:ahLst/>
              <a:cxnLst>
                <a:cxn ang="T10">
                  <a:pos x="T0" y="T1"/>
                </a:cxn>
                <a:cxn ang="T11">
                  <a:pos x="T2" y="T3"/>
                </a:cxn>
                <a:cxn ang="T12">
                  <a:pos x="T4" y="T5"/>
                </a:cxn>
                <a:cxn ang="T13">
                  <a:pos x="T6" y="T7"/>
                </a:cxn>
                <a:cxn ang="T14">
                  <a:pos x="T8" y="T9"/>
                </a:cxn>
              </a:cxnLst>
              <a:rect l="T15" t="T16" r="T17" b="T18"/>
              <a:pathLst>
                <a:path w="248" h="760">
                  <a:moveTo>
                    <a:pt x="248" y="0"/>
                  </a:moveTo>
                  <a:lnTo>
                    <a:pt x="248" y="208"/>
                  </a:lnTo>
                  <a:lnTo>
                    <a:pt x="8" y="760"/>
                  </a:lnTo>
                  <a:lnTo>
                    <a:pt x="0" y="600"/>
                  </a:lnTo>
                  <a:lnTo>
                    <a:pt x="248" y="0"/>
                  </a:lnTo>
                  <a:close/>
                </a:path>
              </a:pathLst>
            </a:custGeom>
            <a:solidFill>
              <a:schemeClr val="folHlink"/>
            </a:solidFill>
            <a:ln w="38100">
              <a:solidFill>
                <a:schemeClr val="tx1"/>
              </a:solidFill>
              <a:round/>
              <a:headEnd/>
              <a:tailEnd/>
            </a:ln>
          </p:spPr>
          <p:txBody>
            <a:bodyPr wrap="none" anchor="ctr"/>
            <a:lstStyle/>
            <a:p>
              <a:endParaRPr lang="en-US" dirty="0">
                <a:latin typeface="Arial" panose="020B0604020202020204" pitchFamily="34" charset="0"/>
              </a:endParaRPr>
            </a:p>
          </p:txBody>
        </p:sp>
        <p:sp>
          <p:nvSpPr>
            <p:cNvPr id="60466" name="Freeform 12"/>
            <p:cNvSpPr>
              <a:spLocks/>
            </p:cNvSpPr>
            <p:nvPr/>
          </p:nvSpPr>
          <p:spPr bwMode="auto">
            <a:xfrm>
              <a:off x="1584" y="3184"/>
              <a:ext cx="136" cy="344"/>
            </a:xfrm>
            <a:custGeom>
              <a:avLst/>
              <a:gdLst>
                <a:gd name="T0" fmla="*/ 24 w 136"/>
                <a:gd name="T1" fmla="*/ 0 h 344"/>
                <a:gd name="T2" fmla="*/ 136 w 136"/>
                <a:gd name="T3" fmla="*/ 0 h 344"/>
                <a:gd name="T4" fmla="*/ 136 w 136"/>
                <a:gd name="T5" fmla="*/ 232 h 344"/>
                <a:gd name="T6" fmla="*/ 106 w 136"/>
                <a:gd name="T7" fmla="*/ 344 h 344"/>
                <a:gd name="T8" fmla="*/ 106 w 136"/>
                <a:gd name="T9" fmla="*/ 88 h 344"/>
                <a:gd name="T10" fmla="*/ 0 w 136"/>
                <a:gd name="T11" fmla="*/ 88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endParaRPr lang="en-US" dirty="0">
                <a:latin typeface="Arial" panose="020B0604020202020204" pitchFamily="34" charset="0"/>
              </a:endParaRPr>
            </a:p>
          </p:txBody>
        </p:sp>
        <p:sp>
          <p:nvSpPr>
            <p:cNvPr id="60467" name="Freeform 13"/>
            <p:cNvSpPr>
              <a:spLocks/>
            </p:cNvSpPr>
            <p:nvPr/>
          </p:nvSpPr>
          <p:spPr bwMode="auto">
            <a:xfrm>
              <a:off x="1669" y="3008"/>
              <a:ext cx="123" cy="312"/>
            </a:xfrm>
            <a:custGeom>
              <a:avLst/>
              <a:gdLst>
                <a:gd name="T0" fmla="*/ 13 w 136"/>
                <a:gd name="T1" fmla="*/ 0 h 344"/>
                <a:gd name="T2" fmla="*/ 73 w 136"/>
                <a:gd name="T3" fmla="*/ 0 h 344"/>
                <a:gd name="T4" fmla="*/ 73 w 136"/>
                <a:gd name="T5" fmla="*/ 128 h 344"/>
                <a:gd name="T6" fmla="*/ 58 w 136"/>
                <a:gd name="T7" fmla="*/ 191 h 344"/>
                <a:gd name="T8" fmla="*/ 58 w 136"/>
                <a:gd name="T9" fmla="*/ 49 h 344"/>
                <a:gd name="T10" fmla="*/ 0 w 136"/>
                <a:gd name="T11" fmla="*/ 49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endParaRPr lang="en-US" dirty="0">
                <a:latin typeface="Arial" panose="020B0604020202020204" pitchFamily="34" charset="0"/>
              </a:endParaRPr>
            </a:p>
          </p:txBody>
        </p:sp>
        <p:sp>
          <p:nvSpPr>
            <p:cNvPr id="60468" name="Freeform 14"/>
            <p:cNvSpPr>
              <a:spLocks/>
            </p:cNvSpPr>
            <p:nvPr/>
          </p:nvSpPr>
          <p:spPr bwMode="auto">
            <a:xfrm>
              <a:off x="1737" y="2840"/>
              <a:ext cx="127" cy="320"/>
            </a:xfrm>
            <a:custGeom>
              <a:avLst/>
              <a:gdLst>
                <a:gd name="T0" fmla="*/ 17 w 136"/>
                <a:gd name="T1" fmla="*/ 0 h 344"/>
                <a:gd name="T2" fmla="*/ 91 w 136"/>
                <a:gd name="T3" fmla="*/ 0 h 344"/>
                <a:gd name="T4" fmla="*/ 91 w 136"/>
                <a:gd name="T5" fmla="*/ 151 h 344"/>
                <a:gd name="T6" fmla="*/ 70 w 136"/>
                <a:gd name="T7" fmla="*/ 223 h 344"/>
                <a:gd name="T8" fmla="*/ 70 w 136"/>
                <a:gd name="T9" fmla="*/ 57 h 344"/>
                <a:gd name="T10" fmla="*/ 0 w 136"/>
                <a:gd name="T11" fmla="*/ 57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endParaRPr lang="en-US" dirty="0">
                <a:latin typeface="Arial" panose="020B0604020202020204" pitchFamily="34" charset="0"/>
              </a:endParaRPr>
            </a:p>
          </p:txBody>
        </p:sp>
      </p:grpSp>
      <p:sp>
        <p:nvSpPr>
          <p:cNvPr id="1146895" name="AutoShape 15"/>
          <p:cNvSpPr>
            <a:spLocks noChangeArrowheads="1"/>
          </p:cNvSpPr>
          <p:nvPr/>
        </p:nvSpPr>
        <p:spPr bwMode="auto">
          <a:xfrm>
            <a:off x="1182688" y="4298950"/>
            <a:ext cx="6626225" cy="641350"/>
          </a:xfrm>
          <a:prstGeom prst="leftRightArrow">
            <a:avLst>
              <a:gd name="adj1" fmla="val 40102"/>
              <a:gd name="adj2" fmla="val 81458"/>
            </a:avLst>
          </a:prstGeom>
          <a:solidFill>
            <a:srgbClr val="FF3300"/>
          </a:solidFill>
          <a:ln w="38100">
            <a:solidFill>
              <a:schemeClr val="tx1"/>
            </a:solidFill>
            <a:miter lim="800000"/>
            <a:headEnd/>
            <a:tailEnd/>
          </a:ln>
        </p:spPr>
        <p:txBody>
          <a:bodyPr wrap="none" anchor="ctr"/>
          <a:lstStyle/>
          <a:p>
            <a:pPr algn="ctr"/>
            <a:r>
              <a:rPr lang="en-US" sz="2000" b="0" dirty="0">
                <a:solidFill>
                  <a:schemeClr val="tx2"/>
                </a:solidFill>
                <a:latin typeface="Arial" panose="020B0604020202020204" pitchFamily="34" charset="0"/>
              </a:rPr>
              <a:t>Bus</a:t>
            </a:r>
          </a:p>
        </p:txBody>
      </p:sp>
      <p:sp>
        <p:nvSpPr>
          <p:cNvPr id="60425" name="Rectangle 16"/>
          <p:cNvSpPr>
            <a:spLocks noChangeArrowheads="1"/>
          </p:cNvSpPr>
          <p:nvPr/>
        </p:nvSpPr>
        <p:spPr bwMode="auto">
          <a:xfrm>
            <a:off x="1747838" y="5262563"/>
            <a:ext cx="5567362" cy="881062"/>
          </a:xfrm>
          <a:prstGeom prst="rect">
            <a:avLst/>
          </a:prstGeom>
          <a:solidFill>
            <a:schemeClr val="hlink"/>
          </a:solidFill>
          <a:ln w="38100">
            <a:solidFill>
              <a:schemeClr val="tx1"/>
            </a:solidFill>
            <a:miter lim="800000"/>
            <a:headEnd/>
            <a:tailEnd/>
          </a:ln>
        </p:spPr>
        <p:txBody>
          <a:bodyPr wrap="none" anchor="ctr"/>
          <a:lstStyle/>
          <a:p>
            <a:pPr algn="ctr"/>
            <a:r>
              <a:rPr lang="en-US" b="0" dirty="0">
                <a:solidFill>
                  <a:schemeClr val="tx2"/>
                </a:solidFill>
                <a:latin typeface="Arial" panose="020B0604020202020204" pitchFamily="34" charset="0"/>
              </a:rPr>
              <a:t>memory</a:t>
            </a:r>
          </a:p>
        </p:txBody>
      </p:sp>
      <p:sp>
        <p:nvSpPr>
          <p:cNvPr id="60426" name="AutoShape 17"/>
          <p:cNvSpPr>
            <a:spLocks noChangeArrowheads="1"/>
          </p:cNvSpPr>
          <p:nvPr/>
        </p:nvSpPr>
        <p:spPr bwMode="auto">
          <a:xfrm>
            <a:off x="4025900" y="4829175"/>
            <a:ext cx="819150" cy="352425"/>
          </a:xfrm>
          <a:prstGeom prst="upDownArrow">
            <a:avLst>
              <a:gd name="adj1" fmla="val 50000"/>
              <a:gd name="adj2" fmla="val 33782"/>
            </a:avLst>
          </a:prstGeom>
          <a:solidFill>
            <a:schemeClr val="hlink"/>
          </a:solidFill>
          <a:ln w="38100">
            <a:solidFill>
              <a:schemeClr val="tx1"/>
            </a:solidFill>
            <a:miter lim="800000"/>
            <a:headEnd/>
            <a:tailEnd/>
          </a:ln>
        </p:spPr>
        <p:txBody>
          <a:bodyPr wrap="none" anchor="ctr"/>
          <a:lstStyle/>
          <a:p>
            <a:endParaRPr lang="en-US" dirty="0">
              <a:latin typeface="Arial" panose="020B0604020202020204" pitchFamily="34" charset="0"/>
            </a:endParaRPr>
          </a:p>
        </p:txBody>
      </p:sp>
      <p:sp>
        <p:nvSpPr>
          <p:cNvPr id="60427" name="Rectangle 18"/>
          <p:cNvSpPr>
            <a:spLocks noChangeArrowheads="1"/>
          </p:cNvSpPr>
          <p:nvPr/>
        </p:nvSpPr>
        <p:spPr bwMode="auto">
          <a:xfrm>
            <a:off x="5665788" y="3887788"/>
            <a:ext cx="1203325" cy="385762"/>
          </a:xfrm>
          <a:prstGeom prst="rect">
            <a:avLst/>
          </a:prstGeom>
          <a:solidFill>
            <a:schemeClr val="folHlink"/>
          </a:solidFill>
          <a:ln w="38100">
            <a:solidFill>
              <a:schemeClr val="tx1"/>
            </a:solidFill>
            <a:miter lim="800000"/>
            <a:headEnd/>
            <a:tailEnd/>
          </a:ln>
        </p:spPr>
        <p:txBody>
          <a:bodyPr wrap="none" anchor="ctr"/>
          <a:lstStyle/>
          <a:p>
            <a:pPr algn="ctr"/>
            <a:r>
              <a:rPr lang="en-US" sz="2400" b="0" dirty="0">
                <a:solidFill>
                  <a:schemeClr val="bg1"/>
                </a:solidFill>
                <a:latin typeface="Arial" panose="020B0604020202020204" pitchFamily="34" charset="0"/>
              </a:rPr>
              <a:t>cache</a:t>
            </a:r>
          </a:p>
        </p:txBody>
      </p:sp>
      <p:grpSp>
        <p:nvGrpSpPr>
          <p:cNvPr id="60428" name="Group 19"/>
          <p:cNvGrpSpPr>
            <a:grpSpLocks/>
          </p:cNvGrpSpPr>
          <p:nvPr/>
        </p:nvGrpSpPr>
        <p:grpSpPr bwMode="auto">
          <a:xfrm>
            <a:off x="3732213" y="2495550"/>
            <a:ext cx="1130300" cy="1173163"/>
            <a:chOff x="2496" y="2725"/>
            <a:chExt cx="712" cy="739"/>
          </a:xfrm>
        </p:grpSpPr>
        <p:sp>
          <p:nvSpPr>
            <p:cNvPr id="60450" name="Rectangle 20"/>
            <p:cNvSpPr>
              <a:spLocks noChangeArrowheads="1"/>
            </p:cNvSpPr>
            <p:nvPr/>
          </p:nvSpPr>
          <p:spPr bwMode="auto">
            <a:xfrm>
              <a:off x="2592" y="3312"/>
              <a:ext cx="528" cy="144"/>
            </a:xfrm>
            <a:prstGeom prst="rect">
              <a:avLst/>
            </a:prstGeom>
            <a:solidFill>
              <a:srgbClr val="FF0000"/>
            </a:solidFill>
            <a:ln w="38100" algn="ctr">
              <a:solidFill>
                <a:schemeClr val="tx1"/>
              </a:solidFill>
              <a:miter lim="800000"/>
              <a:headEnd/>
              <a:tailEnd/>
            </a:ln>
          </p:spPr>
          <p:txBody>
            <a:bodyPr wrap="none" anchor="ctr"/>
            <a:lstStyle/>
            <a:p>
              <a:endParaRPr lang="en-US" dirty="0">
                <a:latin typeface="Arial" panose="020B0604020202020204" pitchFamily="34" charset="0"/>
              </a:endParaRPr>
            </a:p>
          </p:txBody>
        </p:sp>
        <p:sp>
          <p:nvSpPr>
            <p:cNvPr id="60451" name="Freeform 21"/>
            <p:cNvSpPr>
              <a:spLocks/>
            </p:cNvSpPr>
            <p:nvPr/>
          </p:nvSpPr>
          <p:spPr bwMode="auto">
            <a:xfrm>
              <a:off x="2592" y="2725"/>
              <a:ext cx="528" cy="587"/>
            </a:xfrm>
            <a:custGeom>
              <a:avLst/>
              <a:gdLst>
                <a:gd name="T0" fmla="*/ 48 w 528"/>
                <a:gd name="T1" fmla="*/ 11 h 587"/>
                <a:gd name="T2" fmla="*/ 480 w 528"/>
                <a:gd name="T3" fmla="*/ 11 h 587"/>
                <a:gd name="T4" fmla="*/ 528 w 528"/>
                <a:gd name="T5" fmla="*/ 587 h 587"/>
                <a:gd name="T6" fmla="*/ 0 w 528"/>
                <a:gd name="T7" fmla="*/ 587 h 587"/>
                <a:gd name="T8" fmla="*/ 32 w 528"/>
                <a:gd name="T9" fmla="*/ 0 h 587"/>
                <a:gd name="T10" fmla="*/ 0 60000 65536"/>
                <a:gd name="T11" fmla="*/ 0 60000 65536"/>
                <a:gd name="T12" fmla="*/ 0 60000 65536"/>
                <a:gd name="T13" fmla="*/ 0 60000 65536"/>
                <a:gd name="T14" fmla="*/ 0 60000 65536"/>
                <a:gd name="T15" fmla="*/ 0 w 528"/>
                <a:gd name="T16" fmla="*/ 0 h 587"/>
                <a:gd name="T17" fmla="*/ 528 w 528"/>
                <a:gd name="T18" fmla="*/ 587 h 587"/>
              </a:gdLst>
              <a:ahLst/>
              <a:cxnLst>
                <a:cxn ang="T10">
                  <a:pos x="T0" y="T1"/>
                </a:cxn>
                <a:cxn ang="T11">
                  <a:pos x="T2" y="T3"/>
                </a:cxn>
                <a:cxn ang="T12">
                  <a:pos x="T4" y="T5"/>
                </a:cxn>
                <a:cxn ang="T13">
                  <a:pos x="T6" y="T7"/>
                </a:cxn>
                <a:cxn ang="T14">
                  <a:pos x="T8" y="T9"/>
                </a:cxn>
              </a:cxnLst>
              <a:rect l="T15" t="T16" r="T17" b="T18"/>
              <a:pathLst>
                <a:path w="528" h="587">
                  <a:moveTo>
                    <a:pt x="48" y="11"/>
                  </a:moveTo>
                  <a:lnTo>
                    <a:pt x="480" y="11"/>
                  </a:lnTo>
                  <a:lnTo>
                    <a:pt x="528" y="587"/>
                  </a:lnTo>
                  <a:lnTo>
                    <a:pt x="0" y="587"/>
                  </a:lnTo>
                  <a:lnTo>
                    <a:pt x="32" y="0"/>
                  </a:lnTo>
                </a:path>
              </a:pathLst>
            </a:custGeom>
            <a:solidFill>
              <a:srgbClr val="FF0000"/>
            </a:solidFill>
            <a:ln w="38100">
              <a:solidFill>
                <a:schemeClr val="tx1"/>
              </a:solidFill>
              <a:round/>
              <a:headEnd/>
              <a:tailEnd/>
            </a:ln>
          </p:spPr>
          <p:txBody>
            <a:bodyPr wrap="none" anchor="ctr"/>
            <a:lstStyle/>
            <a:p>
              <a:endParaRPr lang="en-US" dirty="0">
                <a:latin typeface="Arial" panose="020B0604020202020204" pitchFamily="34" charset="0"/>
              </a:endParaRPr>
            </a:p>
          </p:txBody>
        </p:sp>
        <p:grpSp>
          <p:nvGrpSpPr>
            <p:cNvPr id="60452" name="Group 22"/>
            <p:cNvGrpSpPr>
              <a:grpSpLocks/>
            </p:cNvGrpSpPr>
            <p:nvPr/>
          </p:nvGrpSpPr>
          <p:grpSpPr bwMode="auto">
            <a:xfrm>
              <a:off x="3072" y="2832"/>
              <a:ext cx="136" cy="632"/>
              <a:chOff x="3072" y="2832"/>
              <a:chExt cx="136" cy="632"/>
            </a:xfrm>
          </p:grpSpPr>
          <p:sp>
            <p:nvSpPr>
              <p:cNvPr id="60457" name="Freeform 23"/>
              <p:cNvSpPr>
                <a:spLocks/>
              </p:cNvSpPr>
              <p:nvPr/>
            </p:nvSpPr>
            <p:spPr bwMode="auto">
              <a:xfrm>
                <a:off x="3072" y="3120"/>
                <a:ext cx="136" cy="344"/>
              </a:xfrm>
              <a:custGeom>
                <a:avLst/>
                <a:gdLst>
                  <a:gd name="T0" fmla="*/ 24 w 136"/>
                  <a:gd name="T1" fmla="*/ 0 h 344"/>
                  <a:gd name="T2" fmla="*/ 136 w 136"/>
                  <a:gd name="T3" fmla="*/ 0 h 344"/>
                  <a:gd name="T4" fmla="*/ 136 w 136"/>
                  <a:gd name="T5" fmla="*/ 232 h 344"/>
                  <a:gd name="T6" fmla="*/ 106 w 136"/>
                  <a:gd name="T7" fmla="*/ 344 h 344"/>
                  <a:gd name="T8" fmla="*/ 106 w 136"/>
                  <a:gd name="T9" fmla="*/ 88 h 344"/>
                  <a:gd name="T10" fmla="*/ 0 w 136"/>
                  <a:gd name="T11" fmla="*/ 88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endParaRPr lang="en-US" dirty="0">
                  <a:latin typeface="Arial" panose="020B0604020202020204" pitchFamily="34" charset="0"/>
                </a:endParaRPr>
              </a:p>
            </p:txBody>
          </p:sp>
          <p:sp>
            <p:nvSpPr>
              <p:cNvPr id="60458" name="Freeform 24"/>
              <p:cNvSpPr>
                <a:spLocks/>
              </p:cNvSpPr>
              <p:nvPr/>
            </p:nvSpPr>
            <p:spPr bwMode="auto">
              <a:xfrm>
                <a:off x="3072" y="2976"/>
                <a:ext cx="123" cy="312"/>
              </a:xfrm>
              <a:custGeom>
                <a:avLst/>
                <a:gdLst>
                  <a:gd name="T0" fmla="*/ 13 w 136"/>
                  <a:gd name="T1" fmla="*/ 0 h 344"/>
                  <a:gd name="T2" fmla="*/ 73 w 136"/>
                  <a:gd name="T3" fmla="*/ 0 h 344"/>
                  <a:gd name="T4" fmla="*/ 73 w 136"/>
                  <a:gd name="T5" fmla="*/ 128 h 344"/>
                  <a:gd name="T6" fmla="*/ 58 w 136"/>
                  <a:gd name="T7" fmla="*/ 191 h 344"/>
                  <a:gd name="T8" fmla="*/ 58 w 136"/>
                  <a:gd name="T9" fmla="*/ 49 h 344"/>
                  <a:gd name="T10" fmla="*/ 0 w 136"/>
                  <a:gd name="T11" fmla="*/ 49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endParaRPr lang="en-US" dirty="0">
                  <a:latin typeface="Arial" panose="020B0604020202020204" pitchFamily="34" charset="0"/>
                </a:endParaRPr>
              </a:p>
            </p:txBody>
          </p:sp>
          <p:sp>
            <p:nvSpPr>
              <p:cNvPr id="60459" name="Freeform 25"/>
              <p:cNvSpPr>
                <a:spLocks/>
              </p:cNvSpPr>
              <p:nvPr/>
            </p:nvSpPr>
            <p:spPr bwMode="auto">
              <a:xfrm>
                <a:off x="3072" y="2832"/>
                <a:ext cx="127" cy="320"/>
              </a:xfrm>
              <a:custGeom>
                <a:avLst/>
                <a:gdLst>
                  <a:gd name="T0" fmla="*/ 17 w 136"/>
                  <a:gd name="T1" fmla="*/ 0 h 344"/>
                  <a:gd name="T2" fmla="*/ 91 w 136"/>
                  <a:gd name="T3" fmla="*/ 0 h 344"/>
                  <a:gd name="T4" fmla="*/ 91 w 136"/>
                  <a:gd name="T5" fmla="*/ 151 h 344"/>
                  <a:gd name="T6" fmla="*/ 70 w 136"/>
                  <a:gd name="T7" fmla="*/ 223 h 344"/>
                  <a:gd name="T8" fmla="*/ 70 w 136"/>
                  <a:gd name="T9" fmla="*/ 57 h 344"/>
                  <a:gd name="T10" fmla="*/ 0 w 136"/>
                  <a:gd name="T11" fmla="*/ 57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endParaRPr lang="en-US" dirty="0">
                  <a:latin typeface="Arial" panose="020B0604020202020204" pitchFamily="34" charset="0"/>
                </a:endParaRPr>
              </a:p>
            </p:txBody>
          </p:sp>
        </p:grpSp>
        <p:grpSp>
          <p:nvGrpSpPr>
            <p:cNvPr id="60453" name="Group 26"/>
            <p:cNvGrpSpPr>
              <a:grpSpLocks/>
            </p:cNvGrpSpPr>
            <p:nvPr/>
          </p:nvGrpSpPr>
          <p:grpSpPr bwMode="auto">
            <a:xfrm flipH="1">
              <a:off x="2496" y="2832"/>
              <a:ext cx="136" cy="632"/>
              <a:chOff x="3072" y="2832"/>
              <a:chExt cx="136" cy="632"/>
            </a:xfrm>
          </p:grpSpPr>
          <p:sp>
            <p:nvSpPr>
              <p:cNvPr id="60454" name="Freeform 27"/>
              <p:cNvSpPr>
                <a:spLocks/>
              </p:cNvSpPr>
              <p:nvPr/>
            </p:nvSpPr>
            <p:spPr bwMode="auto">
              <a:xfrm>
                <a:off x="3072" y="3120"/>
                <a:ext cx="136" cy="344"/>
              </a:xfrm>
              <a:custGeom>
                <a:avLst/>
                <a:gdLst>
                  <a:gd name="T0" fmla="*/ 24 w 136"/>
                  <a:gd name="T1" fmla="*/ 0 h 344"/>
                  <a:gd name="T2" fmla="*/ 136 w 136"/>
                  <a:gd name="T3" fmla="*/ 0 h 344"/>
                  <a:gd name="T4" fmla="*/ 136 w 136"/>
                  <a:gd name="T5" fmla="*/ 232 h 344"/>
                  <a:gd name="T6" fmla="*/ 106 w 136"/>
                  <a:gd name="T7" fmla="*/ 344 h 344"/>
                  <a:gd name="T8" fmla="*/ 106 w 136"/>
                  <a:gd name="T9" fmla="*/ 88 h 344"/>
                  <a:gd name="T10" fmla="*/ 0 w 136"/>
                  <a:gd name="T11" fmla="*/ 88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endParaRPr lang="en-US" dirty="0">
                  <a:latin typeface="Arial" panose="020B0604020202020204" pitchFamily="34" charset="0"/>
                </a:endParaRPr>
              </a:p>
            </p:txBody>
          </p:sp>
          <p:sp>
            <p:nvSpPr>
              <p:cNvPr id="60455" name="Freeform 28"/>
              <p:cNvSpPr>
                <a:spLocks/>
              </p:cNvSpPr>
              <p:nvPr/>
            </p:nvSpPr>
            <p:spPr bwMode="auto">
              <a:xfrm>
                <a:off x="3072" y="2976"/>
                <a:ext cx="123" cy="312"/>
              </a:xfrm>
              <a:custGeom>
                <a:avLst/>
                <a:gdLst>
                  <a:gd name="T0" fmla="*/ 13 w 136"/>
                  <a:gd name="T1" fmla="*/ 0 h 344"/>
                  <a:gd name="T2" fmla="*/ 73 w 136"/>
                  <a:gd name="T3" fmla="*/ 0 h 344"/>
                  <a:gd name="T4" fmla="*/ 73 w 136"/>
                  <a:gd name="T5" fmla="*/ 128 h 344"/>
                  <a:gd name="T6" fmla="*/ 58 w 136"/>
                  <a:gd name="T7" fmla="*/ 191 h 344"/>
                  <a:gd name="T8" fmla="*/ 58 w 136"/>
                  <a:gd name="T9" fmla="*/ 49 h 344"/>
                  <a:gd name="T10" fmla="*/ 0 w 136"/>
                  <a:gd name="T11" fmla="*/ 49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endParaRPr lang="en-US" dirty="0">
                  <a:latin typeface="Arial" panose="020B0604020202020204" pitchFamily="34" charset="0"/>
                </a:endParaRPr>
              </a:p>
            </p:txBody>
          </p:sp>
          <p:sp>
            <p:nvSpPr>
              <p:cNvPr id="60456" name="Freeform 29"/>
              <p:cNvSpPr>
                <a:spLocks/>
              </p:cNvSpPr>
              <p:nvPr/>
            </p:nvSpPr>
            <p:spPr bwMode="auto">
              <a:xfrm>
                <a:off x="3072" y="2832"/>
                <a:ext cx="127" cy="320"/>
              </a:xfrm>
              <a:custGeom>
                <a:avLst/>
                <a:gdLst>
                  <a:gd name="T0" fmla="*/ 17 w 136"/>
                  <a:gd name="T1" fmla="*/ 0 h 344"/>
                  <a:gd name="T2" fmla="*/ 91 w 136"/>
                  <a:gd name="T3" fmla="*/ 0 h 344"/>
                  <a:gd name="T4" fmla="*/ 91 w 136"/>
                  <a:gd name="T5" fmla="*/ 151 h 344"/>
                  <a:gd name="T6" fmla="*/ 70 w 136"/>
                  <a:gd name="T7" fmla="*/ 223 h 344"/>
                  <a:gd name="T8" fmla="*/ 70 w 136"/>
                  <a:gd name="T9" fmla="*/ 57 h 344"/>
                  <a:gd name="T10" fmla="*/ 0 w 136"/>
                  <a:gd name="T11" fmla="*/ 57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endParaRPr lang="en-US" dirty="0">
                  <a:latin typeface="Arial" panose="020B0604020202020204" pitchFamily="34" charset="0"/>
                </a:endParaRPr>
              </a:p>
            </p:txBody>
          </p:sp>
        </p:grpSp>
      </p:grpSp>
      <p:grpSp>
        <p:nvGrpSpPr>
          <p:cNvPr id="60429" name="Group 30"/>
          <p:cNvGrpSpPr>
            <a:grpSpLocks/>
          </p:cNvGrpSpPr>
          <p:nvPr/>
        </p:nvGrpSpPr>
        <p:grpSpPr bwMode="auto">
          <a:xfrm>
            <a:off x="1757363" y="2441575"/>
            <a:ext cx="1358900" cy="1282700"/>
            <a:chOff x="1008" y="2720"/>
            <a:chExt cx="856" cy="808"/>
          </a:xfrm>
        </p:grpSpPr>
        <p:sp>
          <p:nvSpPr>
            <p:cNvPr id="60441" name="Rectangle 31"/>
            <p:cNvSpPr>
              <a:spLocks noChangeArrowheads="1"/>
            </p:cNvSpPr>
            <p:nvPr/>
          </p:nvSpPr>
          <p:spPr bwMode="auto">
            <a:xfrm>
              <a:off x="1032" y="3304"/>
              <a:ext cx="488" cy="160"/>
            </a:xfrm>
            <a:prstGeom prst="rect">
              <a:avLst/>
            </a:prstGeom>
            <a:solidFill>
              <a:srgbClr val="FF33CC"/>
            </a:solidFill>
            <a:ln w="38100" algn="ctr">
              <a:solidFill>
                <a:schemeClr val="tx1"/>
              </a:solidFill>
              <a:miter lim="800000"/>
              <a:headEnd/>
              <a:tailEnd/>
            </a:ln>
          </p:spPr>
          <p:txBody>
            <a:bodyPr wrap="none" anchor="ctr"/>
            <a:lstStyle/>
            <a:p>
              <a:endParaRPr lang="en-US" dirty="0">
                <a:latin typeface="Arial" panose="020B0604020202020204" pitchFamily="34" charset="0"/>
              </a:endParaRPr>
            </a:p>
          </p:txBody>
        </p:sp>
        <p:sp>
          <p:nvSpPr>
            <p:cNvPr id="60442" name="Freeform 32"/>
            <p:cNvSpPr>
              <a:spLocks/>
            </p:cNvSpPr>
            <p:nvPr/>
          </p:nvSpPr>
          <p:spPr bwMode="auto">
            <a:xfrm flipH="1">
              <a:off x="1008" y="3168"/>
              <a:ext cx="136" cy="344"/>
            </a:xfrm>
            <a:custGeom>
              <a:avLst/>
              <a:gdLst>
                <a:gd name="T0" fmla="*/ 24 w 136"/>
                <a:gd name="T1" fmla="*/ 0 h 344"/>
                <a:gd name="T2" fmla="*/ 136 w 136"/>
                <a:gd name="T3" fmla="*/ 0 h 344"/>
                <a:gd name="T4" fmla="*/ 136 w 136"/>
                <a:gd name="T5" fmla="*/ 232 h 344"/>
                <a:gd name="T6" fmla="*/ 106 w 136"/>
                <a:gd name="T7" fmla="*/ 344 h 344"/>
                <a:gd name="T8" fmla="*/ 106 w 136"/>
                <a:gd name="T9" fmla="*/ 88 h 344"/>
                <a:gd name="T10" fmla="*/ 0 w 136"/>
                <a:gd name="T11" fmla="*/ 88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endParaRPr lang="en-US" dirty="0">
                <a:latin typeface="Arial" panose="020B0604020202020204" pitchFamily="34" charset="0"/>
              </a:endParaRPr>
            </a:p>
          </p:txBody>
        </p:sp>
        <p:sp>
          <p:nvSpPr>
            <p:cNvPr id="60443" name="Freeform 33"/>
            <p:cNvSpPr>
              <a:spLocks/>
            </p:cNvSpPr>
            <p:nvPr/>
          </p:nvSpPr>
          <p:spPr bwMode="auto">
            <a:xfrm flipH="1">
              <a:off x="1077" y="3000"/>
              <a:ext cx="123" cy="312"/>
            </a:xfrm>
            <a:custGeom>
              <a:avLst/>
              <a:gdLst>
                <a:gd name="T0" fmla="*/ 13 w 136"/>
                <a:gd name="T1" fmla="*/ 0 h 344"/>
                <a:gd name="T2" fmla="*/ 73 w 136"/>
                <a:gd name="T3" fmla="*/ 0 h 344"/>
                <a:gd name="T4" fmla="*/ 73 w 136"/>
                <a:gd name="T5" fmla="*/ 128 h 344"/>
                <a:gd name="T6" fmla="*/ 58 w 136"/>
                <a:gd name="T7" fmla="*/ 191 h 344"/>
                <a:gd name="T8" fmla="*/ 58 w 136"/>
                <a:gd name="T9" fmla="*/ 49 h 344"/>
                <a:gd name="T10" fmla="*/ 0 w 136"/>
                <a:gd name="T11" fmla="*/ 49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endParaRPr lang="en-US" dirty="0">
                <a:latin typeface="Arial" panose="020B0604020202020204" pitchFamily="34" charset="0"/>
              </a:endParaRPr>
            </a:p>
          </p:txBody>
        </p:sp>
        <p:sp>
          <p:nvSpPr>
            <p:cNvPr id="60444" name="Freeform 34"/>
            <p:cNvSpPr>
              <a:spLocks/>
            </p:cNvSpPr>
            <p:nvPr/>
          </p:nvSpPr>
          <p:spPr bwMode="auto">
            <a:xfrm flipH="1">
              <a:off x="1200" y="2800"/>
              <a:ext cx="127" cy="320"/>
            </a:xfrm>
            <a:custGeom>
              <a:avLst/>
              <a:gdLst>
                <a:gd name="T0" fmla="*/ 17 w 136"/>
                <a:gd name="T1" fmla="*/ 0 h 344"/>
                <a:gd name="T2" fmla="*/ 91 w 136"/>
                <a:gd name="T3" fmla="*/ 0 h 344"/>
                <a:gd name="T4" fmla="*/ 91 w 136"/>
                <a:gd name="T5" fmla="*/ 151 h 344"/>
                <a:gd name="T6" fmla="*/ 70 w 136"/>
                <a:gd name="T7" fmla="*/ 223 h 344"/>
                <a:gd name="T8" fmla="*/ 70 w 136"/>
                <a:gd name="T9" fmla="*/ 57 h 344"/>
                <a:gd name="T10" fmla="*/ 0 w 136"/>
                <a:gd name="T11" fmla="*/ 57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endParaRPr lang="en-US" dirty="0">
                <a:latin typeface="Arial" panose="020B0604020202020204" pitchFamily="34" charset="0"/>
              </a:endParaRPr>
            </a:p>
          </p:txBody>
        </p:sp>
        <p:sp>
          <p:nvSpPr>
            <p:cNvPr id="60445" name="Freeform 35"/>
            <p:cNvSpPr>
              <a:spLocks/>
            </p:cNvSpPr>
            <p:nvPr/>
          </p:nvSpPr>
          <p:spPr bwMode="auto">
            <a:xfrm>
              <a:off x="1032" y="2720"/>
              <a:ext cx="744" cy="592"/>
            </a:xfrm>
            <a:custGeom>
              <a:avLst/>
              <a:gdLst>
                <a:gd name="T0" fmla="*/ 0 w 744"/>
                <a:gd name="T1" fmla="*/ 592 h 592"/>
                <a:gd name="T2" fmla="*/ 488 w 744"/>
                <a:gd name="T3" fmla="*/ 576 h 592"/>
                <a:gd name="T4" fmla="*/ 744 w 744"/>
                <a:gd name="T5" fmla="*/ 0 h 592"/>
                <a:gd name="T6" fmla="*/ 336 w 744"/>
                <a:gd name="T7" fmla="*/ 8 h 592"/>
                <a:gd name="T8" fmla="*/ 0 w 744"/>
                <a:gd name="T9" fmla="*/ 592 h 592"/>
                <a:gd name="T10" fmla="*/ 0 60000 65536"/>
                <a:gd name="T11" fmla="*/ 0 60000 65536"/>
                <a:gd name="T12" fmla="*/ 0 60000 65536"/>
                <a:gd name="T13" fmla="*/ 0 60000 65536"/>
                <a:gd name="T14" fmla="*/ 0 60000 65536"/>
                <a:gd name="T15" fmla="*/ 0 w 744"/>
                <a:gd name="T16" fmla="*/ 0 h 592"/>
                <a:gd name="T17" fmla="*/ 744 w 744"/>
                <a:gd name="T18" fmla="*/ 592 h 592"/>
              </a:gdLst>
              <a:ahLst/>
              <a:cxnLst>
                <a:cxn ang="T10">
                  <a:pos x="T0" y="T1"/>
                </a:cxn>
                <a:cxn ang="T11">
                  <a:pos x="T2" y="T3"/>
                </a:cxn>
                <a:cxn ang="T12">
                  <a:pos x="T4" y="T5"/>
                </a:cxn>
                <a:cxn ang="T13">
                  <a:pos x="T6" y="T7"/>
                </a:cxn>
                <a:cxn ang="T14">
                  <a:pos x="T8" y="T9"/>
                </a:cxn>
              </a:cxnLst>
              <a:rect l="T15" t="T16" r="T17" b="T18"/>
              <a:pathLst>
                <a:path w="744" h="592">
                  <a:moveTo>
                    <a:pt x="0" y="592"/>
                  </a:moveTo>
                  <a:lnTo>
                    <a:pt x="488" y="576"/>
                  </a:lnTo>
                  <a:lnTo>
                    <a:pt x="744" y="0"/>
                  </a:lnTo>
                  <a:lnTo>
                    <a:pt x="336" y="8"/>
                  </a:lnTo>
                  <a:lnTo>
                    <a:pt x="0" y="592"/>
                  </a:lnTo>
                  <a:close/>
                </a:path>
              </a:pathLst>
            </a:custGeom>
            <a:solidFill>
              <a:srgbClr val="FF33CC"/>
            </a:solidFill>
            <a:ln w="38100">
              <a:solidFill>
                <a:schemeClr val="tx1"/>
              </a:solidFill>
              <a:round/>
              <a:headEnd/>
              <a:tailEnd/>
            </a:ln>
          </p:spPr>
          <p:txBody>
            <a:bodyPr wrap="none" anchor="ctr"/>
            <a:lstStyle/>
            <a:p>
              <a:endParaRPr lang="en-US" dirty="0">
                <a:latin typeface="Arial" panose="020B0604020202020204" pitchFamily="34" charset="0"/>
              </a:endParaRPr>
            </a:p>
          </p:txBody>
        </p:sp>
        <p:sp>
          <p:nvSpPr>
            <p:cNvPr id="60446" name="Freeform 36"/>
            <p:cNvSpPr>
              <a:spLocks/>
            </p:cNvSpPr>
            <p:nvPr/>
          </p:nvSpPr>
          <p:spPr bwMode="auto">
            <a:xfrm>
              <a:off x="1520" y="2720"/>
              <a:ext cx="248" cy="760"/>
            </a:xfrm>
            <a:custGeom>
              <a:avLst/>
              <a:gdLst>
                <a:gd name="T0" fmla="*/ 248 w 248"/>
                <a:gd name="T1" fmla="*/ 0 h 760"/>
                <a:gd name="T2" fmla="*/ 248 w 248"/>
                <a:gd name="T3" fmla="*/ 208 h 760"/>
                <a:gd name="T4" fmla="*/ 8 w 248"/>
                <a:gd name="T5" fmla="*/ 760 h 760"/>
                <a:gd name="T6" fmla="*/ 0 w 248"/>
                <a:gd name="T7" fmla="*/ 600 h 760"/>
                <a:gd name="T8" fmla="*/ 248 w 248"/>
                <a:gd name="T9" fmla="*/ 0 h 760"/>
                <a:gd name="T10" fmla="*/ 0 60000 65536"/>
                <a:gd name="T11" fmla="*/ 0 60000 65536"/>
                <a:gd name="T12" fmla="*/ 0 60000 65536"/>
                <a:gd name="T13" fmla="*/ 0 60000 65536"/>
                <a:gd name="T14" fmla="*/ 0 60000 65536"/>
                <a:gd name="T15" fmla="*/ 0 w 248"/>
                <a:gd name="T16" fmla="*/ 0 h 760"/>
                <a:gd name="T17" fmla="*/ 248 w 248"/>
                <a:gd name="T18" fmla="*/ 760 h 760"/>
              </a:gdLst>
              <a:ahLst/>
              <a:cxnLst>
                <a:cxn ang="T10">
                  <a:pos x="T0" y="T1"/>
                </a:cxn>
                <a:cxn ang="T11">
                  <a:pos x="T2" y="T3"/>
                </a:cxn>
                <a:cxn ang="T12">
                  <a:pos x="T4" y="T5"/>
                </a:cxn>
                <a:cxn ang="T13">
                  <a:pos x="T6" y="T7"/>
                </a:cxn>
                <a:cxn ang="T14">
                  <a:pos x="T8" y="T9"/>
                </a:cxn>
              </a:cxnLst>
              <a:rect l="T15" t="T16" r="T17" b="T18"/>
              <a:pathLst>
                <a:path w="248" h="760">
                  <a:moveTo>
                    <a:pt x="248" y="0"/>
                  </a:moveTo>
                  <a:lnTo>
                    <a:pt x="248" y="208"/>
                  </a:lnTo>
                  <a:lnTo>
                    <a:pt x="8" y="760"/>
                  </a:lnTo>
                  <a:lnTo>
                    <a:pt x="0" y="600"/>
                  </a:lnTo>
                  <a:lnTo>
                    <a:pt x="248" y="0"/>
                  </a:lnTo>
                  <a:close/>
                </a:path>
              </a:pathLst>
            </a:custGeom>
            <a:solidFill>
              <a:srgbClr val="FF33CC"/>
            </a:solidFill>
            <a:ln w="38100">
              <a:solidFill>
                <a:schemeClr val="tx1"/>
              </a:solidFill>
              <a:round/>
              <a:headEnd/>
              <a:tailEnd/>
            </a:ln>
          </p:spPr>
          <p:txBody>
            <a:bodyPr wrap="none" anchor="ctr"/>
            <a:lstStyle/>
            <a:p>
              <a:endParaRPr lang="en-US" dirty="0">
                <a:latin typeface="Arial" panose="020B0604020202020204" pitchFamily="34" charset="0"/>
              </a:endParaRPr>
            </a:p>
          </p:txBody>
        </p:sp>
        <p:sp>
          <p:nvSpPr>
            <p:cNvPr id="60447" name="Freeform 37"/>
            <p:cNvSpPr>
              <a:spLocks/>
            </p:cNvSpPr>
            <p:nvPr/>
          </p:nvSpPr>
          <p:spPr bwMode="auto">
            <a:xfrm>
              <a:off x="1584" y="3184"/>
              <a:ext cx="136" cy="344"/>
            </a:xfrm>
            <a:custGeom>
              <a:avLst/>
              <a:gdLst>
                <a:gd name="T0" fmla="*/ 24 w 136"/>
                <a:gd name="T1" fmla="*/ 0 h 344"/>
                <a:gd name="T2" fmla="*/ 136 w 136"/>
                <a:gd name="T3" fmla="*/ 0 h 344"/>
                <a:gd name="T4" fmla="*/ 136 w 136"/>
                <a:gd name="T5" fmla="*/ 232 h 344"/>
                <a:gd name="T6" fmla="*/ 106 w 136"/>
                <a:gd name="T7" fmla="*/ 344 h 344"/>
                <a:gd name="T8" fmla="*/ 106 w 136"/>
                <a:gd name="T9" fmla="*/ 88 h 344"/>
                <a:gd name="T10" fmla="*/ 0 w 136"/>
                <a:gd name="T11" fmla="*/ 88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endParaRPr lang="en-US" dirty="0">
                <a:latin typeface="Arial" panose="020B0604020202020204" pitchFamily="34" charset="0"/>
              </a:endParaRPr>
            </a:p>
          </p:txBody>
        </p:sp>
        <p:sp>
          <p:nvSpPr>
            <p:cNvPr id="60448" name="Freeform 38"/>
            <p:cNvSpPr>
              <a:spLocks/>
            </p:cNvSpPr>
            <p:nvPr/>
          </p:nvSpPr>
          <p:spPr bwMode="auto">
            <a:xfrm>
              <a:off x="1669" y="3008"/>
              <a:ext cx="123" cy="312"/>
            </a:xfrm>
            <a:custGeom>
              <a:avLst/>
              <a:gdLst>
                <a:gd name="T0" fmla="*/ 13 w 136"/>
                <a:gd name="T1" fmla="*/ 0 h 344"/>
                <a:gd name="T2" fmla="*/ 73 w 136"/>
                <a:gd name="T3" fmla="*/ 0 h 344"/>
                <a:gd name="T4" fmla="*/ 73 w 136"/>
                <a:gd name="T5" fmla="*/ 128 h 344"/>
                <a:gd name="T6" fmla="*/ 58 w 136"/>
                <a:gd name="T7" fmla="*/ 191 h 344"/>
                <a:gd name="T8" fmla="*/ 58 w 136"/>
                <a:gd name="T9" fmla="*/ 49 h 344"/>
                <a:gd name="T10" fmla="*/ 0 w 136"/>
                <a:gd name="T11" fmla="*/ 49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endParaRPr lang="en-US" dirty="0">
                <a:latin typeface="Arial" panose="020B0604020202020204" pitchFamily="34" charset="0"/>
              </a:endParaRPr>
            </a:p>
          </p:txBody>
        </p:sp>
        <p:sp>
          <p:nvSpPr>
            <p:cNvPr id="60449" name="Freeform 39"/>
            <p:cNvSpPr>
              <a:spLocks/>
            </p:cNvSpPr>
            <p:nvPr/>
          </p:nvSpPr>
          <p:spPr bwMode="auto">
            <a:xfrm>
              <a:off x="1737" y="2840"/>
              <a:ext cx="127" cy="320"/>
            </a:xfrm>
            <a:custGeom>
              <a:avLst/>
              <a:gdLst>
                <a:gd name="T0" fmla="*/ 17 w 136"/>
                <a:gd name="T1" fmla="*/ 0 h 344"/>
                <a:gd name="T2" fmla="*/ 91 w 136"/>
                <a:gd name="T3" fmla="*/ 0 h 344"/>
                <a:gd name="T4" fmla="*/ 91 w 136"/>
                <a:gd name="T5" fmla="*/ 151 h 344"/>
                <a:gd name="T6" fmla="*/ 70 w 136"/>
                <a:gd name="T7" fmla="*/ 223 h 344"/>
                <a:gd name="T8" fmla="*/ 70 w 136"/>
                <a:gd name="T9" fmla="*/ 57 h 344"/>
                <a:gd name="T10" fmla="*/ 0 w 136"/>
                <a:gd name="T11" fmla="*/ 57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endParaRPr lang="en-US" dirty="0">
                <a:latin typeface="Arial" panose="020B0604020202020204" pitchFamily="34" charset="0"/>
              </a:endParaRPr>
            </a:p>
          </p:txBody>
        </p:sp>
      </p:grpSp>
      <p:sp>
        <p:nvSpPr>
          <p:cNvPr id="60430" name="Rectangle 40"/>
          <p:cNvSpPr>
            <a:spLocks noChangeArrowheads="1"/>
          </p:cNvSpPr>
          <p:nvPr/>
        </p:nvSpPr>
        <p:spPr bwMode="auto">
          <a:xfrm>
            <a:off x="3792538" y="3887788"/>
            <a:ext cx="1203325" cy="385762"/>
          </a:xfrm>
          <a:prstGeom prst="rect">
            <a:avLst/>
          </a:prstGeom>
          <a:solidFill>
            <a:schemeClr val="bg1"/>
          </a:solidFill>
          <a:ln w="38100">
            <a:solidFill>
              <a:schemeClr val="tx1"/>
            </a:solidFill>
            <a:miter lim="800000"/>
            <a:headEnd/>
            <a:tailEnd/>
          </a:ln>
        </p:spPr>
        <p:txBody>
          <a:bodyPr wrap="none" anchor="ctr"/>
          <a:lstStyle/>
          <a:p>
            <a:pPr algn="ctr"/>
            <a:r>
              <a:rPr lang="en-US" sz="2400" b="0" dirty="0">
                <a:solidFill>
                  <a:srgbClr val="FFFF00"/>
                </a:solidFill>
                <a:latin typeface="Arial" panose="020B0604020202020204" pitchFamily="34" charset="0"/>
              </a:rPr>
              <a:t>data</a:t>
            </a:r>
          </a:p>
        </p:txBody>
      </p:sp>
      <p:sp>
        <p:nvSpPr>
          <p:cNvPr id="1146921" name="AutoShape 41"/>
          <p:cNvSpPr>
            <a:spLocks noChangeArrowheads="1"/>
          </p:cNvSpPr>
          <p:nvPr/>
        </p:nvSpPr>
        <p:spPr bwMode="auto">
          <a:xfrm>
            <a:off x="4132263" y="3665538"/>
            <a:ext cx="465137" cy="882650"/>
          </a:xfrm>
          <a:prstGeom prst="upDownArrow">
            <a:avLst>
              <a:gd name="adj1" fmla="val 50000"/>
              <a:gd name="adj2" fmla="val 37952"/>
            </a:avLst>
          </a:prstGeom>
          <a:solidFill>
            <a:srgbClr val="FF3300"/>
          </a:solidFill>
          <a:ln w="38100">
            <a:solidFill>
              <a:schemeClr val="tx1"/>
            </a:solidFill>
            <a:miter lim="800000"/>
            <a:headEnd/>
            <a:tailEnd/>
          </a:ln>
        </p:spPr>
        <p:txBody>
          <a:bodyPr wrap="none" anchor="ctr"/>
          <a:lstStyle/>
          <a:p>
            <a:pPr algn="r"/>
            <a:endParaRPr lang="en-US" b="0" dirty="0">
              <a:latin typeface="Arial" panose="020B0604020202020204" pitchFamily="34" charset="0"/>
            </a:endParaRPr>
          </a:p>
        </p:txBody>
      </p:sp>
      <p:sp>
        <p:nvSpPr>
          <p:cNvPr id="60432" name="Rectangle 42"/>
          <p:cNvSpPr>
            <a:spLocks noChangeArrowheads="1"/>
          </p:cNvSpPr>
          <p:nvPr/>
        </p:nvSpPr>
        <p:spPr bwMode="auto">
          <a:xfrm>
            <a:off x="1919288" y="3887788"/>
            <a:ext cx="1203325" cy="385762"/>
          </a:xfrm>
          <a:prstGeom prst="rect">
            <a:avLst/>
          </a:prstGeom>
          <a:solidFill>
            <a:schemeClr val="accent2"/>
          </a:solidFill>
          <a:ln w="38100">
            <a:solidFill>
              <a:schemeClr val="tx1"/>
            </a:solidFill>
            <a:miter lim="800000"/>
            <a:headEnd/>
            <a:tailEnd/>
          </a:ln>
        </p:spPr>
        <p:txBody>
          <a:bodyPr wrap="none" anchor="ctr"/>
          <a:lstStyle/>
          <a:p>
            <a:pPr algn="ctr"/>
            <a:r>
              <a:rPr lang="en-US" sz="2400" b="0" dirty="0">
                <a:solidFill>
                  <a:schemeClr val="bg1"/>
                </a:solidFill>
                <a:latin typeface="Arial" panose="020B0604020202020204" pitchFamily="34" charset="0"/>
              </a:rPr>
              <a:t>data</a:t>
            </a:r>
          </a:p>
        </p:txBody>
      </p:sp>
      <p:sp>
        <p:nvSpPr>
          <p:cNvPr id="60433" name="Rectangle 43"/>
          <p:cNvSpPr>
            <a:spLocks noChangeArrowheads="1"/>
          </p:cNvSpPr>
          <p:nvPr/>
        </p:nvSpPr>
        <p:spPr bwMode="auto">
          <a:xfrm>
            <a:off x="5689600" y="5573713"/>
            <a:ext cx="1203325" cy="385762"/>
          </a:xfrm>
          <a:prstGeom prst="rect">
            <a:avLst/>
          </a:prstGeom>
          <a:solidFill>
            <a:schemeClr val="accent2"/>
          </a:solidFill>
          <a:ln w="38100">
            <a:solidFill>
              <a:schemeClr val="tx1"/>
            </a:solidFill>
            <a:miter lim="800000"/>
            <a:headEnd/>
            <a:tailEnd/>
          </a:ln>
        </p:spPr>
        <p:txBody>
          <a:bodyPr wrap="none" anchor="ctr"/>
          <a:lstStyle/>
          <a:p>
            <a:pPr algn="ctr"/>
            <a:r>
              <a:rPr lang="en-US" sz="2400" b="0" dirty="0">
                <a:solidFill>
                  <a:srgbClr val="FFFF00"/>
                </a:solidFill>
                <a:latin typeface="Arial" panose="020B0604020202020204" pitchFamily="34" charset="0"/>
              </a:rPr>
              <a:t>data</a:t>
            </a:r>
          </a:p>
        </p:txBody>
      </p:sp>
      <p:sp>
        <p:nvSpPr>
          <p:cNvPr id="1146924" name="Rectangle 44"/>
          <p:cNvSpPr>
            <a:spLocks noChangeArrowheads="1"/>
          </p:cNvSpPr>
          <p:nvPr/>
        </p:nvSpPr>
        <p:spPr bwMode="auto">
          <a:xfrm>
            <a:off x="1903413" y="3895725"/>
            <a:ext cx="1203325" cy="385763"/>
          </a:xfrm>
          <a:prstGeom prst="rect">
            <a:avLst/>
          </a:prstGeom>
          <a:solidFill>
            <a:schemeClr val="folHlink"/>
          </a:solidFill>
          <a:ln w="38100">
            <a:solidFill>
              <a:schemeClr val="tx1"/>
            </a:solidFill>
            <a:miter lim="800000"/>
            <a:headEnd/>
            <a:tailEnd/>
          </a:ln>
        </p:spPr>
        <p:txBody>
          <a:bodyPr wrap="none" anchor="ctr"/>
          <a:lstStyle/>
          <a:p>
            <a:pPr algn="ctr"/>
            <a:r>
              <a:rPr lang="en-US" sz="2400" b="0" dirty="0">
                <a:solidFill>
                  <a:schemeClr val="bg1"/>
                </a:solidFill>
                <a:latin typeface="Arial" panose="020B0604020202020204" pitchFamily="34" charset="0"/>
              </a:rPr>
              <a:t>cache</a:t>
            </a:r>
          </a:p>
        </p:txBody>
      </p:sp>
      <p:sp>
        <p:nvSpPr>
          <p:cNvPr id="1146925" name="AutoShape 45"/>
          <p:cNvSpPr>
            <a:spLocks noChangeArrowheads="1"/>
          </p:cNvSpPr>
          <p:nvPr/>
        </p:nvSpPr>
        <p:spPr bwMode="auto">
          <a:xfrm>
            <a:off x="5561013" y="1211263"/>
            <a:ext cx="1999116" cy="1187450"/>
          </a:xfrm>
          <a:prstGeom prst="cloudCallout">
            <a:avLst>
              <a:gd name="adj1" fmla="val -88676"/>
              <a:gd name="adj2" fmla="val 55347"/>
            </a:avLst>
          </a:prstGeom>
          <a:solidFill>
            <a:schemeClr val="bg2">
              <a:alpha val="30196"/>
            </a:schemeClr>
          </a:solidFill>
          <a:ln w="38100">
            <a:solidFill>
              <a:schemeClr val="tx1"/>
            </a:solidFill>
            <a:round/>
            <a:headEnd/>
            <a:tailEnd/>
          </a:ln>
        </p:spPr>
        <p:txBody>
          <a:bodyPr anchor="ctr"/>
          <a:lstStyle/>
          <a:p>
            <a:pPr algn="ctr"/>
            <a:endParaRPr lang="en-US" sz="3600" b="0" dirty="0">
              <a:latin typeface="Arial" panose="020B0604020202020204" pitchFamily="34" charset="0"/>
            </a:endParaRPr>
          </a:p>
        </p:txBody>
      </p:sp>
      <p:sp>
        <p:nvSpPr>
          <p:cNvPr id="1146926" name="Rectangle 46"/>
          <p:cNvSpPr>
            <a:spLocks noChangeArrowheads="1"/>
          </p:cNvSpPr>
          <p:nvPr/>
        </p:nvSpPr>
        <p:spPr bwMode="auto">
          <a:xfrm>
            <a:off x="5762625" y="1397000"/>
            <a:ext cx="1647825" cy="830997"/>
          </a:xfrm>
          <a:prstGeom prst="rect">
            <a:avLst/>
          </a:prstGeom>
          <a:noFill/>
          <a:ln w="9525">
            <a:noFill/>
            <a:miter lim="800000"/>
            <a:headEnd/>
            <a:tailEnd/>
          </a:ln>
        </p:spPr>
        <p:txBody>
          <a:bodyPr>
            <a:spAutoFit/>
          </a:bodyPr>
          <a:lstStyle/>
          <a:p>
            <a:pPr algn="ctr"/>
            <a:r>
              <a:rPr lang="en-US" sz="2400" b="0" dirty="0">
                <a:solidFill>
                  <a:srgbClr val="FFFF00"/>
                </a:solidFill>
                <a:latin typeface="Arial" panose="020B0604020202020204" pitchFamily="34" charset="0"/>
              </a:rPr>
              <a:t>Invalidate x</a:t>
            </a:r>
          </a:p>
        </p:txBody>
      </p:sp>
      <p:sp>
        <p:nvSpPr>
          <p:cNvPr id="60437" name="Oval 49"/>
          <p:cNvSpPr>
            <a:spLocks noChangeArrowheads="1"/>
          </p:cNvSpPr>
          <p:nvPr/>
        </p:nvSpPr>
        <p:spPr bwMode="auto">
          <a:xfrm>
            <a:off x="3213100" y="3721100"/>
            <a:ext cx="660400" cy="660400"/>
          </a:xfrm>
          <a:prstGeom prst="ellipse">
            <a:avLst/>
          </a:prstGeom>
          <a:solidFill>
            <a:schemeClr val="bg1"/>
          </a:solidFill>
          <a:ln w="38100">
            <a:solidFill>
              <a:schemeClr val="tx1"/>
            </a:solidFill>
            <a:round/>
            <a:headEnd/>
            <a:tailEnd/>
          </a:ln>
        </p:spPr>
        <p:txBody>
          <a:bodyPr wrap="none" anchor="ctr"/>
          <a:lstStyle/>
          <a:p>
            <a:pPr algn="ctr"/>
            <a:r>
              <a:rPr lang="en-US" dirty="0">
                <a:latin typeface="Arial" panose="020B0604020202020204" pitchFamily="34" charset="0"/>
              </a:rPr>
              <a:t>S</a:t>
            </a:r>
          </a:p>
        </p:txBody>
      </p:sp>
      <p:sp>
        <p:nvSpPr>
          <p:cNvPr id="60438" name="Oval 50"/>
          <p:cNvSpPr>
            <a:spLocks noChangeArrowheads="1"/>
          </p:cNvSpPr>
          <p:nvPr/>
        </p:nvSpPr>
        <p:spPr bwMode="auto">
          <a:xfrm>
            <a:off x="1006475" y="3736975"/>
            <a:ext cx="660400" cy="660400"/>
          </a:xfrm>
          <a:prstGeom prst="ellipse">
            <a:avLst/>
          </a:prstGeom>
          <a:solidFill>
            <a:schemeClr val="bg1"/>
          </a:solidFill>
          <a:ln w="38100">
            <a:solidFill>
              <a:schemeClr val="tx1"/>
            </a:solidFill>
            <a:round/>
            <a:headEnd/>
            <a:tailEnd/>
          </a:ln>
        </p:spPr>
        <p:txBody>
          <a:bodyPr wrap="none" anchor="ctr"/>
          <a:lstStyle/>
          <a:p>
            <a:pPr algn="ctr"/>
            <a:r>
              <a:rPr lang="en-US" dirty="0">
                <a:latin typeface="Arial" panose="020B0604020202020204" pitchFamily="34" charset="0"/>
              </a:rPr>
              <a:t>S</a:t>
            </a:r>
          </a:p>
        </p:txBody>
      </p:sp>
      <p:sp>
        <p:nvSpPr>
          <p:cNvPr id="1146931" name="Oval 51"/>
          <p:cNvSpPr>
            <a:spLocks noChangeArrowheads="1"/>
          </p:cNvSpPr>
          <p:nvPr/>
        </p:nvSpPr>
        <p:spPr bwMode="auto">
          <a:xfrm>
            <a:off x="3236913" y="3730625"/>
            <a:ext cx="660400" cy="660400"/>
          </a:xfrm>
          <a:prstGeom prst="ellipse">
            <a:avLst/>
          </a:prstGeom>
          <a:solidFill>
            <a:schemeClr val="bg1"/>
          </a:solidFill>
          <a:ln w="38100">
            <a:solidFill>
              <a:schemeClr val="tx1"/>
            </a:solidFill>
            <a:round/>
            <a:headEnd/>
            <a:tailEnd/>
          </a:ln>
        </p:spPr>
        <p:txBody>
          <a:bodyPr wrap="none" anchor="ctr"/>
          <a:lstStyle/>
          <a:p>
            <a:pPr algn="ctr"/>
            <a:r>
              <a:rPr lang="en-US" dirty="0">
                <a:solidFill>
                  <a:srgbClr val="FFFF00"/>
                </a:solidFill>
                <a:latin typeface="Arial" panose="020B0604020202020204" pitchFamily="34" charset="0"/>
              </a:rPr>
              <a:t>M</a:t>
            </a:r>
          </a:p>
        </p:txBody>
      </p:sp>
      <p:sp>
        <p:nvSpPr>
          <p:cNvPr id="1146932" name="Oval 52"/>
          <p:cNvSpPr>
            <a:spLocks noChangeArrowheads="1"/>
          </p:cNvSpPr>
          <p:nvPr/>
        </p:nvSpPr>
        <p:spPr bwMode="auto">
          <a:xfrm>
            <a:off x="1030288" y="3746500"/>
            <a:ext cx="660400" cy="660400"/>
          </a:xfrm>
          <a:prstGeom prst="ellipse">
            <a:avLst/>
          </a:prstGeom>
          <a:solidFill>
            <a:schemeClr val="bg1"/>
          </a:solidFill>
          <a:ln w="38100">
            <a:solidFill>
              <a:schemeClr val="tx1"/>
            </a:solidFill>
            <a:round/>
            <a:headEnd/>
            <a:tailEnd/>
          </a:ln>
        </p:spPr>
        <p:txBody>
          <a:bodyPr wrap="none" anchor="ctr"/>
          <a:lstStyle/>
          <a:p>
            <a:pPr algn="ctr"/>
            <a:r>
              <a:rPr lang="en-US" dirty="0">
                <a:solidFill>
                  <a:srgbClr val="FFFF00"/>
                </a:solidFill>
                <a:latin typeface="Arial" panose="020B0604020202020204" pitchFamily="34" charset="0"/>
              </a:rPr>
              <a:t>I</a:t>
            </a:r>
          </a:p>
        </p:txBody>
      </p:sp>
      <p:sp>
        <p:nvSpPr>
          <p:cNvPr id="55" name="TextBox 54">
            <a:extLst>
              <a:ext uri="{FF2B5EF4-FFF2-40B4-BE49-F238E27FC236}">
                <a16:creationId xmlns:a16="http://schemas.microsoft.com/office/drawing/2014/main" id="{2C5F876B-2A18-4787-B28E-70E5A8D5C3F9}"/>
              </a:ext>
            </a:extLst>
          </p:cNvPr>
          <p:cNvSpPr txBox="1"/>
          <p:nvPr/>
        </p:nvSpPr>
        <p:spPr bwMode="auto">
          <a:xfrm>
            <a:off x="368981" y="312546"/>
            <a:ext cx="6378606" cy="523220"/>
          </a:xfrm>
          <a:prstGeom prst="rect">
            <a:avLst/>
          </a:prstGeom>
          <a:solidFill>
            <a:schemeClr val="bg1"/>
          </a:solidFill>
          <a:ln w="76200">
            <a:solidFill>
              <a:schemeClr val="tx1">
                <a:lumMod val="85000"/>
              </a:schemeClr>
            </a:solid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2800" dirty="0">
                <a:solidFill>
                  <a:srgbClr val="FFFF00"/>
                </a:solidFill>
                <a:latin typeface="Arial" panose="020B0604020202020204" pitchFamily="34" charset="0"/>
                <a:cs typeface="Arial" panose="020B0604020202020204" pitchFamily="34" charset="0"/>
              </a:rPr>
              <a:t>Invalidate everyone else’s cached data</a:t>
            </a:r>
          </a:p>
        </p:txBody>
      </p:sp>
    </p:spTree>
    <p:extLst>
      <p:ext uri="{BB962C8B-B14F-4D97-AF65-F5344CB8AC3E}">
        <p14:creationId xmlns:p14="http://schemas.microsoft.com/office/powerpoint/2010/main" val="5510985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146926"/>
                                        </p:tgtEl>
                                        <p:attrNameLst>
                                          <p:attrName>style.visibility</p:attrName>
                                        </p:attrNameLst>
                                      </p:cBhvr>
                                      <p:to>
                                        <p:strVal val="visible"/>
                                      </p:to>
                                    </p:set>
                                    <p:animEffect transition="in" filter="blinds(horizontal)">
                                      <p:cBhvr>
                                        <p:cTn id="7" dur="500"/>
                                        <p:tgtEl>
                                          <p:spTgt spid="1146926"/>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146925"/>
                                        </p:tgtEl>
                                        <p:attrNameLst>
                                          <p:attrName>style.visibility</p:attrName>
                                        </p:attrNameLst>
                                      </p:cBhvr>
                                      <p:to>
                                        <p:strVal val="visible"/>
                                      </p:to>
                                    </p:set>
                                    <p:animEffect transition="in" filter="blinds(horizontal)">
                                      <p:cBhvr>
                                        <p:cTn id="10" dur="500"/>
                                        <p:tgtEl>
                                          <p:spTgt spid="1146925"/>
                                        </p:tgtEl>
                                      </p:cBhvr>
                                    </p:animEffect>
                                  </p:childTnLst>
                                </p:cTn>
                              </p:par>
                            </p:childTnLst>
                          </p:cTn>
                        </p:par>
                        <p:par>
                          <p:cTn id="11" fill="hold">
                            <p:stCondLst>
                              <p:cond delay="500"/>
                            </p:stCondLst>
                            <p:childTnLst>
                              <p:par>
                                <p:cTn id="12" presetID="3" presetClass="entr" presetSubtype="10" fill="hold" grpId="0" nodeType="afterEffect">
                                  <p:stCondLst>
                                    <p:cond delay="0"/>
                                  </p:stCondLst>
                                  <p:childTnLst>
                                    <p:set>
                                      <p:cBhvr>
                                        <p:cTn id="13" dur="1" fill="hold">
                                          <p:stCondLst>
                                            <p:cond delay="0"/>
                                          </p:stCondLst>
                                        </p:cTn>
                                        <p:tgtEl>
                                          <p:spTgt spid="1146921"/>
                                        </p:tgtEl>
                                        <p:attrNameLst>
                                          <p:attrName>style.visibility</p:attrName>
                                        </p:attrNameLst>
                                      </p:cBhvr>
                                      <p:to>
                                        <p:strVal val="visible"/>
                                      </p:to>
                                    </p:set>
                                    <p:animEffect transition="in" filter="blinds(horizontal)">
                                      <p:cBhvr>
                                        <p:cTn id="14" dur="500"/>
                                        <p:tgtEl>
                                          <p:spTgt spid="1146921"/>
                                        </p:tgtEl>
                                      </p:cBhvr>
                                    </p:animEffect>
                                  </p:childTnLst>
                                </p:cTn>
                              </p:par>
                              <p:par>
                                <p:cTn id="15" presetID="3" presetClass="entr" presetSubtype="10" fill="hold" grpId="0" nodeType="withEffect">
                                  <p:stCondLst>
                                    <p:cond delay="0"/>
                                  </p:stCondLst>
                                  <p:childTnLst>
                                    <p:set>
                                      <p:cBhvr>
                                        <p:cTn id="16" dur="1" fill="hold">
                                          <p:stCondLst>
                                            <p:cond delay="0"/>
                                          </p:stCondLst>
                                        </p:cTn>
                                        <p:tgtEl>
                                          <p:spTgt spid="1146895"/>
                                        </p:tgtEl>
                                        <p:attrNameLst>
                                          <p:attrName>style.visibility</p:attrName>
                                        </p:attrNameLst>
                                      </p:cBhvr>
                                      <p:to>
                                        <p:strVal val="visible"/>
                                      </p:to>
                                    </p:set>
                                    <p:animEffect transition="in" filter="blinds(horizontal)">
                                      <p:cBhvr>
                                        <p:cTn id="17" dur="500"/>
                                        <p:tgtEl>
                                          <p:spTgt spid="1146895"/>
                                        </p:tgtEl>
                                      </p:cBhvr>
                                    </p:animEffect>
                                  </p:childTnLst>
                                </p:cTn>
                              </p:par>
                            </p:childTnLst>
                          </p:cTn>
                        </p:par>
                        <p:par>
                          <p:cTn id="18" fill="hold">
                            <p:stCondLst>
                              <p:cond delay="1000"/>
                            </p:stCondLst>
                            <p:childTnLst>
                              <p:par>
                                <p:cTn id="19" presetID="3" presetClass="entr" presetSubtype="10" fill="hold" grpId="0" nodeType="afterEffect">
                                  <p:stCondLst>
                                    <p:cond delay="0"/>
                                  </p:stCondLst>
                                  <p:childTnLst>
                                    <p:set>
                                      <p:cBhvr>
                                        <p:cTn id="20" dur="1" fill="hold">
                                          <p:stCondLst>
                                            <p:cond delay="0"/>
                                          </p:stCondLst>
                                        </p:cTn>
                                        <p:tgtEl>
                                          <p:spTgt spid="1146924"/>
                                        </p:tgtEl>
                                        <p:attrNameLst>
                                          <p:attrName>style.visibility</p:attrName>
                                        </p:attrNameLst>
                                      </p:cBhvr>
                                      <p:to>
                                        <p:strVal val="visible"/>
                                      </p:to>
                                    </p:set>
                                    <p:animEffect transition="in" filter="blinds(horizontal)">
                                      <p:cBhvr>
                                        <p:cTn id="21" dur="500"/>
                                        <p:tgtEl>
                                          <p:spTgt spid="1146924"/>
                                        </p:tgtEl>
                                      </p:cBhvr>
                                    </p:animEffect>
                                  </p:childTnLst>
                                </p:cTn>
                              </p:par>
                            </p:childTnLst>
                          </p:cTn>
                        </p:par>
                        <p:par>
                          <p:cTn id="22" fill="hold">
                            <p:stCondLst>
                              <p:cond delay="1500"/>
                            </p:stCondLst>
                            <p:childTnLst>
                              <p:par>
                                <p:cTn id="23" presetID="3" presetClass="entr" presetSubtype="10" fill="hold" grpId="0" nodeType="afterEffect">
                                  <p:stCondLst>
                                    <p:cond delay="0"/>
                                  </p:stCondLst>
                                  <p:childTnLst>
                                    <p:set>
                                      <p:cBhvr>
                                        <p:cTn id="24" dur="1" fill="hold">
                                          <p:stCondLst>
                                            <p:cond delay="0"/>
                                          </p:stCondLst>
                                        </p:cTn>
                                        <p:tgtEl>
                                          <p:spTgt spid="1146931"/>
                                        </p:tgtEl>
                                        <p:attrNameLst>
                                          <p:attrName>style.visibility</p:attrName>
                                        </p:attrNameLst>
                                      </p:cBhvr>
                                      <p:to>
                                        <p:strVal val="visible"/>
                                      </p:to>
                                    </p:set>
                                    <p:animEffect transition="in" filter="blinds(horizontal)">
                                      <p:cBhvr>
                                        <p:cTn id="25" dur="500"/>
                                        <p:tgtEl>
                                          <p:spTgt spid="1146931"/>
                                        </p:tgtEl>
                                      </p:cBhvr>
                                    </p:animEffect>
                                  </p:childTnLst>
                                </p:cTn>
                              </p:par>
                              <p:par>
                                <p:cTn id="26" presetID="3" presetClass="entr" presetSubtype="10" fill="hold" grpId="0" nodeType="withEffect">
                                  <p:stCondLst>
                                    <p:cond delay="0"/>
                                  </p:stCondLst>
                                  <p:childTnLst>
                                    <p:set>
                                      <p:cBhvr>
                                        <p:cTn id="27" dur="1" fill="hold">
                                          <p:stCondLst>
                                            <p:cond delay="0"/>
                                          </p:stCondLst>
                                        </p:cTn>
                                        <p:tgtEl>
                                          <p:spTgt spid="1146932"/>
                                        </p:tgtEl>
                                        <p:attrNameLst>
                                          <p:attrName>style.visibility</p:attrName>
                                        </p:attrNameLst>
                                      </p:cBhvr>
                                      <p:to>
                                        <p:strVal val="visible"/>
                                      </p:to>
                                    </p:set>
                                    <p:animEffect transition="in" filter="blinds(horizontal)">
                                      <p:cBhvr>
                                        <p:cTn id="28" dur="500"/>
                                        <p:tgtEl>
                                          <p:spTgt spid="11469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6895" grpId="0" animBg="1"/>
      <p:bldP spid="1146921" grpId="0" animBg="1"/>
      <p:bldP spid="1146924" grpId="0" animBg="1"/>
      <p:bldP spid="1146925" grpId="0" animBg="1"/>
      <p:bldP spid="1146926" grpId="0"/>
      <p:bldP spid="1146931" grpId="0" animBg="1"/>
      <p:bldP spid="1146932"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3" name="Slide Number Placeholder 4"/>
          <p:cNvSpPr>
            <a:spLocks noGrp="1"/>
          </p:cNvSpPr>
          <p:nvPr>
            <p:ph type="sldNum" sz="quarter" idx="4294967295"/>
          </p:nvPr>
        </p:nvSpPr>
        <p:spPr>
          <a:xfrm>
            <a:off x="6553200" y="6248400"/>
            <a:ext cx="1905000" cy="457200"/>
          </a:xfrm>
          <a:prstGeom prst="rect">
            <a:avLst/>
          </a:prstGeom>
          <a:noFill/>
        </p:spPr>
        <p:txBody>
          <a:bodyPr/>
          <a:lstStyle/>
          <a:p>
            <a:fld id="{D2A393CC-F84E-4884-A2D4-E2B427A61548}" type="slidenum">
              <a:rPr lang="x-none" sz="1600" smtClean="0"/>
              <a:pPr/>
              <a:t>63</a:t>
            </a:fld>
            <a:endParaRPr lang="en-US" sz="1600" dirty="0"/>
          </a:p>
        </p:txBody>
      </p:sp>
      <p:pic>
        <p:nvPicPr>
          <p:cNvPr id="66564" name="Picture 2" descr="magic"/>
          <p:cNvPicPr>
            <a:picLocks noChangeAspect="1" noChangeArrowheads="1"/>
          </p:cNvPicPr>
          <p:nvPr/>
        </p:nvPicPr>
        <p:blipFill>
          <a:blip r:embed="rId3" cstate="print"/>
          <a:srcRect/>
          <a:stretch>
            <a:fillRect/>
          </a:stretch>
        </p:blipFill>
        <p:spPr bwMode="auto">
          <a:xfrm>
            <a:off x="2540000" y="2540000"/>
            <a:ext cx="127000" cy="127000"/>
          </a:xfrm>
          <a:prstGeom prst="rect">
            <a:avLst/>
          </a:prstGeom>
          <a:noFill/>
          <a:ln w="9525">
            <a:noFill/>
            <a:miter lim="800000"/>
            <a:headEnd/>
            <a:tailEnd/>
          </a:ln>
        </p:spPr>
      </p:pic>
      <p:sp>
        <p:nvSpPr>
          <p:cNvPr id="66565" name="Rectangle 3"/>
          <p:cNvSpPr>
            <a:spLocks noChangeArrowheads="1"/>
          </p:cNvSpPr>
          <p:nvPr/>
        </p:nvSpPr>
        <p:spPr bwMode="auto">
          <a:xfrm>
            <a:off x="1911350" y="3892550"/>
            <a:ext cx="1203325" cy="385763"/>
          </a:xfrm>
          <a:prstGeom prst="rect">
            <a:avLst/>
          </a:prstGeom>
          <a:solidFill>
            <a:schemeClr val="folHlink"/>
          </a:solidFill>
          <a:ln w="38100">
            <a:solidFill>
              <a:schemeClr val="tx1"/>
            </a:solidFill>
            <a:miter lim="800000"/>
            <a:headEnd/>
            <a:tailEnd/>
          </a:ln>
        </p:spPr>
        <p:txBody>
          <a:bodyPr wrap="none" anchor="ctr"/>
          <a:lstStyle/>
          <a:p>
            <a:pPr algn="ctr"/>
            <a:r>
              <a:rPr lang="en-US" sz="2400" b="0" dirty="0">
                <a:solidFill>
                  <a:schemeClr val="bg1"/>
                </a:solidFill>
                <a:latin typeface="Arial" panose="020B0604020202020204" pitchFamily="34" charset="0"/>
                <a:cs typeface="Arial" panose="020B0604020202020204" pitchFamily="34" charset="0"/>
              </a:rPr>
              <a:t>cache</a:t>
            </a:r>
          </a:p>
        </p:txBody>
      </p:sp>
      <p:sp>
        <p:nvSpPr>
          <p:cNvPr id="66566" name="AutoShape 4"/>
          <p:cNvSpPr>
            <a:spLocks noChangeArrowheads="1"/>
          </p:cNvSpPr>
          <p:nvPr/>
        </p:nvSpPr>
        <p:spPr bwMode="auto">
          <a:xfrm>
            <a:off x="1208088" y="4308475"/>
            <a:ext cx="6626225" cy="641350"/>
          </a:xfrm>
          <a:prstGeom prst="leftRightArrow">
            <a:avLst>
              <a:gd name="adj1" fmla="val 40102"/>
              <a:gd name="adj2" fmla="val 81458"/>
            </a:avLst>
          </a:prstGeom>
          <a:solidFill>
            <a:schemeClr val="folHlink"/>
          </a:solidFill>
          <a:ln w="38100">
            <a:solidFill>
              <a:schemeClr val="tx1"/>
            </a:solidFill>
            <a:miter lim="800000"/>
            <a:headEnd/>
            <a:tailEnd/>
          </a:ln>
        </p:spPr>
        <p:txBody>
          <a:bodyPr wrap="none" anchor="ctr"/>
          <a:lstStyle/>
          <a:p>
            <a:pPr algn="ctr"/>
            <a:r>
              <a:rPr lang="en-US" sz="2000" b="0" dirty="0">
                <a:solidFill>
                  <a:schemeClr val="tx2"/>
                </a:solidFill>
                <a:latin typeface="Arial" panose="020B0604020202020204" pitchFamily="34" charset="0"/>
                <a:cs typeface="Arial" panose="020B0604020202020204" pitchFamily="34" charset="0"/>
              </a:rPr>
              <a:t>Bus</a:t>
            </a:r>
          </a:p>
        </p:txBody>
      </p:sp>
      <p:grpSp>
        <p:nvGrpSpPr>
          <p:cNvPr id="66568" name="Group 6"/>
          <p:cNvGrpSpPr>
            <a:grpSpLocks/>
          </p:cNvGrpSpPr>
          <p:nvPr/>
        </p:nvGrpSpPr>
        <p:grpSpPr bwMode="auto">
          <a:xfrm flipH="1">
            <a:off x="5480050" y="2441575"/>
            <a:ext cx="1358900" cy="1282700"/>
            <a:chOff x="1008" y="2720"/>
            <a:chExt cx="856" cy="808"/>
          </a:xfrm>
        </p:grpSpPr>
        <p:sp>
          <p:nvSpPr>
            <p:cNvPr id="66597" name="Rectangle 7"/>
            <p:cNvSpPr>
              <a:spLocks noChangeArrowheads="1"/>
            </p:cNvSpPr>
            <p:nvPr/>
          </p:nvSpPr>
          <p:spPr bwMode="auto">
            <a:xfrm>
              <a:off x="1032" y="3304"/>
              <a:ext cx="488" cy="160"/>
            </a:xfrm>
            <a:prstGeom prst="rect">
              <a:avLst/>
            </a:prstGeom>
            <a:solidFill>
              <a:schemeClr val="folHlink"/>
            </a:solidFill>
            <a:ln w="38100" algn="ctr">
              <a:solidFill>
                <a:schemeClr val="tx1"/>
              </a:solidFill>
              <a:miter lim="800000"/>
              <a:headEnd/>
              <a:tailEnd/>
            </a:ln>
          </p:spPr>
          <p:txBody>
            <a:bodyPr wrap="none" anchor="ctr"/>
            <a:lstStyle/>
            <a:p>
              <a:endParaRPr lang="en-US" dirty="0">
                <a:latin typeface="Arial" panose="020B0604020202020204" pitchFamily="34" charset="0"/>
                <a:cs typeface="Arial" panose="020B0604020202020204" pitchFamily="34" charset="0"/>
              </a:endParaRPr>
            </a:p>
          </p:txBody>
        </p:sp>
        <p:sp>
          <p:nvSpPr>
            <p:cNvPr id="66598" name="Freeform 8"/>
            <p:cNvSpPr>
              <a:spLocks/>
            </p:cNvSpPr>
            <p:nvPr/>
          </p:nvSpPr>
          <p:spPr bwMode="auto">
            <a:xfrm flipH="1">
              <a:off x="1008" y="3168"/>
              <a:ext cx="136" cy="344"/>
            </a:xfrm>
            <a:custGeom>
              <a:avLst/>
              <a:gdLst>
                <a:gd name="T0" fmla="*/ 24 w 136"/>
                <a:gd name="T1" fmla="*/ 0 h 344"/>
                <a:gd name="T2" fmla="*/ 136 w 136"/>
                <a:gd name="T3" fmla="*/ 0 h 344"/>
                <a:gd name="T4" fmla="*/ 136 w 136"/>
                <a:gd name="T5" fmla="*/ 232 h 344"/>
                <a:gd name="T6" fmla="*/ 106 w 136"/>
                <a:gd name="T7" fmla="*/ 344 h 344"/>
                <a:gd name="T8" fmla="*/ 106 w 136"/>
                <a:gd name="T9" fmla="*/ 88 h 344"/>
                <a:gd name="T10" fmla="*/ 0 w 136"/>
                <a:gd name="T11" fmla="*/ 88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endParaRPr lang="en-US" dirty="0">
                <a:latin typeface="Arial" panose="020B0604020202020204" pitchFamily="34" charset="0"/>
                <a:cs typeface="Arial" panose="020B0604020202020204" pitchFamily="34" charset="0"/>
              </a:endParaRPr>
            </a:p>
          </p:txBody>
        </p:sp>
        <p:sp>
          <p:nvSpPr>
            <p:cNvPr id="66599" name="Freeform 9"/>
            <p:cNvSpPr>
              <a:spLocks/>
            </p:cNvSpPr>
            <p:nvPr/>
          </p:nvSpPr>
          <p:spPr bwMode="auto">
            <a:xfrm flipH="1">
              <a:off x="1077" y="3000"/>
              <a:ext cx="123" cy="312"/>
            </a:xfrm>
            <a:custGeom>
              <a:avLst/>
              <a:gdLst>
                <a:gd name="T0" fmla="*/ 13 w 136"/>
                <a:gd name="T1" fmla="*/ 0 h 344"/>
                <a:gd name="T2" fmla="*/ 73 w 136"/>
                <a:gd name="T3" fmla="*/ 0 h 344"/>
                <a:gd name="T4" fmla="*/ 73 w 136"/>
                <a:gd name="T5" fmla="*/ 128 h 344"/>
                <a:gd name="T6" fmla="*/ 58 w 136"/>
                <a:gd name="T7" fmla="*/ 191 h 344"/>
                <a:gd name="T8" fmla="*/ 58 w 136"/>
                <a:gd name="T9" fmla="*/ 49 h 344"/>
                <a:gd name="T10" fmla="*/ 0 w 136"/>
                <a:gd name="T11" fmla="*/ 49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endParaRPr lang="en-US" dirty="0">
                <a:latin typeface="Arial" panose="020B0604020202020204" pitchFamily="34" charset="0"/>
                <a:cs typeface="Arial" panose="020B0604020202020204" pitchFamily="34" charset="0"/>
              </a:endParaRPr>
            </a:p>
          </p:txBody>
        </p:sp>
        <p:sp>
          <p:nvSpPr>
            <p:cNvPr id="66600" name="Freeform 10"/>
            <p:cNvSpPr>
              <a:spLocks/>
            </p:cNvSpPr>
            <p:nvPr/>
          </p:nvSpPr>
          <p:spPr bwMode="auto">
            <a:xfrm flipH="1">
              <a:off x="1200" y="2800"/>
              <a:ext cx="127" cy="320"/>
            </a:xfrm>
            <a:custGeom>
              <a:avLst/>
              <a:gdLst>
                <a:gd name="T0" fmla="*/ 17 w 136"/>
                <a:gd name="T1" fmla="*/ 0 h 344"/>
                <a:gd name="T2" fmla="*/ 91 w 136"/>
                <a:gd name="T3" fmla="*/ 0 h 344"/>
                <a:gd name="T4" fmla="*/ 91 w 136"/>
                <a:gd name="T5" fmla="*/ 151 h 344"/>
                <a:gd name="T6" fmla="*/ 70 w 136"/>
                <a:gd name="T7" fmla="*/ 223 h 344"/>
                <a:gd name="T8" fmla="*/ 70 w 136"/>
                <a:gd name="T9" fmla="*/ 57 h 344"/>
                <a:gd name="T10" fmla="*/ 0 w 136"/>
                <a:gd name="T11" fmla="*/ 57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endParaRPr lang="en-US" dirty="0">
                <a:latin typeface="Arial" panose="020B0604020202020204" pitchFamily="34" charset="0"/>
                <a:cs typeface="Arial" panose="020B0604020202020204" pitchFamily="34" charset="0"/>
              </a:endParaRPr>
            </a:p>
          </p:txBody>
        </p:sp>
        <p:sp>
          <p:nvSpPr>
            <p:cNvPr id="66601" name="Freeform 11"/>
            <p:cNvSpPr>
              <a:spLocks/>
            </p:cNvSpPr>
            <p:nvPr/>
          </p:nvSpPr>
          <p:spPr bwMode="auto">
            <a:xfrm>
              <a:off x="1032" y="2720"/>
              <a:ext cx="744" cy="592"/>
            </a:xfrm>
            <a:custGeom>
              <a:avLst/>
              <a:gdLst>
                <a:gd name="T0" fmla="*/ 0 w 744"/>
                <a:gd name="T1" fmla="*/ 592 h 592"/>
                <a:gd name="T2" fmla="*/ 488 w 744"/>
                <a:gd name="T3" fmla="*/ 576 h 592"/>
                <a:gd name="T4" fmla="*/ 744 w 744"/>
                <a:gd name="T5" fmla="*/ 0 h 592"/>
                <a:gd name="T6" fmla="*/ 336 w 744"/>
                <a:gd name="T7" fmla="*/ 8 h 592"/>
                <a:gd name="T8" fmla="*/ 0 w 744"/>
                <a:gd name="T9" fmla="*/ 592 h 592"/>
                <a:gd name="T10" fmla="*/ 0 60000 65536"/>
                <a:gd name="T11" fmla="*/ 0 60000 65536"/>
                <a:gd name="T12" fmla="*/ 0 60000 65536"/>
                <a:gd name="T13" fmla="*/ 0 60000 65536"/>
                <a:gd name="T14" fmla="*/ 0 60000 65536"/>
                <a:gd name="T15" fmla="*/ 0 w 744"/>
                <a:gd name="T16" fmla="*/ 0 h 592"/>
                <a:gd name="T17" fmla="*/ 744 w 744"/>
                <a:gd name="T18" fmla="*/ 592 h 592"/>
              </a:gdLst>
              <a:ahLst/>
              <a:cxnLst>
                <a:cxn ang="T10">
                  <a:pos x="T0" y="T1"/>
                </a:cxn>
                <a:cxn ang="T11">
                  <a:pos x="T2" y="T3"/>
                </a:cxn>
                <a:cxn ang="T12">
                  <a:pos x="T4" y="T5"/>
                </a:cxn>
                <a:cxn ang="T13">
                  <a:pos x="T6" y="T7"/>
                </a:cxn>
                <a:cxn ang="T14">
                  <a:pos x="T8" y="T9"/>
                </a:cxn>
              </a:cxnLst>
              <a:rect l="T15" t="T16" r="T17" b="T18"/>
              <a:pathLst>
                <a:path w="744" h="592">
                  <a:moveTo>
                    <a:pt x="0" y="592"/>
                  </a:moveTo>
                  <a:lnTo>
                    <a:pt x="488" y="576"/>
                  </a:lnTo>
                  <a:lnTo>
                    <a:pt x="744" y="0"/>
                  </a:lnTo>
                  <a:lnTo>
                    <a:pt x="336" y="8"/>
                  </a:lnTo>
                  <a:lnTo>
                    <a:pt x="0" y="592"/>
                  </a:lnTo>
                  <a:close/>
                </a:path>
              </a:pathLst>
            </a:custGeom>
            <a:solidFill>
              <a:schemeClr val="folHlink"/>
            </a:solidFill>
            <a:ln w="38100">
              <a:solidFill>
                <a:schemeClr val="tx1"/>
              </a:solidFill>
              <a:round/>
              <a:headEnd/>
              <a:tailEnd/>
            </a:ln>
          </p:spPr>
          <p:txBody>
            <a:bodyPr wrap="none" anchor="ctr"/>
            <a:lstStyle/>
            <a:p>
              <a:endParaRPr lang="en-US" dirty="0">
                <a:latin typeface="Arial" panose="020B0604020202020204" pitchFamily="34" charset="0"/>
                <a:cs typeface="Arial" panose="020B0604020202020204" pitchFamily="34" charset="0"/>
              </a:endParaRPr>
            </a:p>
          </p:txBody>
        </p:sp>
        <p:sp>
          <p:nvSpPr>
            <p:cNvPr id="66602" name="Freeform 12"/>
            <p:cNvSpPr>
              <a:spLocks/>
            </p:cNvSpPr>
            <p:nvPr/>
          </p:nvSpPr>
          <p:spPr bwMode="auto">
            <a:xfrm>
              <a:off x="1520" y="2720"/>
              <a:ext cx="248" cy="760"/>
            </a:xfrm>
            <a:custGeom>
              <a:avLst/>
              <a:gdLst>
                <a:gd name="T0" fmla="*/ 248 w 248"/>
                <a:gd name="T1" fmla="*/ 0 h 760"/>
                <a:gd name="T2" fmla="*/ 248 w 248"/>
                <a:gd name="T3" fmla="*/ 208 h 760"/>
                <a:gd name="T4" fmla="*/ 8 w 248"/>
                <a:gd name="T5" fmla="*/ 760 h 760"/>
                <a:gd name="T6" fmla="*/ 0 w 248"/>
                <a:gd name="T7" fmla="*/ 600 h 760"/>
                <a:gd name="T8" fmla="*/ 248 w 248"/>
                <a:gd name="T9" fmla="*/ 0 h 760"/>
                <a:gd name="T10" fmla="*/ 0 60000 65536"/>
                <a:gd name="T11" fmla="*/ 0 60000 65536"/>
                <a:gd name="T12" fmla="*/ 0 60000 65536"/>
                <a:gd name="T13" fmla="*/ 0 60000 65536"/>
                <a:gd name="T14" fmla="*/ 0 60000 65536"/>
                <a:gd name="T15" fmla="*/ 0 w 248"/>
                <a:gd name="T16" fmla="*/ 0 h 760"/>
                <a:gd name="T17" fmla="*/ 248 w 248"/>
                <a:gd name="T18" fmla="*/ 760 h 760"/>
              </a:gdLst>
              <a:ahLst/>
              <a:cxnLst>
                <a:cxn ang="T10">
                  <a:pos x="T0" y="T1"/>
                </a:cxn>
                <a:cxn ang="T11">
                  <a:pos x="T2" y="T3"/>
                </a:cxn>
                <a:cxn ang="T12">
                  <a:pos x="T4" y="T5"/>
                </a:cxn>
                <a:cxn ang="T13">
                  <a:pos x="T6" y="T7"/>
                </a:cxn>
                <a:cxn ang="T14">
                  <a:pos x="T8" y="T9"/>
                </a:cxn>
              </a:cxnLst>
              <a:rect l="T15" t="T16" r="T17" b="T18"/>
              <a:pathLst>
                <a:path w="248" h="760">
                  <a:moveTo>
                    <a:pt x="248" y="0"/>
                  </a:moveTo>
                  <a:lnTo>
                    <a:pt x="248" y="208"/>
                  </a:lnTo>
                  <a:lnTo>
                    <a:pt x="8" y="760"/>
                  </a:lnTo>
                  <a:lnTo>
                    <a:pt x="0" y="600"/>
                  </a:lnTo>
                  <a:lnTo>
                    <a:pt x="248" y="0"/>
                  </a:lnTo>
                  <a:close/>
                </a:path>
              </a:pathLst>
            </a:custGeom>
            <a:solidFill>
              <a:schemeClr val="folHlink"/>
            </a:solidFill>
            <a:ln w="38100">
              <a:solidFill>
                <a:schemeClr val="tx1"/>
              </a:solidFill>
              <a:round/>
              <a:headEnd/>
              <a:tailEnd/>
            </a:ln>
          </p:spPr>
          <p:txBody>
            <a:bodyPr wrap="none" anchor="ctr"/>
            <a:lstStyle/>
            <a:p>
              <a:endParaRPr lang="en-US" dirty="0">
                <a:latin typeface="Arial" panose="020B0604020202020204" pitchFamily="34" charset="0"/>
                <a:cs typeface="Arial" panose="020B0604020202020204" pitchFamily="34" charset="0"/>
              </a:endParaRPr>
            </a:p>
          </p:txBody>
        </p:sp>
        <p:sp>
          <p:nvSpPr>
            <p:cNvPr id="66603" name="Freeform 13"/>
            <p:cNvSpPr>
              <a:spLocks/>
            </p:cNvSpPr>
            <p:nvPr/>
          </p:nvSpPr>
          <p:spPr bwMode="auto">
            <a:xfrm>
              <a:off x="1584" y="3184"/>
              <a:ext cx="136" cy="344"/>
            </a:xfrm>
            <a:custGeom>
              <a:avLst/>
              <a:gdLst>
                <a:gd name="T0" fmla="*/ 24 w 136"/>
                <a:gd name="T1" fmla="*/ 0 h 344"/>
                <a:gd name="T2" fmla="*/ 136 w 136"/>
                <a:gd name="T3" fmla="*/ 0 h 344"/>
                <a:gd name="T4" fmla="*/ 136 w 136"/>
                <a:gd name="T5" fmla="*/ 232 h 344"/>
                <a:gd name="T6" fmla="*/ 106 w 136"/>
                <a:gd name="T7" fmla="*/ 344 h 344"/>
                <a:gd name="T8" fmla="*/ 106 w 136"/>
                <a:gd name="T9" fmla="*/ 88 h 344"/>
                <a:gd name="T10" fmla="*/ 0 w 136"/>
                <a:gd name="T11" fmla="*/ 88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endParaRPr lang="en-US" dirty="0">
                <a:latin typeface="Arial" panose="020B0604020202020204" pitchFamily="34" charset="0"/>
                <a:cs typeface="Arial" panose="020B0604020202020204" pitchFamily="34" charset="0"/>
              </a:endParaRPr>
            </a:p>
          </p:txBody>
        </p:sp>
        <p:sp>
          <p:nvSpPr>
            <p:cNvPr id="66604" name="Freeform 14"/>
            <p:cNvSpPr>
              <a:spLocks/>
            </p:cNvSpPr>
            <p:nvPr/>
          </p:nvSpPr>
          <p:spPr bwMode="auto">
            <a:xfrm>
              <a:off x="1669" y="3008"/>
              <a:ext cx="123" cy="312"/>
            </a:xfrm>
            <a:custGeom>
              <a:avLst/>
              <a:gdLst>
                <a:gd name="T0" fmla="*/ 13 w 136"/>
                <a:gd name="T1" fmla="*/ 0 h 344"/>
                <a:gd name="T2" fmla="*/ 73 w 136"/>
                <a:gd name="T3" fmla="*/ 0 h 344"/>
                <a:gd name="T4" fmla="*/ 73 w 136"/>
                <a:gd name="T5" fmla="*/ 128 h 344"/>
                <a:gd name="T6" fmla="*/ 58 w 136"/>
                <a:gd name="T7" fmla="*/ 191 h 344"/>
                <a:gd name="T8" fmla="*/ 58 w 136"/>
                <a:gd name="T9" fmla="*/ 49 h 344"/>
                <a:gd name="T10" fmla="*/ 0 w 136"/>
                <a:gd name="T11" fmla="*/ 49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endParaRPr lang="en-US" dirty="0">
                <a:latin typeface="Arial" panose="020B0604020202020204" pitchFamily="34" charset="0"/>
                <a:cs typeface="Arial" panose="020B0604020202020204" pitchFamily="34" charset="0"/>
              </a:endParaRPr>
            </a:p>
          </p:txBody>
        </p:sp>
        <p:sp>
          <p:nvSpPr>
            <p:cNvPr id="66605" name="Freeform 15"/>
            <p:cNvSpPr>
              <a:spLocks/>
            </p:cNvSpPr>
            <p:nvPr/>
          </p:nvSpPr>
          <p:spPr bwMode="auto">
            <a:xfrm>
              <a:off x="1737" y="2840"/>
              <a:ext cx="127" cy="320"/>
            </a:xfrm>
            <a:custGeom>
              <a:avLst/>
              <a:gdLst>
                <a:gd name="T0" fmla="*/ 17 w 136"/>
                <a:gd name="T1" fmla="*/ 0 h 344"/>
                <a:gd name="T2" fmla="*/ 91 w 136"/>
                <a:gd name="T3" fmla="*/ 0 h 344"/>
                <a:gd name="T4" fmla="*/ 91 w 136"/>
                <a:gd name="T5" fmla="*/ 151 h 344"/>
                <a:gd name="T6" fmla="*/ 70 w 136"/>
                <a:gd name="T7" fmla="*/ 223 h 344"/>
                <a:gd name="T8" fmla="*/ 70 w 136"/>
                <a:gd name="T9" fmla="*/ 57 h 344"/>
                <a:gd name="T10" fmla="*/ 0 w 136"/>
                <a:gd name="T11" fmla="*/ 57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endParaRPr lang="en-US" dirty="0">
                <a:latin typeface="Arial" panose="020B0604020202020204" pitchFamily="34" charset="0"/>
                <a:cs typeface="Arial" panose="020B0604020202020204" pitchFamily="34" charset="0"/>
              </a:endParaRPr>
            </a:p>
          </p:txBody>
        </p:sp>
      </p:grpSp>
      <p:sp>
        <p:nvSpPr>
          <p:cNvPr id="66569" name="Rectangle 16"/>
          <p:cNvSpPr>
            <a:spLocks noChangeArrowheads="1"/>
          </p:cNvSpPr>
          <p:nvPr/>
        </p:nvSpPr>
        <p:spPr bwMode="auto">
          <a:xfrm>
            <a:off x="1747838" y="5262563"/>
            <a:ext cx="5567362" cy="881062"/>
          </a:xfrm>
          <a:prstGeom prst="rect">
            <a:avLst/>
          </a:prstGeom>
          <a:solidFill>
            <a:schemeClr val="hlink"/>
          </a:solidFill>
          <a:ln w="38100">
            <a:solidFill>
              <a:schemeClr val="tx1"/>
            </a:solidFill>
            <a:miter lim="800000"/>
            <a:headEnd/>
            <a:tailEnd/>
          </a:ln>
        </p:spPr>
        <p:txBody>
          <a:bodyPr wrap="none" anchor="ctr"/>
          <a:lstStyle/>
          <a:p>
            <a:pPr algn="ctr"/>
            <a:r>
              <a:rPr lang="en-US" b="0" dirty="0">
                <a:solidFill>
                  <a:schemeClr val="tx2"/>
                </a:solidFill>
                <a:latin typeface="Arial" panose="020B0604020202020204" pitchFamily="34" charset="0"/>
                <a:cs typeface="Arial" panose="020B0604020202020204" pitchFamily="34" charset="0"/>
              </a:rPr>
              <a:t>memory</a:t>
            </a:r>
          </a:p>
        </p:txBody>
      </p:sp>
      <p:sp>
        <p:nvSpPr>
          <p:cNvPr id="66570" name="AutoShape 17"/>
          <p:cNvSpPr>
            <a:spLocks noChangeArrowheads="1"/>
          </p:cNvSpPr>
          <p:nvPr/>
        </p:nvSpPr>
        <p:spPr bwMode="auto">
          <a:xfrm>
            <a:off x="4025900" y="4829175"/>
            <a:ext cx="819150" cy="352425"/>
          </a:xfrm>
          <a:prstGeom prst="upDownArrow">
            <a:avLst>
              <a:gd name="adj1" fmla="val 50000"/>
              <a:gd name="adj2" fmla="val 33782"/>
            </a:avLst>
          </a:prstGeom>
          <a:solidFill>
            <a:schemeClr val="hlink"/>
          </a:solidFill>
          <a:ln w="38100">
            <a:solidFill>
              <a:schemeClr val="tx1"/>
            </a:solidFill>
            <a:miter lim="800000"/>
            <a:headEnd/>
            <a:tailEnd/>
          </a:ln>
        </p:spPr>
        <p:txBody>
          <a:bodyPr wrap="none" anchor="ctr"/>
          <a:lstStyle/>
          <a:p>
            <a:endParaRPr lang="en-US" dirty="0">
              <a:latin typeface="Arial" panose="020B0604020202020204" pitchFamily="34" charset="0"/>
              <a:cs typeface="Arial" panose="020B0604020202020204" pitchFamily="34" charset="0"/>
            </a:endParaRPr>
          </a:p>
        </p:txBody>
      </p:sp>
      <p:sp>
        <p:nvSpPr>
          <p:cNvPr id="66571" name="Rectangle 18"/>
          <p:cNvSpPr>
            <a:spLocks noChangeArrowheads="1"/>
          </p:cNvSpPr>
          <p:nvPr/>
        </p:nvSpPr>
        <p:spPr bwMode="auto">
          <a:xfrm>
            <a:off x="5665788" y="3887788"/>
            <a:ext cx="1203325" cy="385762"/>
          </a:xfrm>
          <a:prstGeom prst="rect">
            <a:avLst/>
          </a:prstGeom>
          <a:solidFill>
            <a:schemeClr val="folHlink"/>
          </a:solidFill>
          <a:ln w="38100">
            <a:solidFill>
              <a:schemeClr val="tx1"/>
            </a:solidFill>
            <a:miter lim="800000"/>
            <a:headEnd/>
            <a:tailEnd/>
          </a:ln>
        </p:spPr>
        <p:txBody>
          <a:bodyPr wrap="none" anchor="ctr"/>
          <a:lstStyle/>
          <a:p>
            <a:pPr algn="ctr"/>
            <a:r>
              <a:rPr lang="en-US" sz="2400" b="0" dirty="0">
                <a:solidFill>
                  <a:schemeClr val="bg1"/>
                </a:solidFill>
                <a:latin typeface="Arial" panose="020B0604020202020204" pitchFamily="34" charset="0"/>
                <a:cs typeface="Arial" panose="020B0604020202020204" pitchFamily="34" charset="0"/>
              </a:rPr>
              <a:t>cache</a:t>
            </a:r>
          </a:p>
        </p:txBody>
      </p:sp>
      <p:grpSp>
        <p:nvGrpSpPr>
          <p:cNvPr id="66572" name="Group 19"/>
          <p:cNvGrpSpPr>
            <a:grpSpLocks/>
          </p:cNvGrpSpPr>
          <p:nvPr/>
        </p:nvGrpSpPr>
        <p:grpSpPr bwMode="auto">
          <a:xfrm>
            <a:off x="3732213" y="2495550"/>
            <a:ext cx="1130300" cy="1173163"/>
            <a:chOff x="2496" y="2725"/>
            <a:chExt cx="712" cy="739"/>
          </a:xfrm>
        </p:grpSpPr>
        <p:sp>
          <p:nvSpPr>
            <p:cNvPr id="66587" name="Rectangle 20"/>
            <p:cNvSpPr>
              <a:spLocks noChangeArrowheads="1"/>
            </p:cNvSpPr>
            <p:nvPr/>
          </p:nvSpPr>
          <p:spPr bwMode="auto">
            <a:xfrm>
              <a:off x="2592" y="3312"/>
              <a:ext cx="528" cy="144"/>
            </a:xfrm>
            <a:prstGeom prst="rect">
              <a:avLst/>
            </a:prstGeom>
            <a:solidFill>
              <a:srgbClr val="FF0000"/>
            </a:solidFill>
            <a:ln w="38100" algn="ctr">
              <a:solidFill>
                <a:schemeClr val="tx1"/>
              </a:solidFill>
              <a:miter lim="800000"/>
              <a:headEnd/>
              <a:tailEnd/>
            </a:ln>
          </p:spPr>
          <p:txBody>
            <a:bodyPr wrap="none" anchor="ctr"/>
            <a:lstStyle/>
            <a:p>
              <a:endParaRPr lang="en-US" dirty="0">
                <a:latin typeface="Arial" panose="020B0604020202020204" pitchFamily="34" charset="0"/>
                <a:cs typeface="Arial" panose="020B0604020202020204" pitchFamily="34" charset="0"/>
              </a:endParaRPr>
            </a:p>
          </p:txBody>
        </p:sp>
        <p:sp>
          <p:nvSpPr>
            <p:cNvPr id="66588" name="Freeform 21"/>
            <p:cNvSpPr>
              <a:spLocks/>
            </p:cNvSpPr>
            <p:nvPr/>
          </p:nvSpPr>
          <p:spPr bwMode="auto">
            <a:xfrm>
              <a:off x="2592" y="2725"/>
              <a:ext cx="528" cy="587"/>
            </a:xfrm>
            <a:custGeom>
              <a:avLst/>
              <a:gdLst>
                <a:gd name="T0" fmla="*/ 48 w 528"/>
                <a:gd name="T1" fmla="*/ 11 h 587"/>
                <a:gd name="T2" fmla="*/ 480 w 528"/>
                <a:gd name="T3" fmla="*/ 11 h 587"/>
                <a:gd name="T4" fmla="*/ 528 w 528"/>
                <a:gd name="T5" fmla="*/ 587 h 587"/>
                <a:gd name="T6" fmla="*/ 0 w 528"/>
                <a:gd name="T7" fmla="*/ 587 h 587"/>
                <a:gd name="T8" fmla="*/ 32 w 528"/>
                <a:gd name="T9" fmla="*/ 0 h 587"/>
                <a:gd name="T10" fmla="*/ 0 60000 65536"/>
                <a:gd name="T11" fmla="*/ 0 60000 65536"/>
                <a:gd name="T12" fmla="*/ 0 60000 65536"/>
                <a:gd name="T13" fmla="*/ 0 60000 65536"/>
                <a:gd name="T14" fmla="*/ 0 60000 65536"/>
                <a:gd name="T15" fmla="*/ 0 w 528"/>
                <a:gd name="T16" fmla="*/ 0 h 587"/>
                <a:gd name="T17" fmla="*/ 528 w 528"/>
                <a:gd name="T18" fmla="*/ 587 h 587"/>
              </a:gdLst>
              <a:ahLst/>
              <a:cxnLst>
                <a:cxn ang="T10">
                  <a:pos x="T0" y="T1"/>
                </a:cxn>
                <a:cxn ang="T11">
                  <a:pos x="T2" y="T3"/>
                </a:cxn>
                <a:cxn ang="T12">
                  <a:pos x="T4" y="T5"/>
                </a:cxn>
                <a:cxn ang="T13">
                  <a:pos x="T6" y="T7"/>
                </a:cxn>
                <a:cxn ang="T14">
                  <a:pos x="T8" y="T9"/>
                </a:cxn>
              </a:cxnLst>
              <a:rect l="T15" t="T16" r="T17" b="T18"/>
              <a:pathLst>
                <a:path w="528" h="587">
                  <a:moveTo>
                    <a:pt x="48" y="11"/>
                  </a:moveTo>
                  <a:lnTo>
                    <a:pt x="480" y="11"/>
                  </a:lnTo>
                  <a:lnTo>
                    <a:pt x="528" y="587"/>
                  </a:lnTo>
                  <a:lnTo>
                    <a:pt x="0" y="587"/>
                  </a:lnTo>
                  <a:lnTo>
                    <a:pt x="32" y="0"/>
                  </a:lnTo>
                </a:path>
              </a:pathLst>
            </a:custGeom>
            <a:solidFill>
              <a:srgbClr val="FF0000"/>
            </a:solidFill>
            <a:ln w="38100">
              <a:solidFill>
                <a:schemeClr val="tx1"/>
              </a:solidFill>
              <a:round/>
              <a:headEnd/>
              <a:tailEnd/>
            </a:ln>
          </p:spPr>
          <p:txBody>
            <a:bodyPr wrap="none" anchor="ctr"/>
            <a:lstStyle/>
            <a:p>
              <a:endParaRPr lang="en-US" dirty="0">
                <a:latin typeface="Arial" panose="020B0604020202020204" pitchFamily="34" charset="0"/>
                <a:cs typeface="Arial" panose="020B0604020202020204" pitchFamily="34" charset="0"/>
              </a:endParaRPr>
            </a:p>
          </p:txBody>
        </p:sp>
        <p:grpSp>
          <p:nvGrpSpPr>
            <p:cNvPr id="66589" name="Group 22"/>
            <p:cNvGrpSpPr>
              <a:grpSpLocks/>
            </p:cNvGrpSpPr>
            <p:nvPr/>
          </p:nvGrpSpPr>
          <p:grpSpPr bwMode="auto">
            <a:xfrm>
              <a:off x="3072" y="2832"/>
              <a:ext cx="136" cy="632"/>
              <a:chOff x="3072" y="2832"/>
              <a:chExt cx="136" cy="632"/>
            </a:xfrm>
          </p:grpSpPr>
          <p:sp>
            <p:nvSpPr>
              <p:cNvPr id="66594" name="Freeform 23"/>
              <p:cNvSpPr>
                <a:spLocks/>
              </p:cNvSpPr>
              <p:nvPr/>
            </p:nvSpPr>
            <p:spPr bwMode="auto">
              <a:xfrm>
                <a:off x="3072" y="3120"/>
                <a:ext cx="136" cy="344"/>
              </a:xfrm>
              <a:custGeom>
                <a:avLst/>
                <a:gdLst>
                  <a:gd name="T0" fmla="*/ 24 w 136"/>
                  <a:gd name="T1" fmla="*/ 0 h 344"/>
                  <a:gd name="T2" fmla="*/ 136 w 136"/>
                  <a:gd name="T3" fmla="*/ 0 h 344"/>
                  <a:gd name="T4" fmla="*/ 136 w 136"/>
                  <a:gd name="T5" fmla="*/ 232 h 344"/>
                  <a:gd name="T6" fmla="*/ 106 w 136"/>
                  <a:gd name="T7" fmla="*/ 344 h 344"/>
                  <a:gd name="T8" fmla="*/ 106 w 136"/>
                  <a:gd name="T9" fmla="*/ 88 h 344"/>
                  <a:gd name="T10" fmla="*/ 0 w 136"/>
                  <a:gd name="T11" fmla="*/ 88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endParaRPr lang="en-US" dirty="0">
                  <a:latin typeface="Arial" panose="020B0604020202020204" pitchFamily="34" charset="0"/>
                  <a:cs typeface="Arial" panose="020B0604020202020204" pitchFamily="34" charset="0"/>
                </a:endParaRPr>
              </a:p>
            </p:txBody>
          </p:sp>
          <p:sp>
            <p:nvSpPr>
              <p:cNvPr id="66595" name="Freeform 24"/>
              <p:cNvSpPr>
                <a:spLocks/>
              </p:cNvSpPr>
              <p:nvPr/>
            </p:nvSpPr>
            <p:spPr bwMode="auto">
              <a:xfrm>
                <a:off x="3072" y="2976"/>
                <a:ext cx="123" cy="312"/>
              </a:xfrm>
              <a:custGeom>
                <a:avLst/>
                <a:gdLst>
                  <a:gd name="T0" fmla="*/ 13 w 136"/>
                  <a:gd name="T1" fmla="*/ 0 h 344"/>
                  <a:gd name="T2" fmla="*/ 73 w 136"/>
                  <a:gd name="T3" fmla="*/ 0 h 344"/>
                  <a:gd name="T4" fmla="*/ 73 w 136"/>
                  <a:gd name="T5" fmla="*/ 128 h 344"/>
                  <a:gd name="T6" fmla="*/ 58 w 136"/>
                  <a:gd name="T7" fmla="*/ 191 h 344"/>
                  <a:gd name="T8" fmla="*/ 58 w 136"/>
                  <a:gd name="T9" fmla="*/ 49 h 344"/>
                  <a:gd name="T10" fmla="*/ 0 w 136"/>
                  <a:gd name="T11" fmla="*/ 49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endParaRPr lang="en-US" dirty="0">
                  <a:latin typeface="Arial" panose="020B0604020202020204" pitchFamily="34" charset="0"/>
                  <a:cs typeface="Arial" panose="020B0604020202020204" pitchFamily="34" charset="0"/>
                </a:endParaRPr>
              </a:p>
            </p:txBody>
          </p:sp>
          <p:sp>
            <p:nvSpPr>
              <p:cNvPr id="66596" name="Freeform 25"/>
              <p:cNvSpPr>
                <a:spLocks/>
              </p:cNvSpPr>
              <p:nvPr/>
            </p:nvSpPr>
            <p:spPr bwMode="auto">
              <a:xfrm>
                <a:off x="3072" y="2832"/>
                <a:ext cx="127" cy="320"/>
              </a:xfrm>
              <a:custGeom>
                <a:avLst/>
                <a:gdLst>
                  <a:gd name="T0" fmla="*/ 17 w 136"/>
                  <a:gd name="T1" fmla="*/ 0 h 344"/>
                  <a:gd name="T2" fmla="*/ 91 w 136"/>
                  <a:gd name="T3" fmla="*/ 0 h 344"/>
                  <a:gd name="T4" fmla="*/ 91 w 136"/>
                  <a:gd name="T5" fmla="*/ 151 h 344"/>
                  <a:gd name="T6" fmla="*/ 70 w 136"/>
                  <a:gd name="T7" fmla="*/ 223 h 344"/>
                  <a:gd name="T8" fmla="*/ 70 w 136"/>
                  <a:gd name="T9" fmla="*/ 57 h 344"/>
                  <a:gd name="T10" fmla="*/ 0 w 136"/>
                  <a:gd name="T11" fmla="*/ 57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endParaRPr lang="en-US" dirty="0">
                  <a:latin typeface="Arial" panose="020B0604020202020204" pitchFamily="34" charset="0"/>
                  <a:cs typeface="Arial" panose="020B0604020202020204" pitchFamily="34" charset="0"/>
                </a:endParaRPr>
              </a:p>
            </p:txBody>
          </p:sp>
        </p:grpSp>
        <p:grpSp>
          <p:nvGrpSpPr>
            <p:cNvPr id="66590" name="Group 26"/>
            <p:cNvGrpSpPr>
              <a:grpSpLocks/>
            </p:cNvGrpSpPr>
            <p:nvPr/>
          </p:nvGrpSpPr>
          <p:grpSpPr bwMode="auto">
            <a:xfrm flipH="1">
              <a:off x="2496" y="2832"/>
              <a:ext cx="136" cy="632"/>
              <a:chOff x="3072" y="2832"/>
              <a:chExt cx="136" cy="632"/>
            </a:xfrm>
          </p:grpSpPr>
          <p:sp>
            <p:nvSpPr>
              <p:cNvPr id="66591" name="Freeform 27"/>
              <p:cNvSpPr>
                <a:spLocks/>
              </p:cNvSpPr>
              <p:nvPr/>
            </p:nvSpPr>
            <p:spPr bwMode="auto">
              <a:xfrm>
                <a:off x="3072" y="3120"/>
                <a:ext cx="136" cy="344"/>
              </a:xfrm>
              <a:custGeom>
                <a:avLst/>
                <a:gdLst>
                  <a:gd name="T0" fmla="*/ 24 w 136"/>
                  <a:gd name="T1" fmla="*/ 0 h 344"/>
                  <a:gd name="T2" fmla="*/ 136 w 136"/>
                  <a:gd name="T3" fmla="*/ 0 h 344"/>
                  <a:gd name="T4" fmla="*/ 136 w 136"/>
                  <a:gd name="T5" fmla="*/ 232 h 344"/>
                  <a:gd name="T6" fmla="*/ 106 w 136"/>
                  <a:gd name="T7" fmla="*/ 344 h 344"/>
                  <a:gd name="T8" fmla="*/ 106 w 136"/>
                  <a:gd name="T9" fmla="*/ 88 h 344"/>
                  <a:gd name="T10" fmla="*/ 0 w 136"/>
                  <a:gd name="T11" fmla="*/ 88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endParaRPr lang="en-US" dirty="0">
                  <a:latin typeface="Arial" panose="020B0604020202020204" pitchFamily="34" charset="0"/>
                  <a:cs typeface="Arial" panose="020B0604020202020204" pitchFamily="34" charset="0"/>
                </a:endParaRPr>
              </a:p>
            </p:txBody>
          </p:sp>
          <p:sp>
            <p:nvSpPr>
              <p:cNvPr id="66592" name="Freeform 28"/>
              <p:cNvSpPr>
                <a:spLocks/>
              </p:cNvSpPr>
              <p:nvPr/>
            </p:nvSpPr>
            <p:spPr bwMode="auto">
              <a:xfrm>
                <a:off x="3072" y="2976"/>
                <a:ext cx="123" cy="312"/>
              </a:xfrm>
              <a:custGeom>
                <a:avLst/>
                <a:gdLst>
                  <a:gd name="T0" fmla="*/ 13 w 136"/>
                  <a:gd name="T1" fmla="*/ 0 h 344"/>
                  <a:gd name="T2" fmla="*/ 73 w 136"/>
                  <a:gd name="T3" fmla="*/ 0 h 344"/>
                  <a:gd name="T4" fmla="*/ 73 w 136"/>
                  <a:gd name="T5" fmla="*/ 128 h 344"/>
                  <a:gd name="T6" fmla="*/ 58 w 136"/>
                  <a:gd name="T7" fmla="*/ 191 h 344"/>
                  <a:gd name="T8" fmla="*/ 58 w 136"/>
                  <a:gd name="T9" fmla="*/ 49 h 344"/>
                  <a:gd name="T10" fmla="*/ 0 w 136"/>
                  <a:gd name="T11" fmla="*/ 49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endParaRPr lang="en-US" dirty="0">
                  <a:latin typeface="Arial" panose="020B0604020202020204" pitchFamily="34" charset="0"/>
                  <a:cs typeface="Arial" panose="020B0604020202020204" pitchFamily="34" charset="0"/>
                </a:endParaRPr>
              </a:p>
            </p:txBody>
          </p:sp>
          <p:sp>
            <p:nvSpPr>
              <p:cNvPr id="66593" name="Freeform 29"/>
              <p:cNvSpPr>
                <a:spLocks/>
              </p:cNvSpPr>
              <p:nvPr/>
            </p:nvSpPr>
            <p:spPr bwMode="auto">
              <a:xfrm>
                <a:off x="3072" y="2832"/>
                <a:ext cx="127" cy="320"/>
              </a:xfrm>
              <a:custGeom>
                <a:avLst/>
                <a:gdLst>
                  <a:gd name="T0" fmla="*/ 17 w 136"/>
                  <a:gd name="T1" fmla="*/ 0 h 344"/>
                  <a:gd name="T2" fmla="*/ 91 w 136"/>
                  <a:gd name="T3" fmla="*/ 0 h 344"/>
                  <a:gd name="T4" fmla="*/ 91 w 136"/>
                  <a:gd name="T5" fmla="*/ 151 h 344"/>
                  <a:gd name="T6" fmla="*/ 70 w 136"/>
                  <a:gd name="T7" fmla="*/ 223 h 344"/>
                  <a:gd name="T8" fmla="*/ 70 w 136"/>
                  <a:gd name="T9" fmla="*/ 57 h 344"/>
                  <a:gd name="T10" fmla="*/ 0 w 136"/>
                  <a:gd name="T11" fmla="*/ 57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endParaRPr lang="en-US" dirty="0">
                  <a:latin typeface="Arial" panose="020B0604020202020204" pitchFamily="34" charset="0"/>
                  <a:cs typeface="Arial" panose="020B0604020202020204" pitchFamily="34" charset="0"/>
                </a:endParaRPr>
              </a:p>
            </p:txBody>
          </p:sp>
        </p:grpSp>
      </p:grpSp>
      <p:grpSp>
        <p:nvGrpSpPr>
          <p:cNvPr id="66573" name="Group 30"/>
          <p:cNvGrpSpPr>
            <a:grpSpLocks/>
          </p:cNvGrpSpPr>
          <p:nvPr/>
        </p:nvGrpSpPr>
        <p:grpSpPr bwMode="auto">
          <a:xfrm>
            <a:off x="1757363" y="2441575"/>
            <a:ext cx="1358900" cy="1282700"/>
            <a:chOff x="1008" y="2720"/>
            <a:chExt cx="856" cy="808"/>
          </a:xfrm>
        </p:grpSpPr>
        <p:sp>
          <p:nvSpPr>
            <p:cNvPr id="66578" name="Rectangle 31"/>
            <p:cNvSpPr>
              <a:spLocks noChangeArrowheads="1"/>
            </p:cNvSpPr>
            <p:nvPr/>
          </p:nvSpPr>
          <p:spPr bwMode="auto">
            <a:xfrm>
              <a:off x="1032" y="3304"/>
              <a:ext cx="488" cy="160"/>
            </a:xfrm>
            <a:prstGeom prst="rect">
              <a:avLst/>
            </a:prstGeom>
            <a:solidFill>
              <a:srgbClr val="FF33CC"/>
            </a:solidFill>
            <a:ln w="38100" algn="ctr">
              <a:solidFill>
                <a:schemeClr val="tx1"/>
              </a:solidFill>
              <a:miter lim="800000"/>
              <a:headEnd/>
              <a:tailEnd/>
            </a:ln>
          </p:spPr>
          <p:txBody>
            <a:bodyPr wrap="none" anchor="ctr"/>
            <a:lstStyle/>
            <a:p>
              <a:endParaRPr lang="en-US" dirty="0">
                <a:latin typeface="Arial" panose="020B0604020202020204" pitchFamily="34" charset="0"/>
                <a:cs typeface="Arial" panose="020B0604020202020204" pitchFamily="34" charset="0"/>
              </a:endParaRPr>
            </a:p>
          </p:txBody>
        </p:sp>
        <p:sp>
          <p:nvSpPr>
            <p:cNvPr id="66579" name="Freeform 32"/>
            <p:cNvSpPr>
              <a:spLocks/>
            </p:cNvSpPr>
            <p:nvPr/>
          </p:nvSpPr>
          <p:spPr bwMode="auto">
            <a:xfrm flipH="1">
              <a:off x="1008" y="3168"/>
              <a:ext cx="136" cy="344"/>
            </a:xfrm>
            <a:custGeom>
              <a:avLst/>
              <a:gdLst>
                <a:gd name="T0" fmla="*/ 24 w 136"/>
                <a:gd name="T1" fmla="*/ 0 h 344"/>
                <a:gd name="T2" fmla="*/ 136 w 136"/>
                <a:gd name="T3" fmla="*/ 0 h 344"/>
                <a:gd name="T4" fmla="*/ 136 w 136"/>
                <a:gd name="T5" fmla="*/ 232 h 344"/>
                <a:gd name="T6" fmla="*/ 106 w 136"/>
                <a:gd name="T7" fmla="*/ 344 h 344"/>
                <a:gd name="T8" fmla="*/ 106 w 136"/>
                <a:gd name="T9" fmla="*/ 88 h 344"/>
                <a:gd name="T10" fmla="*/ 0 w 136"/>
                <a:gd name="T11" fmla="*/ 88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endParaRPr lang="en-US" dirty="0">
                <a:latin typeface="Arial" panose="020B0604020202020204" pitchFamily="34" charset="0"/>
                <a:cs typeface="Arial" panose="020B0604020202020204" pitchFamily="34" charset="0"/>
              </a:endParaRPr>
            </a:p>
          </p:txBody>
        </p:sp>
        <p:sp>
          <p:nvSpPr>
            <p:cNvPr id="66580" name="Freeform 33"/>
            <p:cNvSpPr>
              <a:spLocks/>
            </p:cNvSpPr>
            <p:nvPr/>
          </p:nvSpPr>
          <p:spPr bwMode="auto">
            <a:xfrm flipH="1">
              <a:off x="1077" y="3000"/>
              <a:ext cx="123" cy="312"/>
            </a:xfrm>
            <a:custGeom>
              <a:avLst/>
              <a:gdLst>
                <a:gd name="T0" fmla="*/ 13 w 136"/>
                <a:gd name="T1" fmla="*/ 0 h 344"/>
                <a:gd name="T2" fmla="*/ 73 w 136"/>
                <a:gd name="T3" fmla="*/ 0 h 344"/>
                <a:gd name="T4" fmla="*/ 73 w 136"/>
                <a:gd name="T5" fmla="*/ 128 h 344"/>
                <a:gd name="T6" fmla="*/ 58 w 136"/>
                <a:gd name="T7" fmla="*/ 191 h 344"/>
                <a:gd name="T8" fmla="*/ 58 w 136"/>
                <a:gd name="T9" fmla="*/ 49 h 344"/>
                <a:gd name="T10" fmla="*/ 0 w 136"/>
                <a:gd name="T11" fmla="*/ 49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endParaRPr lang="en-US" dirty="0">
                <a:latin typeface="Arial" panose="020B0604020202020204" pitchFamily="34" charset="0"/>
                <a:cs typeface="Arial" panose="020B0604020202020204" pitchFamily="34" charset="0"/>
              </a:endParaRPr>
            </a:p>
          </p:txBody>
        </p:sp>
        <p:sp>
          <p:nvSpPr>
            <p:cNvPr id="66581" name="Freeform 34"/>
            <p:cNvSpPr>
              <a:spLocks/>
            </p:cNvSpPr>
            <p:nvPr/>
          </p:nvSpPr>
          <p:spPr bwMode="auto">
            <a:xfrm flipH="1">
              <a:off x="1200" y="2800"/>
              <a:ext cx="127" cy="320"/>
            </a:xfrm>
            <a:custGeom>
              <a:avLst/>
              <a:gdLst>
                <a:gd name="T0" fmla="*/ 17 w 136"/>
                <a:gd name="T1" fmla="*/ 0 h 344"/>
                <a:gd name="T2" fmla="*/ 91 w 136"/>
                <a:gd name="T3" fmla="*/ 0 h 344"/>
                <a:gd name="T4" fmla="*/ 91 w 136"/>
                <a:gd name="T5" fmla="*/ 151 h 344"/>
                <a:gd name="T6" fmla="*/ 70 w 136"/>
                <a:gd name="T7" fmla="*/ 223 h 344"/>
                <a:gd name="T8" fmla="*/ 70 w 136"/>
                <a:gd name="T9" fmla="*/ 57 h 344"/>
                <a:gd name="T10" fmla="*/ 0 w 136"/>
                <a:gd name="T11" fmla="*/ 57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endParaRPr lang="en-US" dirty="0">
                <a:latin typeface="Arial" panose="020B0604020202020204" pitchFamily="34" charset="0"/>
                <a:cs typeface="Arial" panose="020B0604020202020204" pitchFamily="34" charset="0"/>
              </a:endParaRPr>
            </a:p>
          </p:txBody>
        </p:sp>
        <p:sp>
          <p:nvSpPr>
            <p:cNvPr id="66582" name="Freeform 35"/>
            <p:cNvSpPr>
              <a:spLocks/>
            </p:cNvSpPr>
            <p:nvPr/>
          </p:nvSpPr>
          <p:spPr bwMode="auto">
            <a:xfrm>
              <a:off x="1032" y="2720"/>
              <a:ext cx="744" cy="592"/>
            </a:xfrm>
            <a:custGeom>
              <a:avLst/>
              <a:gdLst>
                <a:gd name="T0" fmla="*/ 0 w 744"/>
                <a:gd name="T1" fmla="*/ 592 h 592"/>
                <a:gd name="T2" fmla="*/ 488 w 744"/>
                <a:gd name="T3" fmla="*/ 576 h 592"/>
                <a:gd name="T4" fmla="*/ 744 w 744"/>
                <a:gd name="T5" fmla="*/ 0 h 592"/>
                <a:gd name="T6" fmla="*/ 336 w 744"/>
                <a:gd name="T7" fmla="*/ 8 h 592"/>
                <a:gd name="T8" fmla="*/ 0 w 744"/>
                <a:gd name="T9" fmla="*/ 592 h 592"/>
                <a:gd name="T10" fmla="*/ 0 60000 65536"/>
                <a:gd name="T11" fmla="*/ 0 60000 65536"/>
                <a:gd name="T12" fmla="*/ 0 60000 65536"/>
                <a:gd name="T13" fmla="*/ 0 60000 65536"/>
                <a:gd name="T14" fmla="*/ 0 60000 65536"/>
                <a:gd name="T15" fmla="*/ 0 w 744"/>
                <a:gd name="T16" fmla="*/ 0 h 592"/>
                <a:gd name="T17" fmla="*/ 744 w 744"/>
                <a:gd name="T18" fmla="*/ 592 h 592"/>
              </a:gdLst>
              <a:ahLst/>
              <a:cxnLst>
                <a:cxn ang="T10">
                  <a:pos x="T0" y="T1"/>
                </a:cxn>
                <a:cxn ang="T11">
                  <a:pos x="T2" y="T3"/>
                </a:cxn>
                <a:cxn ang="T12">
                  <a:pos x="T4" y="T5"/>
                </a:cxn>
                <a:cxn ang="T13">
                  <a:pos x="T6" y="T7"/>
                </a:cxn>
                <a:cxn ang="T14">
                  <a:pos x="T8" y="T9"/>
                </a:cxn>
              </a:cxnLst>
              <a:rect l="T15" t="T16" r="T17" b="T18"/>
              <a:pathLst>
                <a:path w="744" h="592">
                  <a:moveTo>
                    <a:pt x="0" y="592"/>
                  </a:moveTo>
                  <a:lnTo>
                    <a:pt x="488" y="576"/>
                  </a:lnTo>
                  <a:lnTo>
                    <a:pt x="744" y="0"/>
                  </a:lnTo>
                  <a:lnTo>
                    <a:pt x="336" y="8"/>
                  </a:lnTo>
                  <a:lnTo>
                    <a:pt x="0" y="592"/>
                  </a:lnTo>
                  <a:close/>
                </a:path>
              </a:pathLst>
            </a:custGeom>
            <a:solidFill>
              <a:srgbClr val="FF33CC"/>
            </a:solidFill>
            <a:ln w="38100">
              <a:solidFill>
                <a:schemeClr val="tx1"/>
              </a:solidFill>
              <a:round/>
              <a:headEnd/>
              <a:tailEnd/>
            </a:ln>
          </p:spPr>
          <p:txBody>
            <a:bodyPr wrap="none" anchor="ctr"/>
            <a:lstStyle/>
            <a:p>
              <a:endParaRPr lang="en-US" dirty="0">
                <a:latin typeface="Arial" panose="020B0604020202020204" pitchFamily="34" charset="0"/>
                <a:cs typeface="Arial" panose="020B0604020202020204" pitchFamily="34" charset="0"/>
              </a:endParaRPr>
            </a:p>
          </p:txBody>
        </p:sp>
        <p:sp>
          <p:nvSpPr>
            <p:cNvPr id="66583" name="Freeform 36"/>
            <p:cNvSpPr>
              <a:spLocks/>
            </p:cNvSpPr>
            <p:nvPr/>
          </p:nvSpPr>
          <p:spPr bwMode="auto">
            <a:xfrm>
              <a:off x="1520" y="2720"/>
              <a:ext cx="248" cy="760"/>
            </a:xfrm>
            <a:custGeom>
              <a:avLst/>
              <a:gdLst>
                <a:gd name="T0" fmla="*/ 248 w 248"/>
                <a:gd name="T1" fmla="*/ 0 h 760"/>
                <a:gd name="T2" fmla="*/ 248 w 248"/>
                <a:gd name="T3" fmla="*/ 208 h 760"/>
                <a:gd name="T4" fmla="*/ 8 w 248"/>
                <a:gd name="T5" fmla="*/ 760 h 760"/>
                <a:gd name="T6" fmla="*/ 0 w 248"/>
                <a:gd name="T7" fmla="*/ 600 h 760"/>
                <a:gd name="T8" fmla="*/ 248 w 248"/>
                <a:gd name="T9" fmla="*/ 0 h 760"/>
                <a:gd name="T10" fmla="*/ 0 60000 65536"/>
                <a:gd name="T11" fmla="*/ 0 60000 65536"/>
                <a:gd name="T12" fmla="*/ 0 60000 65536"/>
                <a:gd name="T13" fmla="*/ 0 60000 65536"/>
                <a:gd name="T14" fmla="*/ 0 60000 65536"/>
                <a:gd name="T15" fmla="*/ 0 w 248"/>
                <a:gd name="T16" fmla="*/ 0 h 760"/>
                <a:gd name="T17" fmla="*/ 248 w 248"/>
                <a:gd name="T18" fmla="*/ 760 h 760"/>
              </a:gdLst>
              <a:ahLst/>
              <a:cxnLst>
                <a:cxn ang="T10">
                  <a:pos x="T0" y="T1"/>
                </a:cxn>
                <a:cxn ang="T11">
                  <a:pos x="T2" y="T3"/>
                </a:cxn>
                <a:cxn ang="T12">
                  <a:pos x="T4" y="T5"/>
                </a:cxn>
                <a:cxn ang="T13">
                  <a:pos x="T6" y="T7"/>
                </a:cxn>
                <a:cxn ang="T14">
                  <a:pos x="T8" y="T9"/>
                </a:cxn>
              </a:cxnLst>
              <a:rect l="T15" t="T16" r="T17" b="T18"/>
              <a:pathLst>
                <a:path w="248" h="760">
                  <a:moveTo>
                    <a:pt x="248" y="0"/>
                  </a:moveTo>
                  <a:lnTo>
                    <a:pt x="248" y="208"/>
                  </a:lnTo>
                  <a:lnTo>
                    <a:pt x="8" y="760"/>
                  </a:lnTo>
                  <a:lnTo>
                    <a:pt x="0" y="600"/>
                  </a:lnTo>
                  <a:lnTo>
                    <a:pt x="248" y="0"/>
                  </a:lnTo>
                  <a:close/>
                </a:path>
              </a:pathLst>
            </a:custGeom>
            <a:solidFill>
              <a:srgbClr val="FF33CC"/>
            </a:solidFill>
            <a:ln w="38100">
              <a:solidFill>
                <a:schemeClr val="tx1"/>
              </a:solidFill>
              <a:round/>
              <a:headEnd/>
              <a:tailEnd/>
            </a:ln>
          </p:spPr>
          <p:txBody>
            <a:bodyPr wrap="none" anchor="ctr"/>
            <a:lstStyle/>
            <a:p>
              <a:endParaRPr lang="en-US" dirty="0">
                <a:latin typeface="Arial" panose="020B0604020202020204" pitchFamily="34" charset="0"/>
                <a:cs typeface="Arial" panose="020B0604020202020204" pitchFamily="34" charset="0"/>
              </a:endParaRPr>
            </a:p>
          </p:txBody>
        </p:sp>
        <p:sp>
          <p:nvSpPr>
            <p:cNvPr id="66584" name="Freeform 37"/>
            <p:cNvSpPr>
              <a:spLocks/>
            </p:cNvSpPr>
            <p:nvPr/>
          </p:nvSpPr>
          <p:spPr bwMode="auto">
            <a:xfrm>
              <a:off x="1584" y="3184"/>
              <a:ext cx="136" cy="344"/>
            </a:xfrm>
            <a:custGeom>
              <a:avLst/>
              <a:gdLst>
                <a:gd name="T0" fmla="*/ 24 w 136"/>
                <a:gd name="T1" fmla="*/ 0 h 344"/>
                <a:gd name="T2" fmla="*/ 136 w 136"/>
                <a:gd name="T3" fmla="*/ 0 h 344"/>
                <a:gd name="T4" fmla="*/ 136 w 136"/>
                <a:gd name="T5" fmla="*/ 232 h 344"/>
                <a:gd name="T6" fmla="*/ 106 w 136"/>
                <a:gd name="T7" fmla="*/ 344 h 344"/>
                <a:gd name="T8" fmla="*/ 106 w 136"/>
                <a:gd name="T9" fmla="*/ 88 h 344"/>
                <a:gd name="T10" fmla="*/ 0 w 136"/>
                <a:gd name="T11" fmla="*/ 88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endParaRPr lang="en-US" dirty="0">
                <a:latin typeface="Arial" panose="020B0604020202020204" pitchFamily="34" charset="0"/>
                <a:cs typeface="Arial" panose="020B0604020202020204" pitchFamily="34" charset="0"/>
              </a:endParaRPr>
            </a:p>
          </p:txBody>
        </p:sp>
        <p:sp>
          <p:nvSpPr>
            <p:cNvPr id="66585" name="Freeform 38"/>
            <p:cNvSpPr>
              <a:spLocks/>
            </p:cNvSpPr>
            <p:nvPr/>
          </p:nvSpPr>
          <p:spPr bwMode="auto">
            <a:xfrm>
              <a:off x="1669" y="3008"/>
              <a:ext cx="123" cy="312"/>
            </a:xfrm>
            <a:custGeom>
              <a:avLst/>
              <a:gdLst>
                <a:gd name="T0" fmla="*/ 13 w 136"/>
                <a:gd name="T1" fmla="*/ 0 h 344"/>
                <a:gd name="T2" fmla="*/ 73 w 136"/>
                <a:gd name="T3" fmla="*/ 0 h 344"/>
                <a:gd name="T4" fmla="*/ 73 w 136"/>
                <a:gd name="T5" fmla="*/ 128 h 344"/>
                <a:gd name="T6" fmla="*/ 58 w 136"/>
                <a:gd name="T7" fmla="*/ 191 h 344"/>
                <a:gd name="T8" fmla="*/ 58 w 136"/>
                <a:gd name="T9" fmla="*/ 49 h 344"/>
                <a:gd name="T10" fmla="*/ 0 w 136"/>
                <a:gd name="T11" fmla="*/ 49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endParaRPr lang="en-US" dirty="0">
                <a:latin typeface="Arial" panose="020B0604020202020204" pitchFamily="34" charset="0"/>
                <a:cs typeface="Arial" panose="020B0604020202020204" pitchFamily="34" charset="0"/>
              </a:endParaRPr>
            </a:p>
          </p:txBody>
        </p:sp>
        <p:sp>
          <p:nvSpPr>
            <p:cNvPr id="66586" name="Freeform 39"/>
            <p:cNvSpPr>
              <a:spLocks/>
            </p:cNvSpPr>
            <p:nvPr/>
          </p:nvSpPr>
          <p:spPr bwMode="auto">
            <a:xfrm>
              <a:off x="1737" y="2840"/>
              <a:ext cx="127" cy="320"/>
            </a:xfrm>
            <a:custGeom>
              <a:avLst/>
              <a:gdLst>
                <a:gd name="T0" fmla="*/ 17 w 136"/>
                <a:gd name="T1" fmla="*/ 0 h 344"/>
                <a:gd name="T2" fmla="*/ 91 w 136"/>
                <a:gd name="T3" fmla="*/ 0 h 344"/>
                <a:gd name="T4" fmla="*/ 91 w 136"/>
                <a:gd name="T5" fmla="*/ 151 h 344"/>
                <a:gd name="T6" fmla="*/ 70 w 136"/>
                <a:gd name="T7" fmla="*/ 223 h 344"/>
                <a:gd name="T8" fmla="*/ 70 w 136"/>
                <a:gd name="T9" fmla="*/ 57 h 344"/>
                <a:gd name="T10" fmla="*/ 0 w 136"/>
                <a:gd name="T11" fmla="*/ 57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endParaRPr lang="en-US" dirty="0">
                <a:latin typeface="Arial" panose="020B0604020202020204" pitchFamily="34" charset="0"/>
                <a:cs typeface="Arial" panose="020B0604020202020204" pitchFamily="34" charset="0"/>
              </a:endParaRPr>
            </a:p>
          </p:txBody>
        </p:sp>
      </p:grpSp>
      <p:sp>
        <p:nvSpPr>
          <p:cNvPr id="66574" name="Rectangle 40"/>
          <p:cNvSpPr>
            <a:spLocks noChangeArrowheads="1"/>
          </p:cNvSpPr>
          <p:nvPr/>
        </p:nvSpPr>
        <p:spPr bwMode="auto">
          <a:xfrm>
            <a:off x="3792538" y="3887788"/>
            <a:ext cx="1203325" cy="385762"/>
          </a:xfrm>
          <a:prstGeom prst="rect">
            <a:avLst/>
          </a:prstGeom>
          <a:solidFill>
            <a:schemeClr val="bg1"/>
          </a:solidFill>
          <a:ln w="38100">
            <a:solidFill>
              <a:schemeClr val="tx1"/>
            </a:solidFill>
            <a:miter lim="800000"/>
            <a:headEnd/>
            <a:tailEnd/>
          </a:ln>
        </p:spPr>
        <p:txBody>
          <a:bodyPr wrap="none" anchor="ctr"/>
          <a:lstStyle/>
          <a:p>
            <a:pPr algn="ctr"/>
            <a:r>
              <a:rPr lang="en-US" sz="2400" b="0" dirty="0">
                <a:solidFill>
                  <a:schemeClr val="accent2"/>
                </a:solidFill>
                <a:latin typeface="Arial" panose="020B0604020202020204" pitchFamily="34" charset="0"/>
                <a:cs typeface="Arial" panose="020B0604020202020204" pitchFamily="34" charset="0"/>
              </a:rPr>
              <a:t>data</a:t>
            </a:r>
          </a:p>
        </p:txBody>
      </p:sp>
      <p:sp>
        <p:nvSpPr>
          <p:cNvPr id="66575" name="Rectangle 41"/>
          <p:cNvSpPr>
            <a:spLocks noChangeArrowheads="1"/>
          </p:cNvSpPr>
          <p:nvPr/>
        </p:nvSpPr>
        <p:spPr bwMode="auto">
          <a:xfrm>
            <a:off x="5689600" y="5573713"/>
            <a:ext cx="1203325" cy="385762"/>
          </a:xfrm>
          <a:prstGeom prst="rect">
            <a:avLst/>
          </a:prstGeom>
          <a:solidFill>
            <a:schemeClr val="accent2"/>
          </a:solidFill>
          <a:ln w="38100">
            <a:solidFill>
              <a:schemeClr val="tx1"/>
            </a:solidFill>
            <a:miter lim="800000"/>
            <a:headEnd/>
            <a:tailEnd/>
          </a:ln>
        </p:spPr>
        <p:txBody>
          <a:bodyPr wrap="none" anchor="ctr"/>
          <a:lstStyle/>
          <a:p>
            <a:pPr algn="ctr"/>
            <a:r>
              <a:rPr lang="en-US" sz="2400" b="0" dirty="0">
                <a:solidFill>
                  <a:schemeClr val="bg1"/>
                </a:solidFill>
                <a:latin typeface="Arial" panose="020B0604020202020204" pitchFamily="34" charset="0"/>
                <a:cs typeface="Arial" panose="020B0604020202020204" pitchFamily="34" charset="0"/>
              </a:rPr>
              <a:t>data</a:t>
            </a:r>
          </a:p>
        </p:txBody>
      </p:sp>
      <p:sp>
        <p:nvSpPr>
          <p:cNvPr id="66577" name="AutoShape 43"/>
          <p:cNvSpPr>
            <a:spLocks noChangeArrowheads="1"/>
          </p:cNvSpPr>
          <p:nvPr/>
        </p:nvSpPr>
        <p:spPr bwMode="auto">
          <a:xfrm>
            <a:off x="1935163" y="4964113"/>
            <a:ext cx="6959600" cy="1011237"/>
          </a:xfrm>
          <a:prstGeom prst="wedgeRoundRectCallout">
            <a:avLst>
              <a:gd name="adj1" fmla="val -16356"/>
              <a:gd name="adj2" fmla="val -124255"/>
              <a:gd name="adj3" fmla="val 16667"/>
            </a:avLst>
          </a:prstGeom>
          <a:solidFill>
            <a:schemeClr val="bg1"/>
          </a:solidFill>
          <a:ln w="57150">
            <a:solidFill>
              <a:srgbClr val="FF3300"/>
            </a:solidFill>
            <a:miter lim="800000"/>
            <a:headEnd/>
            <a:tailEnd/>
          </a:ln>
          <a:effectLst>
            <a:outerShdw blurRad="50800" dist="38100" dir="2700000" algn="tl" rotWithShape="0">
              <a:prstClr val="black">
                <a:alpha val="40000"/>
              </a:prstClr>
            </a:outerShdw>
          </a:effectLst>
        </p:spPr>
        <p:txBody>
          <a:bodyPr anchor="ctr"/>
          <a:lstStyle/>
          <a:p>
            <a:pPr algn="ctr"/>
            <a:r>
              <a:rPr lang="en-US" sz="2800" b="0" dirty="0">
                <a:solidFill>
                  <a:srgbClr val="FFFF00"/>
                </a:solidFill>
                <a:latin typeface="Arial" panose="020B0604020202020204" pitchFamily="34" charset="0"/>
                <a:cs typeface="Arial" panose="020B0604020202020204" pitchFamily="34" charset="0"/>
              </a:rPr>
              <a:t>This cache acquires write permission</a:t>
            </a:r>
          </a:p>
        </p:txBody>
      </p:sp>
      <p:sp>
        <p:nvSpPr>
          <p:cNvPr id="47" name="TextBox 46">
            <a:extLst>
              <a:ext uri="{FF2B5EF4-FFF2-40B4-BE49-F238E27FC236}">
                <a16:creationId xmlns:a16="http://schemas.microsoft.com/office/drawing/2014/main" id="{CD9530FB-6327-43EF-8566-50B7ADEAB4AA}"/>
              </a:ext>
            </a:extLst>
          </p:cNvPr>
          <p:cNvSpPr txBox="1"/>
          <p:nvPr/>
        </p:nvSpPr>
        <p:spPr bwMode="auto">
          <a:xfrm>
            <a:off x="368981" y="312546"/>
            <a:ext cx="6378606" cy="523220"/>
          </a:xfrm>
          <a:prstGeom prst="rect">
            <a:avLst/>
          </a:prstGeom>
          <a:solidFill>
            <a:schemeClr val="bg1"/>
          </a:solidFill>
          <a:ln w="76200">
            <a:solidFill>
              <a:schemeClr val="tx1">
                <a:lumMod val="85000"/>
              </a:schemeClr>
            </a:solid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2800" dirty="0">
                <a:solidFill>
                  <a:srgbClr val="FFFF00"/>
                </a:solidFill>
                <a:latin typeface="Arial" panose="020B0604020202020204" pitchFamily="34" charset="0"/>
                <a:cs typeface="Arial" panose="020B0604020202020204" pitchFamily="34" charset="0"/>
              </a:rPr>
              <a:t>Invalidate everyone else’s cached data</a:t>
            </a:r>
          </a:p>
        </p:txBody>
      </p:sp>
    </p:spTree>
    <p:extLst>
      <p:ext uri="{BB962C8B-B14F-4D97-AF65-F5344CB8AC3E}">
        <p14:creationId xmlns:p14="http://schemas.microsoft.com/office/powerpoint/2010/main" val="239976508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3" name="Slide Number Placeholder 4"/>
          <p:cNvSpPr>
            <a:spLocks noGrp="1"/>
          </p:cNvSpPr>
          <p:nvPr>
            <p:ph type="sldNum" sz="quarter" idx="4294967295"/>
          </p:nvPr>
        </p:nvSpPr>
        <p:spPr>
          <a:xfrm>
            <a:off x="6553200" y="6248400"/>
            <a:ext cx="1905000" cy="457200"/>
          </a:xfrm>
          <a:prstGeom prst="rect">
            <a:avLst/>
          </a:prstGeom>
          <a:noFill/>
        </p:spPr>
        <p:txBody>
          <a:bodyPr/>
          <a:lstStyle/>
          <a:p>
            <a:fld id="{D2A393CC-F84E-4884-A2D4-E2B427A61548}" type="slidenum">
              <a:rPr lang="x-none" sz="1600" smtClean="0"/>
              <a:pPr/>
              <a:t>64</a:t>
            </a:fld>
            <a:endParaRPr lang="en-US" sz="1600" dirty="0"/>
          </a:p>
        </p:txBody>
      </p:sp>
      <p:pic>
        <p:nvPicPr>
          <p:cNvPr id="66564" name="Picture 2" descr="magic"/>
          <p:cNvPicPr>
            <a:picLocks noChangeAspect="1" noChangeArrowheads="1"/>
          </p:cNvPicPr>
          <p:nvPr/>
        </p:nvPicPr>
        <p:blipFill>
          <a:blip r:embed="rId3" cstate="print"/>
          <a:srcRect/>
          <a:stretch>
            <a:fillRect/>
          </a:stretch>
        </p:blipFill>
        <p:spPr bwMode="auto">
          <a:xfrm>
            <a:off x="2540000" y="2540000"/>
            <a:ext cx="127000" cy="127000"/>
          </a:xfrm>
          <a:prstGeom prst="rect">
            <a:avLst/>
          </a:prstGeom>
          <a:noFill/>
          <a:ln w="9525">
            <a:noFill/>
            <a:miter lim="800000"/>
            <a:headEnd/>
            <a:tailEnd/>
          </a:ln>
        </p:spPr>
      </p:pic>
      <p:sp>
        <p:nvSpPr>
          <p:cNvPr id="66565" name="Rectangle 3"/>
          <p:cNvSpPr>
            <a:spLocks noChangeArrowheads="1"/>
          </p:cNvSpPr>
          <p:nvPr/>
        </p:nvSpPr>
        <p:spPr bwMode="auto">
          <a:xfrm>
            <a:off x="1911350" y="3892550"/>
            <a:ext cx="1203325" cy="385763"/>
          </a:xfrm>
          <a:prstGeom prst="rect">
            <a:avLst/>
          </a:prstGeom>
          <a:solidFill>
            <a:schemeClr val="folHlink"/>
          </a:solidFill>
          <a:ln w="38100">
            <a:solidFill>
              <a:schemeClr val="tx1"/>
            </a:solidFill>
            <a:miter lim="800000"/>
            <a:headEnd/>
            <a:tailEnd/>
          </a:ln>
        </p:spPr>
        <p:txBody>
          <a:bodyPr wrap="none" anchor="ctr"/>
          <a:lstStyle/>
          <a:p>
            <a:pPr algn="ctr"/>
            <a:r>
              <a:rPr lang="en-US" sz="2400" b="0" dirty="0">
                <a:solidFill>
                  <a:schemeClr val="bg1"/>
                </a:solidFill>
                <a:latin typeface="Arial" panose="020B0604020202020204" pitchFamily="34" charset="0"/>
                <a:cs typeface="Arial" panose="020B0604020202020204" pitchFamily="34" charset="0"/>
              </a:rPr>
              <a:t>cache</a:t>
            </a:r>
          </a:p>
        </p:txBody>
      </p:sp>
      <p:sp>
        <p:nvSpPr>
          <p:cNvPr id="66566" name="AutoShape 4"/>
          <p:cNvSpPr>
            <a:spLocks noChangeArrowheads="1"/>
          </p:cNvSpPr>
          <p:nvPr/>
        </p:nvSpPr>
        <p:spPr bwMode="auto">
          <a:xfrm>
            <a:off x="1208088" y="4308475"/>
            <a:ext cx="6626225" cy="641350"/>
          </a:xfrm>
          <a:prstGeom prst="leftRightArrow">
            <a:avLst>
              <a:gd name="adj1" fmla="val 40102"/>
              <a:gd name="adj2" fmla="val 81458"/>
            </a:avLst>
          </a:prstGeom>
          <a:solidFill>
            <a:schemeClr val="folHlink"/>
          </a:solidFill>
          <a:ln w="38100">
            <a:solidFill>
              <a:schemeClr val="tx1"/>
            </a:solidFill>
            <a:miter lim="800000"/>
            <a:headEnd/>
            <a:tailEnd/>
          </a:ln>
        </p:spPr>
        <p:txBody>
          <a:bodyPr wrap="none" anchor="ctr"/>
          <a:lstStyle/>
          <a:p>
            <a:pPr algn="ctr"/>
            <a:r>
              <a:rPr lang="en-US" sz="2000" b="0" dirty="0">
                <a:solidFill>
                  <a:schemeClr val="tx2"/>
                </a:solidFill>
                <a:latin typeface="Arial" panose="020B0604020202020204" pitchFamily="34" charset="0"/>
                <a:cs typeface="Arial" panose="020B0604020202020204" pitchFamily="34" charset="0"/>
              </a:rPr>
              <a:t>Bus</a:t>
            </a:r>
          </a:p>
        </p:txBody>
      </p:sp>
      <p:grpSp>
        <p:nvGrpSpPr>
          <p:cNvPr id="66568" name="Group 6"/>
          <p:cNvGrpSpPr>
            <a:grpSpLocks/>
          </p:cNvGrpSpPr>
          <p:nvPr/>
        </p:nvGrpSpPr>
        <p:grpSpPr bwMode="auto">
          <a:xfrm flipH="1">
            <a:off x="5480050" y="2441575"/>
            <a:ext cx="1358900" cy="1282700"/>
            <a:chOff x="1008" y="2720"/>
            <a:chExt cx="856" cy="808"/>
          </a:xfrm>
        </p:grpSpPr>
        <p:sp>
          <p:nvSpPr>
            <p:cNvPr id="66597" name="Rectangle 7"/>
            <p:cNvSpPr>
              <a:spLocks noChangeArrowheads="1"/>
            </p:cNvSpPr>
            <p:nvPr/>
          </p:nvSpPr>
          <p:spPr bwMode="auto">
            <a:xfrm>
              <a:off x="1032" y="3304"/>
              <a:ext cx="488" cy="160"/>
            </a:xfrm>
            <a:prstGeom prst="rect">
              <a:avLst/>
            </a:prstGeom>
            <a:solidFill>
              <a:schemeClr val="folHlink"/>
            </a:solidFill>
            <a:ln w="38100" algn="ctr">
              <a:solidFill>
                <a:schemeClr val="tx1"/>
              </a:solidFill>
              <a:miter lim="800000"/>
              <a:headEnd/>
              <a:tailEnd/>
            </a:ln>
          </p:spPr>
          <p:txBody>
            <a:bodyPr wrap="none" anchor="ctr"/>
            <a:lstStyle/>
            <a:p>
              <a:endParaRPr lang="en-US" dirty="0">
                <a:latin typeface="Arial" panose="020B0604020202020204" pitchFamily="34" charset="0"/>
                <a:cs typeface="Arial" panose="020B0604020202020204" pitchFamily="34" charset="0"/>
              </a:endParaRPr>
            </a:p>
          </p:txBody>
        </p:sp>
        <p:sp>
          <p:nvSpPr>
            <p:cNvPr id="66598" name="Freeform 8"/>
            <p:cNvSpPr>
              <a:spLocks/>
            </p:cNvSpPr>
            <p:nvPr/>
          </p:nvSpPr>
          <p:spPr bwMode="auto">
            <a:xfrm flipH="1">
              <a:off x="1008" y="3168"/>
              <a:ext cx="136" cy="344"/>
            </a:xfrm>
            <a:custGeom>
              <a:avLst/>
              <a:gdLst>
                <a:gd name="T0" fmla="*/ 24 w 136"/>
                <a:gd name="T1" fmla="*/ 0 h 344"/>
                <a:gd name="T2" fmla="*/ 136 w 136"/>
                <a:gd name="T3" fmla="*/ 0 h 344"/>
                <a:gd name="T4" fmla="*/ 136 w 136"/>
                <a:gd name="T5" fmla="*/ 232 h 344"/>
                <a:gd name="T6" fmla="*/ 106 w 136"/>
                <a:gd name="T7" fmla="*/ 344 h 344"/>
                <a:gd name="T8" fmla="*/ 106 w 136"/>
                <a:gd name="T9" fmla="*/ 88 h 344"/>
                <a:gd name="T10" fmla="*/ 0 w 136"/>
                <a:gd name="T11" fmla="*/ 88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endParaRPr lang="en-US" dirty="0">
                <a:latin typeface="Arial" panose="020B0604020202020204" pitchFamily="34" charset="0"/>
                <a:cs typeface="Arial" panose="020B0604020202020204" pitchFamily="34" charset="0"/>
              </a:endParaRPr>
            </a:p>
          </p:txBody>
        </p:sp>
        <p:sp>
          <p:nvSpPr>
            <p:cNvPr id="66599" name="Freeform 9"/>
            <p:cNvSpPr>
              <a:spLocks/>
            </p:cNvSpPr>
            <p:nvPr/>
          </p:nvSpPr>
          <p:spPr bwMode="auto">
            <a:xfrm flipH="1">
              <a:off x="1077" y="3000"/>
              <a:ext cx="123" cy="312"/>
            </a:xfrm>
            <a:custGeom>
              <a:avLst/>
              <a:gdLst>
                <a:gd name="T0" fmla="*/ 13 w 136"/>
                <a:gd name="T1" fmla="*/ 0 h 344"/>
                <a:gd name="T2" fmla="*/ 73 w 136"/>
                <a:gd name="T3" fmla="*/ 0 h 344"/>
                <a:gd name="T4" fmla="*/ 73 w 136"/>
                <a:gd name="T5" fmla="*/ 128 h 344"/>
                <a:gd name="T6" fmla="*/ 58 w 136"/>
                <a:gd name="T7" fmla="*/ 191 h 344"/>
                <a:gd name="T8" fmla="*/ 58 w 136"/>
                <a:gd name="T9" fmla="*/ 49 h 344"/>
                <a:gd name="T10" fmla="*/ 0 w 136"/>
                <a:gd name="T11" fmla="*/ 49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endParaRPr lang="en-US" dirty="0">
                <a:latin typeface="Arial" panose="020B0604020202020204" pitchFamily="34" charset="0"/>
                <a:cs typeface="Arial" panose="020B0604020202020204" pitchFamily="34" charset="0"/>
              </a:endParaRPr>
            </a:p>
          </p:txBody>
        </p:sp>
        <p:sp>
          <p:nvSpPr>
            <p:cNvPr id="66600" name="Freeform 10"/>
            <p:cNvSpPr>
              <a:spLocks/>
            </p:cNvSpPr>
            <p:nvPr/>
          </p:nvSpPr>
          <p:spPr bwMode="auto">
            <a:xfrm flipH="1">
              <a:off x="1200" y="2800"/>
              <a:ext cx="127" cy="320"/>
            </a:xfrm>
            <a:custGeom>
              <a:avLst/>
              <a:gdLst>
                <a:gd name="T0" fmla="*/ 17 w 136"/>
                <a:gd name="T1" fmla="*/ 0 h 344"/>
                <a:gd name="T2" fmla="*/ 91 w 136"/>
                <a:gd name="T3" fmla="*/ 0 h 344"/>
                <a:gd name="T4" fmla="*/ 91 w 136"/>
                <a:gd name="T5" fmla="*/ 151 h 344"/>
                <a:gd name="T6" fmla="*/ 70 w 136"/>
                <a:gd name="T7" fmla="*/ 223 h 344"/>
                <a:gd name="T8" fmla="*/ 70 w 136"/>
                <a:gd name="T9" fmla="*/ 57 h 344"/>
                <a:gd name="T10" fmla="*/ 0 w 136"/>
                <a:gd name="T11" fmla="*/ 57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endParaRPr lang="en-US" dirty="0">
                <a:latin typeface="Arial" panose="020B0604020202020204" pitchFamily="34" charset="0"/>
                <a:cs typeface="Arial" panose="020B0604020202020204" pitchFamily="34" charset="0"/>
              </a:endParaRPr>
            </a:p>
          </p:txBody>
        </p:sp>
        <p:sp>
          <p:nvSpPr>
            <p:cNvPr id="66601" name="Freeform 11"/>
            <p:cNvSpPr>
              <a:spLocks/>
            </p:cNvSpPr>
            <p:nvPr/>
          </p:nvSpPr>
          <p:spPr bwMode="auto">
            <a:xfrm>
              <a:off x="1032" y="2720"/>
              <a:ext cx="744" cy="592"/>
            </a:xfrm>
            <a:custGeom>
              <a:avLst/>
              <a:gdLst>
                <a:gd name="T0" fmla="*/ 0 w 744"/>
                <a:gd name="T1" fmla="*/ 592 h 592"/>
                <a:gd name="T2" fmla="*/ 488 w 744"/>
                <a:gd name="T3" fmla="*/ 576 h 592"/>
                <a:gd name="T4" fmla="*/ 744 w 744"/>
                <a:gd name="T5" fmla="*/ 0 h 592"/>
                <a:gd name="T6" fmla="*/ 336 w 744"/>
                <a:gd name="T7" fmla="*/ 8 h 592"/>
                <a:gd name="T8" fmla="*/ 0 w 744"/>
                <a:gd name="T9" fmla="*/ 592 h 592"/>
                <a:gd name="T10" fmla="*/ 0 60000 65536"/>
                <a:gd name="T11" fmla="*/ 0 60000 65536"/>
                <a:gd name="T12" fmla="*/ 0 60000 65536"/>
                <a:gd name="T13" fmla="*/ 0 60000 65536"/>
                <a:gd name="T14" fmla="*/ 0 60000 65536"/>
                <a:gd name="T15" fmla="*/ 0 w 744"/>
                <a:gd name="T16" fmla="*/ 0 h 592"/>
                <a:gd name="T17" fmla="*/ 744 w 744"/>
                <a:gd name="T18" fmla="*/ 592 h 592"/>
              </a:gdLst>
              <a:ahLst/>
              <a:cxnLst>
                <a:cxn ang="T10">
                  <a:pos x="T0" y="T1"/>
                </a:cxn>
                <a:cxn ang="T11">
                  <a:pos x="T2" y="T3"/>
                </a:cxn>
                <a:cxn ang="T12">
                  <a:pos x="T4" y="T5"/>
                </a:cxn>
                <a:cxn ang="T13">
                  <a:pos x="T6" y="T7"/>
                </a:cxn>
                <a:cxn ang="T14">
                  <a:pos x="T8" y="T9"/>
                </a:cxn>
              </a:cxnLst>
              <a:rect l="T15" t="T16" r="T17" b="T18"/>
              <a:pathLst>
                <a:path w="744" h="592">
                  <a:moveTo>
                    <a:pt x="0" y="592"/>
                  </a:moveTo>
                  <a:lnTo>
                    <a:pt x="488" y="576"/>
                  </a:lnTo>
                  <a:lnTo>
                    <a:pt x="744" y="0"/>
                  </a:lnTo>
                  <a:lnTo>
                    <a:pt x="336" y="8"/>
                  </a:lnTo>
                  <a:lnTo>
                    <a:pt x="0" y="592"/>
                  </a:lnTo>
                  <a:close/>
                </a:path>
              </a:pathLst>
            </a:custGeom>
            <a:solidFill>
              <a:schemeClr val="folHlink"/>
            </a:solidFill>
            <a:ln w="38100">
              <a:solidFill>
                <a:schemeClr val="tx1"/>
              </a:solidFill>
              <a:round/>
              <a:headEnd/>
              <a:tailEnd/>
            </a:ln>
          </p:spPr>
          <p:txBody>
            <a:bodyPr wrap="none" anchor="ctr"/>
            <a:lstStyle/>
            <a:p>
              <a:endParaRPr lang="en-US" dirty="0">
                <a:latin typeface="Arial" panose="020B0604020202020204" pitchFamily="34" charset="0"/>
                <a:cs typeface="Arial" panose="020B0604020202020204" pitchFamily="34" charset="0"/>
              </a:endParaRPr>
            </a:p>
          </p:txBody>
        </p:sp>
        <p:sp>
          <p:nvSpPr>
            <p:cNvPr id="66602" name="Freeform 12"/>
            <p:cNvSpPr>
              <a:spLocks/>
            </p:cNvSpPr>
            <p:nvPr/>
          </p:nvSpPr>
          <p:spPr bwMode="auto">
            <a:xfrm>
              <a:off x="1520" y="2720"/>
              <a:ext cx="248" cy="760"/>
            </a:xfrm>
            <a:custGeom>
              <a:avLst/>
              <a:gdLst>
                <a:gd name="T0" fmla="*/ 248 w 248"/>
                <a:gd name="T1" fmla="*/ 0 h 760"/>
                <a:gd name="T2" fmla="*/ 248 w 248"/>
                <a:gd name="T3" fmla="*/ 208 h 760"/>
                <a:gd name="T4" fmla="*/ 8 w 248"/>
                <a:gd name="T5" fmla="*/ 760 h 760"/>
                <a:gd name="T6" fmla="*/ 0 w 248"/>
                <a:gd name="T7" fmla="*/ 600 h 760"/>
                <a:gd name="T8" fmla="*/ 248 w 248"/>
                <a:gd name="T9" fmla="*/ 0 h 760"/>
                <a:gd name="T10" fmla="*/ 0 60000 65536"/>
                <a:gd name="T11" fmla="*/ 0 60000 65536"/>
                <a:gd name="T12" fmla="*/ 0 60000 65536"/>
                <a:gd name="T13" fmla="*/ 0 60000 65536"/>
                <a:gd name="T14" fmla="*/ 0 60000 65536"/>
                <a:gd name="T15" fmla="*/ 0 w 248"/>
                <a:gd name="T16" fmla="*/ 0 h 760"/>
                <a:gd name="T17" fmla="*/ 248 w 248"/>
                <a:gd name="T18" fmla="*/ 760 h 760"/>
              </a:gdLst>
              <a:ahLst/>
              <a:cxnLst>
                <a:cxn ang="T10">
                  <a:pos x="T0" y="T1"/>
                </a:cxn>
                <a:cxn ang="T11">
                  <a:pos x="T2" y="T3"/>
                </a:cxn>
                <a:cxn ang="T12">
                  <a:pos x="T4" y="T5"/>
                </a:cxn>
                <a:cxn ang="T13">
                  <a:pos x="T6" y="T7"/>
                </a:cxn>
                <a:cxn ang="T14">
                  <a:pos x="T8" y="T9"/>
                </a:cxn>
              </a:cxnLst>
              <a:rect l="T15" t="T16" r="T17" b="T18"/>
              <a:pathLst>
                <a:path w="248" h="760">
                  <a:moveTo>
                    <a:pt x="248" y="0"/>
                  </a:moveTo>
                  <a:lnTo>
                    <a:pt x="248" y="208"/>
                  </a:lnTo>
                  <a:lnTo>
                    <a:pt x="8" y="760"/>
                  </a:lnTo>
                  <a:lnTo>
                    <a:pt x="0" y="600"/>
                  </a:lnTo>
                  <a:lnTo>
                    <a:pt x="248" y="0"/>
                  </a:lnTo>
                  <a:close/>
                </a:path>
              </a:pathLst>
            </a:custGeom>
            <a:solidFill>
              <a:schemeClr val="folHlink"/>
            </a:solidFill>
            <a:ln w="38100">
              <a:solidFill>
                <a:schemeClr val="tx1"/>
              </a:solidFill>
              <a:round/>
              <a:headEnd/>
              <a:tailEnd/>
            </a:ln>
          </p:spPr>
          <p:txBody>
            <a:bodyPr wrap="none" anchor="ctr"/>
            <a:lstStyle/>
            <a:p>
              <a:endParaRPr lang="en-US" dirty="0">
                <a:latin typeface="Arial" panose="020B0604020202020204" pitchFamily="34" charset="0"/>
                <a:cs typeface="Arial" panose="020B0604020202020204" pitchFamily="34" charset="0"/>
              </a:endParaRPr>
            </a:p>
          </p:txBody>
        </p:sp>
        <p:sp>
          <p:nvSpPr>
            <p:cNvPr id="66603" name="Freeform 13"/>
            <p:cNvSpPr>
              <a:spLocks/>
            </p:cNvSpPr>
            <p:nvPr/>
          </p:nvSpPr>
          <p:spPr bwMode="auto">
            <a:xfrm>
              <a:off x="1584" y="3184"/>
              <a:ext cx="136" cy="344"/>
            </a:xfrm>
            <a:custGeom>
              <a:avLst/>
              <a:gdLst>
                <a:gd name="T0" fmla="*/ 24 w 136"/>
                <a:gd name="T1" fmla="*/ 0 h 344"/>
                <a:gd name="T2" fmla="*/ 136 w 136"/>
                <a:gd name="T3" fmla="*/ 0 h 344"/>
                <a:gd name="T4" fmla="*/ 136 w 136"/>
                <a:gd name="T5" fmla="*/ 232 h 344"/>
                <a:gd name="T6" fmla="*/ 106 w 136"/>
                <a:gd name="T7" fmla="*/ 344 h 344"/>
                <a:gd name="T8" fmla="*/ 106 w 136"/>
                <a:gd name="T9" fmla="*/ 88 h 344"/>
                <a:gd name="T10" fmla="*/ 0 w 136"/>
                <a:gd name="T11" fmla="*/ 88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endParaRPr lang="en-US" dirty="0">
                <a:latin typeface="Arial" panose="020B0604020202020204" pitchFamily="34" charset="0"/>
                <a:cs typeface="Arial" panose="020B0604020202020204" pitchFamily="34" charset="0"/>
              </a:endParaRPr>
            </a:p>
          </p:txBody>
        </p:sp>
        <p:sp>
          <p:nvSpPr>
            <p:cNvPr id="66604" name="Freeform 14"/>
            <p:cNvSpPr>
              <a:spLocks/>
            </p:cNvSpPr>
            <p:nvPr/>
          </p:nvSpPr>
          <p:spPr bwMode="auto">
            <a:xfrm>
              <a:off x="1669" y="3008"/>
              <a:ext cx="123" cy="312"/>
            </a:xfrm>
            <a:custGeom>
              <a:avLst/>
              <a:gdLst>
                <a:gd name="T0" fmla="*/ 13 w 136"/>
                <a:gd name="T1" fmla="*/ 0 h 344"/>
                <a:gd name="T2" fmla="*/ 73 w 136"/>
                <a:gd name="T3" fmla="*/ 0 h 344"/>
                <a:gd name="T4" fmla="*/ 73 w 136"/>
                <a:gd name="T5" fmla="*/ 128 h 344"/>
                <a:gd name="T6" fmla="*/ 58 w 136"/>
                <a:gd name="T7" fmla="*/ 191 h 344"/>
                <a:gd name="T8" fmla="*/ 58 w 136"/>
                <a:gd name="T9" fmla="*/ 49 h 344"/>
                <a:gd name="T10" fmla="*/ 0 w 136"/>
                <a:gd name="T11" fmla="*/ 49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endParaRPr lang="en-US" dirty="0">
                <a:latin typeface="Arial" panose="020B0604020202020204" pitchFamily="34" charset="0"/>
                <a:cs typeface="Arial" panose="020B0604020202020204" pitchFamily="34" charset="0"/>
              </a:endParaRPr>
            </a:p>
          </p:txBody>
        </p:sp>
        <p:sp>
          <p:nvSpPr>
            <p:cNvPr id="66605" name="Freeform 15"/>
            <p:cNvSpPr>
              <a:spLocks/>
            </p:cNvSpPr>
            <p:nvPr/>
          </p:nvSpPr>
          <p:spPr bwMode="auto">
            <a:xfrm>
              <a:off x="1737" y="2840"/>
              <a:ext cx="127" cy="320"/>
            </a:xfrm>
            <a:custGeom>
              <a:avLst/>
              <a:gdLst>
                <a:gd name="T0" fmla="*/ 17 w 136"/>
                <a:gd name="T1" fmla="*/ 0 h 344"/>
                <a:gd name="T2" fmla="*/ 91 w 136"/>
                <a:gd name="T3" fmla="*/ 0 h 344"/>
                <a:gd name="T4" fmla="*/ 91 w 136"/>
                <a:gd name="T5" fmla="*/ 151 h 344"/>
                <a:gd name="T6" fmla="*/ 70 w 136"/>
                <a:gd name="T7" fmla="*/ 223 h 344"/>
                <a:gd name="T8" fmla="*/ 70 w 136"/>
                <a:gd name="T9" fmla="*/ 57 h 344"/>
                <a:gd name="T10" fmla="*/ 0 w 136"/>
                <a:gd name="T11" fmla="*/ 57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endParaRPr lang="en-US" dirty="0">
                <a:latin typeface="Arial" panose="020B0604020202020204" pitchFamily="34" charset="0"/>
                <a:cs typeface="Arial" panose="020B0604020202020204" pitchFamily="34" charset="0"/>
              </a:endParaRPr>
            </a:p>
          </p:txBody>
        </p:sp>
      </p:grpSp>
      <p:sp>
        <p:nvSpPr>
          <p:cNvPr id="66569" name="Rectangle 16"/>
          <p:cNvSpPr>
            <a:spLocks noChangeArrowheads="1"/>
          </p:cNvSpPr>
          <p:nvPr/>
        </p:nvSpPr>
        <p:spPr bwMode="auto">
          <a:xfrm>
            <a:off x="1747838" y="5262563"/>
            <a:ext cx="5567362" cy="881062"/>
          </a:xfrm>
          <a:prstGeom prst="rect">
            <a:avLst/>
          </a:prstGeom>
          <a:solidFill>
            <a:schemeClr val="hlink"/>
          </a:solidFill>
          <a:ln w="38100">
            <a:solidFill>
              <a:schemeClr val="tx1"/>
            </a:solidFill>
            <a:miter lim="800000"/>
            <a:headEnd/>
            <a:tailEnd/>
          </a:ln>
        </p:spPr>
        <p:txBody>
          <a:bodyPr wrap="none" anchor="ctr"/>
          <a:lstStyle/>
          <a:p>
            <a:pPr algn="ctr"/>
            <a:r>
              <a:rPr lang="en-US" b="0" dirty="0">
                <a:solidFill>
                  <a:schemeClr val="tx2"/>
                </a:solidFill>
                <a:latin typeface="Arial" panose="020B0604020202020204" pitchFamily="34" charset="0"/>
                <a:cs typeface="Arial" panose="020B0604020202020204" pitchFamily="34" charset="0"/>
              </a:rPr>
              <a:t>memory</a:t>
            </a:r>
          </a:p>
        </p:txBody>
      </p:sp>
      <p:sp>
        <p:nvSpPr>
          <p:cNvPr id="66570" name="AutoShape 17"/>
          <p:cNvSpPr>
            <a:spLocks noChangeArrowheads="1"/>
          </p:cNvSpPr>
          <p:nvPr/>
        </p:nvSpPr>
        <p:spPr bwMode="auto">
          <a:xfrm>
            <a:off x="4025900" y="4829175"/>
            <a:ext cx="819150" cy="352425"/>
          </a:xfrm>
          <a:prstGeom prst="upDownArrow">
            <a:avLst>
              <a:gd name="adj1" fmla="val 50000"/>
              <a:gd name="adj2" fmla="val 33782"/>
            </a:avLst>
          </a:prstGeom>
          <a:solidFill>
            <a:schemeClr val="hlink"/>
          </a:solidFill>
          <a:ln w="38100">
            <a:solidFill>
              <a:schemeClr val="tx1"/>
            </a:solidFill>
            <a:miter lim="800000"/>
            <a:headEnd/>
            <a:tailEnd/>
          </a:ln>
        </p:spPr>
        <p:txBody>
          <a:bodyPr wrap="none" anchor="ctr"/>
          <a:lstStyle/>
          <a:p>
            <a:endParaRPr lang="en-US" dirty="0">
              <a:latin typeface="Arial" panose="020B0604020202020204" pitchFamily="34" charset="0"/>
              <a:cs typeface="Arial" panose="020B0604020202020204" pitchFamily="34" charset="0"/>
            </a:endParaRPr>
          </a:p>
        </p:txBody>
      </p:sp>
      <p:sp>
        <p:nvSpPr>
          <p:cNvPr id="66571" name="Rectangle 18"/>
          <p:cNvSpPr>
            <a:spLocks noChangeArrowheads="1"/>
          </p:cNvSpPr>
          <p:nvPr/>
        </p:nvSpPr>
        <p:spPr bwMode="auto">
          <a:xfrm>
            <a:off x="5665788" y="3887788"/>
            <a:ext cx="1203325" cy="385762"/>
          </a:xfrm>
          <a:prstGeom prst="rect">
            <a:avLst/>
          </a:prstGeom>
          <a:solidFill>
            <a:schemeClr val="folHlink"/>
          </a:solidFill>
          <a:ln w="38100">
            <a:solidFill>
              <a:schemeClr val="tx1"/>
            </a:solidFill>
            <a:miter lim="800000"/>
            <a:headEnd/>
            <a:tailEnd/>
          </a:ln>
        </p:spPr>
        <p:txBody>
          <a:bodyPr wrap="none" anchor="ctr"/>
          <a:lstStyle/>
          <a:p>
            <a:pPr algn="ctr"/>
            <a:r>
              <a:rPr lang="en-US" sz="2400" b="0" dirty="0">
                <a:solidFill>
                  <a:schemeClr val="bg1"/>
                </a:solidFill>
                <a:latin typeface="Arial" panose="020B0604020202020204" pitchFamily="34" charset="0"/>
                <a:cs typeface="Arial" panose="020B0604020202020204" pitchFamily="34" charset="0"/>
              </a:rPr>
              <a:t>cache</a:t>
            </a:r>
          </a:p>
        </p:txBody>
      </p:sp>
      <p:grpSp>
        <p:nvGrpSpPr>
          <p:cNvPr id="66572" name="Group 19"/>
          <p:cNvGrpSpPr>
            <a:grpSpLocks/>
          </p:cNvGrpSpPr>
          <p:nvPr/>
        </p:nvGrpSpPr>
        <p:grpSpPr bwMode="auto">
          <a:xfrm>
            <a:off x="3732213" y="2495550"/>
            <a:ext cx="1130300" cy="1173163"/>
            <a:chOff x="2496" y="2725"/>
            <a:chExt cx="712" cy="739"/>
          </a:xfrm>
        </p:grpSpPr>
        <p:sp>
          <p:nvSpPr>
            <p:cNvPr id="66587" name="Rectangle 20"/>
            <p:cNvSpPr>
              <a:spLocks noChangeArrowheads="1"/>
            </p:cNvSpPr>
            <p:nvPr/>
          </p:nvSpPr>
          <p:spPr bwMode="auto">
            <a:xfrm>
              <a:off x="2592" y="3312"/>
              <a:ext cx="528" cy="144"/>
            </a:xfrm>
            <a:prstGeom prst="rect">
              <a:avLst/>
            </a:prstGeom>
            <a:solidFill>
              <a:srgbClr val="FF0000"/>
            </a:solidFill>
            <a:ln w="38100" algn="ctr">
              <a:solidFill>
                <a:schemeClr val="tx1"/>
              </a:solidFill>
              <a:miter lim="800000"/>
              <a:headEnd/>
              <a:tailEnd/>
            </a:ln>
          </p:spPr>
          <p:txBody>
            <a:bodyPr wrap="none" anchor="ctr"/>
            <a:lstStyle/>
            <a:p>
              <a:endParaRPr lang="en-US" dirty="0">
                <a:latin typeface="Arial" panose="020B0604020202020204" pitchFamily="34" charset="0"/>
                <a:cs typeface="Arial" panose="020B0604020202020204" pitchFamily="34" charset="0"/>
              </a:endParaRPr>
            </a:p>
          </p:txBody>
        </p:sp>
        <p:sp>
          <p:nvSpPr>
            <p:cNvPr id="66588" name="Freeform 21"/>
            <p:cNvSpPr>
              <a:spLocks/>
            </p:cNvSpPr>
            <p:nvPr/>
          </p:nvSpPr>
          <p:spPr bwMode="auto">
            <a:xfrm>
              <a:off x="2592" y="2725"/>
              <a:ext cx="528" cy="587"/>
            </a:xfrm>
            <a:custGeom>
              <a:avLst/>
              <a:gdLst>
                <a:gd name="T0" fmla="*/ 48 w 528"/>
                <a:gd name="T1" fmla="*/ 11 h 587"/>
                <a:gd name="T2" fmla="*/ 480 w 528"/>
                <a:gd name="T3" fmla="*/ 11 h 587"/>
                <a:gd name="T4" fmla="*/ 528 w 528"/>
                <a:gd name="T5" fmla="*/ 587 h 587"/>
                <a:gd name="T6" fmla="*/ 0 w 528"/>
                <a:gd name="T7" fmla="*/ 587 h 587"/>
                <a:gd name="T8" fmla="*/ 32 w 528"/>
                <a:gd name="T9" fmla="*/ 0 h 587"/>
                <a:gd name="T10" fmla="*/ 0 60000 65536"/>
                <a:gd name="T11" fmla="*/ 0 60000 65536"/>
                <a:gd name="T12" fmla="*/ 0 60000 65536"/>
                <a:gd name="T13" fmla="*/ 0 60000 65536"/>
                <a:gd name="T14" fmla="*/ 0 60000 65536"/>
                <a:gd name="T15" fmla="*/ 0 w 528"/>
                <a:gd name="T16" fmla="*/ 0 h 587"/>
                <a:gd name="T17" fmla="*/ 528 w 528"/>
                <a:gd name="T18" fmla="*/ 587 h 587"/>
              </a:gdLst>
              <a:ahLst/>
              <a:cxnLst>
                <a:cxn ang="T10">
                  <a:pos x="T0" y="T1"/>
                </a:cxn>
                <a:cxn ang="T11">
                  <a:pos x="T2" y="T3"/>
                </a:cxn>
                <a:cxn ang="T12">
                  <a:pos x="T4" y="T5"/>
                </a:cxn>
                <a:cxn ang="T13">
                  <a:pos x="T6" y="T7"/>
                </a:cxn>
                <a:cxn ang="T14">
                  <a:pos x="T8" y="T9"/>
                </a:cxn>
              </a:cxnLst>
              <a:rect l="T15" t="T16" r="T17" b="T18"/>
              <a:pathLst>
                <a:path w="528" h="587">
                  <a:moveTo>
                    <a:pt x="48" y="11"/>
                  </a:moveTo>
                  <a:lnTo>
                    <a:pt x="480" y="11"/>
                  </a:lnTo>
                  <a:lnTo>
                    <a:pt x="528" y="587"/>
                  </a:lnTo>
                  <a:lnTo>
                    <a:pt x="0" y="587"/>
                  </a:lnTo>
                  <a:lnTo>
                    <a:pt x="32" y="0"/>
                  </a:lnTo>
                </a:path>
              </a:pathLst>
            </a:custGeom>
            <a:solidFill>
              <a:srgbClr val="FF0000"/>
            </a:solidFill>
            <a:ln w="38100">
              <a:solidFill>
                <a:schemeClr val="tx1"/>
              </a:solidFill>
              <a:round/>
              <a:headEnd/>
              <a:tailEnd/>
            </a:ln>
          </p:spPr>
          <p:txBody>
            <a:bodyPr wrap="none" anchor="ctr"/>
            <a:lstStyle/>
            <a:p>
              <a:endParaRPr lang="en-US" dirty="0">
                <a:latin typeface="Arial" panose="020B0604020202020204" pitchFamily="34" charset="0"/>
                <a:cs typeface="Arial" panose="020B0604020202020204" pitchFamily="34" charset="0"/>
              </a:endParaRPr>
            </a:p>
          </p:txBody>
        </p:sp>
        <p:grpSp>
          <p:nvGrpSpPr>
            <p:cNvPr id="66589" name="Group 22"/>
            <p:cNvGrpSpPr>
              <a:grpSpLocks/>
            </p:cNvGrpSpPr>
            <p:nvPr/>
          </p:nvGrpSpPr>
          <p:grpSpPr bwMode="auto">
            <a:xfrm>
              <a:off x="3072" y="2832"/>
              <a:ext cx="136" cy="632"/>
              <a:chOff x="3072" y="2832"/>
              <a:chExt cx="136" cy="632"/>
            </a:xfrm>
          </p:grpSpPr>
          <p:sp>
            <p:nvSpPr>
              <p:cNvPr id="66594" name="Freeform 23"/>
              <p:cNvSpPr>
                <a:spLocks/>
              </p:cNvSpPr>
              <p:nvPr/>
            </p:nvSpPr>
            <p:spPr bwMode="auto">
              <a:xfrm>
                <a:off x="3072" y="3120"/>
                <a:ext cx="136" cy="344"/>
              </a:xfrm>
              <a:custGeom>
                <a:avLst/>
                <a:gdLst>
                  <a:gd name="T0" fmla="*/ 24 w 136"/>
                  <a:gd name="T1" fmla="*/ 0 h 344"/>
                  <a:gd name="T2" fmla="*/ 136 w 136"/>
                  <a:gd name="T3" fmla="*/ 0 h 344"/>
                  <a:gd name="T4" fmla="*/ 136 w 136"/>
                  <a:gd name="T5" fmla="*/ 232 h 344"/>
                  <a:gd name="T6" fmla="*/ 106 w 136"/>
                  <a:gd name="T7" fmla="*/ 344 h 344"/>
                  <a:gd name="T8" fmla="*/ 106 w 136"/>
                  <a:gd name="T9" fmla="*/ 88 h 344"/>
                  <a:gd name="T10" fmla="*/ 0 w 136"/>
                  <a:gd name="T11" fmla="*/ 88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endParaRPr lang="en-US" dirty="0">
                  <a:latin typeface="Arial" panose="020B0604020202020204" pitchFamily="34" charset="0"/>
                  <a:cs typeface="Arial" panose="020B0604020202020204" pitchFamily="34" charset="0"/>
                </a:endParaRPr>
              </a:p>
            </p:txBody>
          </p:sp>
          <p:sp>
            <p:nvSpPr>
              <p:cNvPr id="66595" name="Freeform 24"/>
              <p:cNvSpPr>
                <a:spLocks/>
              </p:cNvSpPr>
              <p:nvPr/>
            </p:nvSpPr>
            <p:spPr bwMode="auto">
              <a:xfrm>
                <a:off x="3072" y="2976"/>
                <a:ext cx="123" cy="312"/>
              </a:xfrm>
              <a:custGeom>
                <a:avLst/>
                <a:gdLst>
                  <a:gd name="T0" fmla="*/ 13 w 136"/>
                  <a:gd name="T1" fmla="*/ 0 h 344"/>
                  <a:gd name="T2" fmla="*/ 73 w 136"/>
                  <a:gd name="T3" fmla="*/ 0 h 344"/>
                  <a:gd name="T4" fmla="*/ 73 w 136"/>
                  <a:gd name="T5" fmla="*/ 128 h 344"/>
                  <a:gd name="T6" fmla="*/ 58 w 136"/>
                  <a:gd name="T7" fmla="*/ 191 h 344"/>
                  <a:gd name="T8" fmla="*/ 58 w 136"/>
                  <a:gd name="T9" fmla="*/ 49 h 344"/>
                  <a:gd name="T10" fmla="*/ 0 w 136"/>
                  <a:gd name="T11" fmla="*/ 49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endParaRPr lang="en-US" dirty="0">
                  <a:latin typeface="Arial" panose="020B0604020202020204" pitchFamily="34" charset="0"/>
                  <a:cs typeface="Arial" panose="020B0604020202020204" pitchFamily="34" charset="0"/>
                </a:endParaRPr>
              </a:p>
            </p:txBody>
          </p:sp>
          <p:sp>
            <p:nvSpPr>
              <p:cNvPr id="66596" name="Freeform 25"/>
              <p:cNvSpPr>
                <a:spLocks/>
              </p:cNvSpPr>
              <p:nvPr/>
            </p:nvSpPr>
            <p:spPr bwMode="auto">
              <a:xfrm>
                <a:off x="3072" y="2832"/>
                <a:ext cx="127" cy="320"/>
              </a:xfrm>
              <a:custGeom>
                <a:avLst/>
                <a:gdLst>
                  <a:gd name="T0" fmla="*/ 17 w 136"/>
                  <a:gd name="T1" fmla="*/ 0 h 344"/>
                  <a:gd name="T2" fmla="*/ 91 w 136"/>
                  <a:gd name="T3" fmla="*/ 0 h 344"/>
                  <a:gd name="T4" fmla="*/ 91 w 136"/>
                  <a:gd name="T5" fmla="*/ 151 h 344"/>
                  <a:gd name="T6" fmla="*/ 70 w 136"/>
                  <a:gd name="T7" fmla="*/ 223 h 344"/>
                  <a:gd name="T8" fmla="*/ 70 w 136"/>
                  <a:gd name="T9" fmla="*/ 57 h 344"/>
                  <a:gd name="T10" fmla="*/ 0 w 136"/>
                  <a:gd name="T11" fmla="*/ 57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endParaRPr lang="en-US" dirty="0">
                  <a:latin typeface="Arial" panose="020B0604020202020204" pitchFamily="34" charset="0"/>
                  <a:cs typeface="Arial" panose="020B0604020202020204" pitchFamily="34" charset="0"/>
                </a:endParaRPr>
              </a:p>
            </p:txBody>
          </p:sp>
        </p:grpSp>
        <p:grpSp>
          <p:nvGrpSpPr>
            <p:cNvPr id="66590" name="Group 26"/>
            <p:cNvGrpSpPr>
              <a:grpSpLocks/>
            </p:cNvGrpSpPr>
            <p:nvPr/>
          </p:nvGrpSpPr>
          <p:grpSpPr bwMode="auto">
            <a:xfrm flipH="1">
              <a:off x="2496" y="2832"/>
              <a:ext cx="136" cy="632"/>
              <a:chOff x="3072" y="2832"/>
              <a:chExt cx="136" cy="632"/>
            </a:xfrm>
          </p:grpSpPr>
          <p:sp>
            <p:nvSpPr>
              <p:cNvPr id="66591" name="Freeform 27"/>
              <p:cNvSpPr>
                <a:spLocks/>
              </p:cNvSpPr>
              <p:nvPr/>
            </p:nvSpPr>
            <p:spPr bwMode="auto">
              <a:xfrm>
                <a:off x="3072" y="3120"/>
                <a:ext cx="136" cy="344"/>
              </a:xfrm>
              <a:custGeom>
                <a:avLst/>
                <a:gdLst>
                  <a:gd name="T0" fmla="*/ 24 w 136"/>
                  <a:gd name="T1" fmla="*/ 0 h 344"/>
                  <a:gd name="T2" fmla="*/ 136 w 136"/>
                  <a:gd name="T3" fmla="*/ 0 h 344"/>
                  <a:gd name="T4" fmla="*/ 136 w 136"/>
                  <a:gd name="T5" fmla="*/ 232 h 344"/>
                  <a:gd name="T6" fmla="*/ 106 w 136"/>
                  <a:gd name="T7" fmla="*/ 344 h 344"/>
                  <a:gd name="T8" fmla="*/ 106 w 136"/>
                  <a:gd name="T9" fmla="*/ 88 h 344"/>
                  <a:gd name="T10" fmla="*/ 0 w 136"/>
                  <a:gd name="T11" fmla="*/ 88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endParaRPr lang="en-US" dirty="0">
                  <a:latin typeface="Arial" panose="020B0604020202020204" pitchFamily="34" charset="0"/>
                  <a:cs typeface="Arial" panose="020B0604020202020204" pitchFamily="34" charset="0"/>
                </a:endParaRPr>
              </a:p>
            </p:txBody>
          </p:sp>
          <p:sp>
            <p:nvSpPr>
              <p:cNvPr id="66592" name="Freeform 28"/>
              <p:cNvSpPr>
                <a:spLocks/>
              </p:cNvSpPr>
              <p:nvPr/>
            </p:nvSpPr>
            <p:spPr bwMode="auto">
              <a:xfrm>
                <a:off x="3072" y="2976"/>
                <a:ext cx="123" cy="312"/>
              </a:xfrm>
              <a:custGeom>
                <a:avLst/>
                <a:gdLst>
                  <a:gd name="T0" fmla="*/ 13 w 136"/>
                  <a:gd name="T1" fmla="*/ 0 h 344"/>
                  <a:gd name="T2" fmla="*/ 73 w 136"/>
                  <a:gd name="T3" fmla="*/ 0 h 344"/>
                  <a:gd name="T4" fmla="*/ 73 w 136"/>
                  <a:gd name="T5" fmla="*/ 128 h 344"/>
                  <a:gd name="T6" fmla="*/ 58 w 136"/>
                  <a:gd name="T7" fmla="*/ 191 h 344"/>
                  <a:gd name="T8" fmla="*/ 58 w 136"/>
                  <a:gd name="T9" fmla="*/ 49 h 344"/>
                  <a:gd name="T10" fmla="*/ 0 w 136"/>
                  <a:gd name="T11" fmla="*/ 49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endParaRPr lang="en-US" dirty="0">
                  <a:latin typeface="Arial" panose="020B0604020202020204" pitchFamily="34" charset="0"/>
                  <a:cs typeface="Arial" panose="020B0604020202020204" pitchFamily="34" charset="0"/>
                </a:endParaRPr>
              </a:p>
            </p:txBody>
          </p:sp>
          <p:sp>
            <p:nvSpPr>
              <p:cNvPr id="66593" name="Freeform 29"/>
              <p:cNvSpPr>
                <a:spLocks/>
              </p:cNvSpPr>
              <p:nvPr/>
            </p:nvSpPr>
            <p:spPr bwMode="auto">
              <a:xfrm>
                <a:off x="3072" y="2832"/>
                <a:ext cx="127" cy="320"/>
              </a:xfrm>
              <a:custGeom>
                <a:avLst/>
                <a:gdLst>
                  <a:gd name="T0" fmla="*/ 17 w 136"/>
                  <a:gd name="T1" fmla="*/ 0 h 344"/>
                  <a:gd name="T2" fmla="*/ 91 w 136"/>
                  <a:gd name="T3" fmla="*/ 0 h 344"/>
                  <a:gd name="T4" fmla="*/ 91 w 136"/>
                  <a:gd name="T5" fmla="*/ 151 h 344"/>
                  <a:gd name="T6" fmla="*/ 70 w 136"/>
                  <a:gd name="T7" fmla="*/ 223 h 344"/>
                  <a:gd name="T8" fmla="*/ 70 w 136"/>
                  <a:gd name="T9" fmla="*/ 57 h 344"/>
                  <a:gd name="T10" fmla="*/ 0 w 136"/>
                  <a:gd name="T11" fmla="*/ 57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endParaRPr lang="en-US" dirty="0">
                  <a:latin typeface="Arial" panose="020B0604020202020204" pitchFamily="34" charset="0"/>
                  <a:cs typeface="Arial" panose="020B0604020202020204" pitchFamily="34" charset="0"/>
                </a:endParaRPr>
              </a:p>
            </p:txBody>
          </p:sp>
        </p:grpSp>
      </p:grpSp>
      <p:grpSp>
        <p:nvGrpSpPr>
          <p:cNvPr id="66573" name="Group 30"/>
          <p:cNvGrpSpPr>
            <a:grpSpLocks/>
          </p:cNvGrpSpPr>
          <p:nvPr/>
        </p:nvGrpSpPr>
        <p:grpSpPr bwMode="auto">
          <a:xfrm>
            <a:off x="1757363" y="2441575"/>
            <a:ext cx="1358900" cy="1282700"/>
            <a:chOff x="1008" y="2720"/>
            <a:chExt cx="856" cy="808"/>
          </a:xfrm>
        </p:grpSpPr>
        <p:sp>
          <p:nvSpPr>
            <p:cNvPr id="66578" name="Rectangle 31"/>
            <p:cNvSpPr>
              <a:spLocks noChangeArrowheads="1"/>
            </p:cNvSpPr>
            <p:nvPr/>
          </p:nvSpPr>
          <p:spPr bwMode="auto">
            <a:xfrm>
              <a:off x="1032" y="3304"/>
              <a:ext cx="488" cy="160"/>
            </a:xfrm>
            <a:prstGeom prst="rect">
              <a:avLst/>
            </a:prstGeom>
            <a:solidFill>
              <a:srgbClr val="FF33CC"/>
            </a:solidFill>
            <a:ln w="38100" algn="ctr">
              <a:solidFill>
                <a:schemeClr val="tx1"/>
              </a:solidFill>
              <a:miter lim="800000"/>
              <a:headEnd/>
              <a:tailEnd/>
            </a:ln>
          </p:spPr>
          <p:txBody>
            <a:bodyPr wrap="none" anchor="ctr"/>
            <a:lstStyle/>
            <a:p>
              <a:endParaRPr lang="en-US" dirty="0">
                <a:latin typeface="Arial" panose="020B0604020202020204" pitchFamily="34" charset="0"/>
                <a:cs typeface="Arial" panose="020B0604020202020204" pitchFamily="34" charset="0"/>
              </a:endParaRPr>
            </a:p>
          </p:txBody>
        </p:sp>
        <p:sp>
          <p:nvSpPr>
            <p:cNvPr id="66579" name="Freeform 32"/>
            <p:cNvSpPr>
              <a:spLocks/>
            </p:cNvSpPr>
            <p:nvPr/>
          </p:nvSpPr>
          <p:spPr bwMode="auto">
            <a:xfrm flipH="1">
              <a:off x="1008" y="3168"/>
              <a:ext cx="136" cy="344"/>
            </a:xfrm>
            <a:custGeom>
              <a:avLst/>
              <a:gdLst>
                <a:gd name="T0" fmla="*/ 24 w 136"/>
                <a:gd name="T1" fmla="*/ 0 h 344"/>
                <a:gd name="T2" fmla="*/ 136 w 136"/>
                <a:gd name="T3" fmla="*/ 0 h 344"/>
                <a:gd name="T4" fmla="*/ 136 w 136"/>
                <a:gd name="T5" fmla="*/ 232 h 344"/>
                <a:gd name="T6" fmla="*/ 106 w 136"/>
                <a:gd name="T7" fmla="*/ 344 h 344"/>
                <a:gd name="T8" fmla="*/ 106 w 136"/>
                <a:gd name="T9" fmla="*/ 88 h 344"/>
                <a:gd name="T10" fmla="*/ 0 w 136"/>
                <a:gd name="T11" fmla="*/ 88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endParaRPr lang="en-US" dirty="0">
                <a:latin typeface="Arial" panose="020B0604020202020204" pitchFamily="34" charset="0"/>
                <a:cs typeface="Arial" panose="020B0604020202020204" pitchFamily="34" charset="0"/>
              </a:endParaRPr>
            </a:p>
          </p:txBody>
        </p:sp>
        <p:sp>
          <p:nvSpPr>
            <p:cNvPr id="66580" name="Freeform 33"/>
            <p:cNvSpPr>
              <a:spLocks/>
            </p:cNvSpPr>
            <p:nvPr/>
          </p:nvSpPr>
          <p:spPr bwMode="auto">
            <a:xfrm flipH="1">
              <a:off x="1077" y="3000"/>
              <a:ext cx="123" cy="312"/>
            </a:xfrm>
            <a:custGeom>
              <a:avLst/>
              <a:gdLst>
                <a:gd name="T0" fmla="*/ 13 w 136"/>
                <a:gd name="T1" fmla="*/ 0 h 344"/>
                <a:gd name="T2" fmla="*/ 73 w 136"/>
                <a:gd name="T3" fmla="*/ 0 h 344"/>
                <a:gd name="T4" fmla="*/ 73 w 136"/>
                <a:gd name="T5" fmla="*/ 128 h 344"/>
                <a:gd name="T6" fmla="*/ 58 w 136"/>
                <a:gd name="T7" fmla="*/ 191 h 344"/>
                <a:gd name="T8" fmla="*/ 58 w 136"/>
                <a:gd name="T9" fmla="*/ 49 h 344"/>
                <a:gd name="T10" fmla="*/ 0 w 136"/>
                <a:gd name="T11" fmla="*/ 49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endParaRPr lang="en-US" dirty="0">
                <a:latin typeface="Arial" panose="020B0604020202020204" pitchFamily="34" charset="0"/>
                <a:cs typeface="Arial" panose="020B0604020202020204" pitchFamily="34" charset="0"/>
              </a:endParaRPr>
            </a:p>
          </p:txBody>
        </p:sp>
        <p:sp>
          <p:nvSpPr>
            <p:cNvPr id="66581" name="Freeform 34"/>
            <p:cNvSpPr>
              <a:spLocks/>
            </p:cNvSpPr>
            <p:nvPr/>
          </p:nvSpPr>
          <p:spPr bwMode="auto">
            <a:xfrm flipH="1">
              <a:off x="1200" y="2800"/>
              <a:ext cx="127" cy="320"/>
            </a:xfrm>
            <a:custGeom>
              <a:avLst/>
              <a:gdLst>
                <a:gd name="T0" fmla="*/ 17 w 136"/>
                <a:gd name="T1" fmla="*/ 0 h 344"/>
                <a:gd name="T2" fmla="*/ 91 w 136"/>
                <a:gd name="T3" fmla="*/ 0 h 344"/>
                <a:gd name="T4" fmla="*/ 91 w 136"/>
                <a:gd name="T5" fmla="*/ 151 h 344"/>
                <a:gd name="T6" fmla="*/ 70 w 136"/>
                <a:gd name="T7" fmla="*/ 223 h 344"/>
                <a:gd name="T8" fmla="*/ 70 w 136"/>
                <a:gd name="T9" fmla="*/ 57 h 344"/>
                <a:gd name="T10" fmla="*/ 0 w 136"/>
                <a:gd name="T11" fmla="*/ 57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endParaRPr lang="en-US" dirty="0">
                <a:latin typeface="Arial" panose="020B0604020202020204" pitchFamily="34" charset="0"/>
                <a:cs typeface="Arial" panose="020B0604020202020204" pitchFamily="34" charset="0"/>
              </a:endParaRPr>
            </a:p>
          </p:txBody>
        </p:sp>
        <p:sp>
          <p:nvSpPr>
            <p:cNvPr id="66582" name="Freeform 35"/>
            <p:cNvSpPr>
              <a:spLocks/>
            </p:cNvSpPr>
            <p:nvPr/>
          </p:nvSpPr>
          <p:spPr bwMode="auto">
            <a:xfrm>
              <a:off x="1032" y="2720"/>
              <a:ext cx="744" cy="592"/>
            </a:xfrm>
            <a:custGeom>
              <a:avLst/>
              <a:gdLst>
                <a:gd name="T0" fmla="*/ 0 w 744"/>
                <a:gd name="T1" fmla="*/ 592 h 592"/>
                <a:gd name="T2" fmla="*/ 488 w 744"/>
                <a:gd name="T3" fmla="*/ 576 h 592"/>
                <a:gd name="T4" fmla="*/ 744 w 744"/>
                <a:gd name="T5" fmla="*/ 0 h 592"/>
                <a:gd name="T6" fmla="*/ 336 w 744"/>
                <a:gd name="T7" fmla="*/ 8 h 592"/>
                <a:gd name="T8" fmla="*/ 0 w 744"/>
                <a:gd name="T9" fmla="*/ 592 h 592"/>
                <a:gd name="T10" fmla="*/ 0 60000 65536"/>
                <a:gd name="T11" fmla="*/ 0 60000 65536"/>
                <a:gd name="T12" fmla="*/ 0 60000 65536"/>
                <a:gd name="T13" fmla="*/ 0 60000 65536"/>
                <a:gd name="T14" fmla="*/ 0 60000 65536"/>
                <a:gd name="T15" fmla="*/ 0 w 744"/>
                <a:gd name="T16" fmla="*/ 0 h 592"/>
                <a:gd name="T17" fmla="*/ 744 w 744"/>
                <a:gd name="T18" fmla="*/ 592 h 592"/>
              </a:gdLst>
              <a:ahLst/>
              <a:cxnLst>
                <a:cxn ang="T10">
                  <a:pos x="T0" y="T1"/>
                </a:cxn>
                <a:cxn ang="T11">
                  <a:pos x="T2" y="T3"/>
                </a:cxn>
                <a:cxn ang="T12">
                  <a:pos x="T4" y="T5"/>
                </a:cxn>
                <a:cxn ang="T13">
                  <a:pos x="T6" y="T7"/>
                </a:cxn>
                <a:cxn ang="T14">
                  <a:pos x="T8" y="T9"/>
                </a:cxn>
              </a:cxnLst>
              <a:rect l="T15" t="T16" r="T17" b="T18"/>
              <a:pathLst>
                <a:path w="744" h="592">
                  <a:moveTo>
                    <a:pt x="0" y="592"/>
                  </a:moveTo>
                  <a:lnTo>
                    <a:pt x="488" y="576"/>
                  </a:lnTo>
                  <a:lnTo>
                    <a:pt x="744" y="0"/>
                  </a:lnTo>
                  <a:lnTo>
                    <a:pt x="336" y="8"/>
                  </a:lnTo>
                  <a:lnTo>
                    <a:pt x="0" y="592"/>
                  </a:lnTo>
                  <a:close/>
                </a:path>
              </a:pathLst>
            </a:custGeom>
            <a:solidFill>
              <a:srgbClr val="FF33CC"/>
            </a:solidFill>
            <a:ln w="38100">
              <a:solidFill>
                <a:schemeClr val="tx1"/>
              </a:solidFill>
              <a:round/>
              <a:headEnd/>
              <a:tailEnd/>
            </a:ln>
          </p:spPr>
          <p:txBody>
            <a:bodyPr wrap="none" anchor="ctr"/>
            <a:lstStyle/>
            <a:p>
              <a:endParaRPr lang="en-US" dirty="0">
                <a:latin typeface="Arial" panose="020B0604020202020204" pitchFamily="34" charset="0"/>
                <a:cs typeface="Arial" panose="020B0604020202020204" pitchFamily="34" charset="0"/>
              </a:endParaRPr>
            </a:p>
          </p:txBody>
        </p:sp>
        <p:sp>
          <p:nvSpPr>
            <p:cNvPr id="66583" name="Freeform 36"/>
            <p:cNvSpPr>
              <a:spLocks/>
            </p:cNvSpPr>
            <p:nvPr/>
          </p:nvSpPr>
          <p:spPr bwMode="auto">
            <a:xfrm>
              <a:off x="1520" y="2720"/>
              <a:ext cx="248" cy="760"/>
            </a:xfrm>
            <a:custGeom>
              <a:avLst/>
              <a:gdLst>
                <a:gd name="T0" fmla="*/ 248 w 248"/>
                <a:gd name="T1" fmla="*/ 0 h 760"/>
                <a:gd name="T2" fmla="*/ 248 w 248"/>
                <a:gd name="T3" fmla="*/ 208 h 760"/>
                <a:gd name="T4" fmla="*/ 8 w 248"/>
                <a:gd name="T5" fmla="*/ 760 h 760"/>
                <a:gd name="T6" fmla="*/ 0 w 248"/>
                <a:gd name="T7" fmla="*/ 600 h 760"/>
                <a:gd name="T8" fmla="*/ 248 w 248"/>
                <a:gd name="T9" fmla="*/ 0 h 760"/>
                <a:gd name="T10" fmla="*/ 0 60000 65536"/>
                <a:gd name="T11" fmla="*/ 0 60000 65536"/>
                <a:gd name="T12" fmla="*/ 0 60000 65536"/>
                <a:gd name="T13" fmla="*/ 0 60000 65536"/>
                <a:gd name="T14" fmla="*/ 0 60000 65536"/>
                <a:gd name="T15" fmla="*/ 0 w 248"/>
                <a:gd name="T16" fmla="*/ 0 h 760"/>
                <a:gd name="T17" fmla="*/ 248 w 248"/>
                <a:gd name="T18" fmla="*/ 760 h 760"/>
              </a:gdLst>
              <a:ahLst/>
              <a:cxnLst>
                <a:cxn ang="T10">
                  <a:pos x="T0" y="T1"/>
                </a:cxn>
                <a:cxn ang="T11">
                  <a:pos x="T2" y="T3"/>
                </a:cxn>
                <a:cxn ang="T12">
                  <a:pos x="T4" y="T5"/>
                </a:cxn>
                <a:cxn ang="T13">
                  <a:pos x="T6" y="T7"/>
                </a:cxn>
                <a:cxn ang="T14">
                  <a:pos x="T8" y="T9"/>
                </a:cxn>
              </a:cxnLst>
              <a:rect l="T15" t="T16" r="T17" b="T18"/>
              <a:pathLst>
                <a:path w="248" h="760">
                  <a:moveTo>
                    <a:pt x="248" y="0"/>
                  </a:moveTo>
                  <a:lnTo>
                    <a:pt x="248" y="208"/>
                  </a:lnTo>
                  <a:lnTo>
                    <a:pt x="8" y="760"/>
                  </a:lnTo>
                  <a:lnTo>
                    <a:pt x="0" y="600"/>
                  </a:lnTo>
                  <a:lnTo>
                    <a:pt x="248" y="0"/>
                  </a:lnTo>
                  <a:close/>
                </a:path>
              </a:pathLst>
            </a:custGeom>
            <a:solidFill>
              <a:srgbClr val="FF33CC"/>
            </a:solidFill>
            <a:ln w="38100">
              <a:solidFill>
                <a:schemeClr val="tx1"/>
              </a:solidFill>
              <a:round/>
              <a:headEnd/>
              <a:tailEnd/>
            </a:ln>
          </p:spPr>
          <p:txBody>
            <a:bodyPr wrap="none" anchor="ctr"/>
            <a:lstStyle/>
            <a:p>
              <a:endParaRPr lang="en-US" dirty="0">
                <a:latin typeface="Arial" panose="020B0604020202020204" pitchFamily="34" charset="0"/>
                <a:cs typeface="Arial" panose="020B0604020202020204" pitchFamily="34" charset="0"/>
              </a:endParaRPr>
            </a:p>
          </p:txBody>
        </p:sp>
        <p:sp>
          <p:nvSpPr>
            <p:cNvPr id="66584" name="Freeform 37"/>
            <p:cNvSpPr>
              <a:spLocks/>
            </p:cNvSpPr>
            <p:nvPr/>
          </p:nvSpPr>
          <p:spPr bwMode="auto">
            <a:xfrm>
              <a:off x="1584" y="3184"/>
              <a:ext cx="136" cy="344"/>
            </a:xfrm>
            <a:custGeom>
              <a:avLst/>
              <a:gdLst>
                <a:gd name="T0" fmla="*/ 24 w 136"/>
                <a:gd name="T1" fmla="*/ 0 h 344"/>
                <a:gd name="T2" fmla="*/ 136 w 136"/>
                <a:gd name="T3" fmla="*/ 0 h 344"/>
                <a:gd name="T4" fmla="*/ 136 w 136"/>
                <a:gd name="T5" fmla="*/ 232 h 344"/>
                <a:gd name="T6" fmla="*/ 106 w 136"/>
                <a:gd name="T7" fmla="*/ 344 h 344"/>
                <a:gd name="T8" fmla="*/ 106 w 136"/>
                <a:gd name="T9" fmla="*/ 88 h 344"/>
                <a:gd name="T10" fmla="*/ 0 w 136"/>
                <a:gd name="T11" fmla="*/ 88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endParaRPr lang="en-US" dirty="0">
                <a:latin typeface="Arial" panose="020B0604020202020204" pitchFamily="34" charset="0"/>
                <a:cs typeface="Arial" panose="020B0604020202020204" pitchFamily="34" charset="0"/>
              </a:endParaRPr>
            </a:p>
          </p:txBody>
        </p:sp>
        <p:sp>
          <p:nvSpPr>
            <p:cNvPr id="66585" name="Freeform 38"/>
            <p:cNvSpPr>
              <a:spLocks/>
            </p:cNvSpPr>
            <p:nvPr/>
          </p:nvSpPr>
          <p:spPr bwMode="auto">
            <a:xfrm>
              <a:off x="1669" y="3008"/>
              <a:ext cx="123" cy="312"/>
            </a:xfrm>
            <a:custGeom>
              <a:avLst/>
              <a:gdLst>
                <a:gd name="T0" fmla="*/ 13 w 136"/>
                <a:gd name="T1" fmla="*/ 0 h 344"/>
                <a:gd name="T2" fmla="*/ 73 w 136"/>
                <a:gd name="T3" fmla="*/ 0 h 344"/>
                <a:gd name="T4" fmla="*/ 73 w 136"/>
                <a:gd name="T5" fmla="*/ 128 h 344"/>
                <a:gd name="T6" fmla="*/ 58 w 136"/>
                <a:gd name="T7" fmla="*/ 191 h 344"/>
                <a:gd name="T8" fmla="*/ 58 w 136"/>
                <a:gd name="T9" fmla="*/ 49 h 344"/>
                <a:gd name="T10" fmla="*/ 0 w 136"/>
                <a:gd name="T11" fmla="*/ 49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endParaRPr lang="en-US" dirty="0">
                <a:latin typeface="Arial" panose="020B0604020202020204" pitchFamily="34" charset="0"/>
                <a:cs typeface="Arial" panose="020B0604020202020204" pitchFamily="34" charset="0"/>
              </a:endParaRPr>
            </a:p>
          </p:txBody>
        </p:sp>
        <p:sp>
          <p:nvSpPr>
            <p:cNvPr id="66586" name="Freeform 39"/>
            <p:cNvSpPr>
              <a:spLocks/>
            </p:cNvSpPr>
            <p:nvPr/>
          </p:nvSpPr>
          <p:spPr bwMode="auto">
            <a:xfrm>
              <a:off x="1737" y="2840"/>
              <a:ext cx="127" cy="320"/>
            </a:xfrm>
            <a:custGeom>
              <a:avLst/>
              <a:gdLst>
                <a:gd name="T0" fmla="*/ 17 w 136"/>
                <a:gd name="T1" fmla="*/ 0 h 344"/>
                <a:gd name="T2" fmla="*/ 91 w 136"/>
                <a:gd name="T3" fmla="*/ 0 h 344"/>
                <a:gd name="T4" fmla="*/ 91 w 136"/>
                <a:gd name="T5" fmla="*/ 151 h 344"/>
                <a:gd name="T6" fmla="*/ 70 w 136"/>
                <a:gd name="T7" fmla="*/ 223 h 344"/>
                <a:gd name="T8" fmla="*/ 70 w 136"/>
                <a:gd name="T9" fmla="*/ 57 h 344"/>
                <a:gd name="T10" fmla="*/ 0 w 136"/>
                <a:gd name="T11" fmla="*/ 57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endParaRPr lang="en-US" dirty="0">
                <a:latin typeface="Arial" panose="020B0604020202020204" pitchFamily="34" charset="0"/>
                <a:cs typeface="Arial" panose="020B0604020202020204" pitchFamily="34" charset="0"/>
              </a:endParaRPr>
            </a:p>
          </p:txBody>
        </p:sp>
      </p:grpSp>
      <p:sp>
        <p:nvSpPr>
          <p:cNvPr id="66574" name="Rectangle 40"/>
          <p:cNvSpPr>
            <a:spLocks noChangeArrowheads="1"/>
          </p:cNvSpPr>
          <p:nvPr/>
        </p:nvSpPr>
        <p:spPr bwMode="auto">
          <a:xfrm>
            <a:off x="3792538" y="3887788"/>
            <a:ext cx="1203325" cy="385762"/>
          </a:xfrm>
          <a:prstGeom prst="rect">
            <a:avLst/>
          </a:prstGeom>
          <a:solidFill>
            <a:schemeClr val="bg1"/>
          </a:solidFill>
          <a:ln w="38100">
            <a:solidFill>
              <a:schemeClr val="tx1"/>
            </a:solidFill>
            <a:miter lim="800000"/>
            <a:headEnd/>
            <a:tailEnd/>
          </a:ln>
        </p:spPr>
        <p:txBody>
          <a:bodyPr wrap="none" anchor="ctr"/>
          <a:lstStyle/>
          <a:p>
            <a:pPr algn="ctr"/>
            <a:r>
              <a:rPr lang="en-US" sz="2400" b="0" dirty="0">
                <a:solidFill>
                  <a:schemeClr val="tx1"/>
                </a:solidFill>
                <a:latin typeface="Arial" panose="020B0604020202020204" pitchFamily="34" charset="0"/>
                <a:cs typeface="Arial" panose="020B0604020202020204" pitchFamily="34" charset="0"/>
              </a:rPr>
              <a:t>data</a:t>
            </a:r>
          </a:p>
        </p:txBody>
      </p:sp>
      <p:sp>
        <p:nvSpPr>
          <p:cNvPr id="66575" name="Rectangle 41"/>
          <p:cNvSpPr>
            <a:spLocks noChangeArrowheads="1"/>
          </p:cNvSpPr>
          <p:nvPr/>
        </p:nvSpPr>
        <p:spPr bwMode="auto">
          <a:xfrm>
            <a:off x="5689600" y="5573713"/>
            <a:ext cx="1203325" cy="385762"/>
          </a:xfrm>
          <a:prstGeom prst="rect">
            <a:avLst/>
          </a:prstGeom>
          <a:solidFill>
            <a:schemeClr val="accent2"/>
          </a:solidFill>
          <a:ln w="38100">
            <a:solidFill>
              <a:schemeClr val="tx1"/>
            </a:solidFill>
            <a:miter lim="800000"/>
            <a:headEnd/>
            <a:tailEnd/>
          </a:ln>
        </p:spPr>
        <p:txBody>
          <a:bodyPr wrap="none" anchor="ctr"/>
          <a:lstStyle/>
          <a:p>
            <a:pPr algn="ctr"/>
            <a:r>
              <a:rPr lang="en-US" sz="2400" b="0" dirty="0">
                <a:solidFill>
                  <a:schemeClr val="bg1"/>
                </a:solidFill>
                <a:latin typeface="Arial" panose="020B0604020202020204" pitchFamily="34" charset="0"/>
                <a:cs typeface="Arial" panose="020B0604020202020204" pitchFamily="34" charset="0"/>
              </a:rPr>
              <a:t>data</a:t>
            </a:r>
          </a:p>
        </p:txBody>
      </p:sp>
      <p:sp>
        <p:nvSpPr>
          <p:cNvPr id="66576" name="AutoShape 42"/>
          <p:cNvSpPr>
            <a:spLocks noChangeArrowheads="1"/>
          </p:cNvSpPr>
          <p:nvPr/>
        </p:nvSpPr>
        <p:spPr bwMode="auto">
          <a:xfrm>
            <a:off x="931863" y="1314450"/>
            <a:ext cx="6688137" cy="1011238"/>
          </a:xfrm>
          <a:prstGeom prst="wedgeRoundRectCallout">
            <a:avLst>
              <a:gd name="adj1" fmla="val -26500"/>
              <a:gd name="adj2" fmla="val 226296"/>
              <a:gd name="adj3" fmla="val 16667"/>
            </a:avLst>
          </a:prstGeom>
          <a:solidFill>
            <a:schemeClr val="bg1"/>
          </a:solidFill>
          <a:ln w="57150">
            <a:solidFill>
              <a:srgbClr val="FF3300"/>
            </a:solidFill>
            <a:miter lim="800000"/>
            <a:headEnd/>
            <a:tailEnd/>
          </a:ln>
          <a:effectLst>
            <a:outerShdw blurRad="50800" dist="38100" dir="2700000" algn="tl" rotWithShape="0">
              <a:prstClr val="black">
                <a:alpha val="40000"/>
              </a:prstClr>
            </a:outerShdw>
          </a:effectLst>
        </p:spPr>
        <p:txBody>
          <a:bodyPr anchor="ctr"/>
          <a:lstStyle/>
          <a:p>
            <a:pPr algn="ctr"/>
            <a:r>
              <a:rPr lang="en-US" sz="2800" b="0" dirty="0">
                <a:solidFill>
                  <a:srgbClr val="FFFF00"/>
                </a:solidFill>
                <a:latin typeface="Arial" panose="020B0604020202020204" pitchFamily="34" charset="0"/>
                <a:cs typeface="Arial" panose="020B0604020202020204" pitchFamily="34" charset="0"/>
              </a:rPr>
              <a:t>Other caches lose read permission</a:t>
            </a:r>
          </a:p>
        </p:txBody>
      </p:sp>
      <p:sp>
        <p:nvSpPr>
          <p:cNvPr id="66577" name="AutoShape 43"/>
          <p:cNvSpPr>
            <a:spLocks noChangeArrowheads="1"/>
          </p:cNvSpPr>
          <p:nvPr/>
        </p:nvSpPr>
        <p:spPr bwMode="auto">
          <a:xfrm>
            <a:off x="1935163" y="4964113"/>
            <a:ext cx="6959600" cy="1011237"/>
          </a:xfrm>
          <a:prstGeom prst="wedgeRoundRectCallout">
            <a:avLst>
              <a:gd name="adj1" fmla="val -16356"/>
              <a:gd name="adj2" fmla="val -124255"/>
              <a:gd name="adj3" fmla="val 16667"/>
            </a:avLst>
          </a:prstGeom>
          <a:solidFill>
            <a:schemeClr val="bg1"/>
          </a:solidFill>
          <a:ln w="57150">
            <a:solidFill>
              <a:srgbClr val="FF3300"/>
            </a:solidFill>
            <a:miter lim="800000"/>
            <a:headEnd/>
            <a:tailEnd/>
          </a:ln>
          <a:effectLst>
            <a:outerShdw blurRad="50800" dist="38100" dir="2700000" algn="tl" rotWithShape="0">
              <a:prstClr val="black">
                <a:alpha val="40000"/>
              </a:prstClr>
            </a:outerShdw>
          </a:effectLst>
        </p:spPr>
        <p:txBody>
          <a:bodyPr anchor="ctr"/>
          <a:lstStyle/>
          <a:p>
            <a:pPr algn="ctr"/>
            <a:r>
              <a:rPr lang="en-US" sz="2800" b="0" dirty="0">
                <a:solidFill>
                  <a:srgbClr val="FFFF00"/>
                </a:solidFill>
                <a:latin typeface="Arial" panose="020B0604020202020204" pitchFamily="34" charset="0"/>
                <a:cs typeface="Arial" panose="020B0604020202020204" pitchFamily="34" charset="0"/>
              </a:rPr>
              <a:t>This cache acquires write permission</a:t>
            </a:r>
          </a:p>
        </p:txBody>
      </p:sp>
      <p:sp>
        <p:nvSpPr>
          <p:cNvPr id="48" name="TextBox 47">
            <a:extLst>
              <a:ext uri="{FF2B5EF4-FFF2-40B4-BE49-F238E27FC236}">
                <a16:creationId xmlns:a16="http://schemas.microsoft.com/office/drawing/2014/main" id="{56A8144A-8987-4E85-8342-00ACE2B171F6}"/>
              </a:ext>
            </a:extLst>
          </p:cNvPr>
          <p:cNvSpPr txBox="1"/>
          <p:nvPr/>
        </p:nvSpPr>
        <p:spPr bwMode="auto">
          <a:xfrm>
            <a:off x="368981" y="312546"/>
            <a:ext cx="6378606" cy="523220"/>
          </a:xfrm>
          <a:prstGeom prst="rect">
            <a:avLst/>
          </a:prstGeom>
          <a:solidFill>
            <a:schemeClr val="bg1"/>
          </a:solidFill>
          <a:ln w="76200">
            <a:solidFill>
              <a:schemeClr val="tx1">
                <a:lumMod val="85000"/>
              </a:schemeClr>
            </a:solid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2800" dirty="0">
                <a:solidFill>
                  <a:srgbClr val="FFFF00"/>
                </a:solidFill>
                <a:latin typeface="Arial" panose="020B0604020202020204" pitchFamily="34" charset="0"/>
                <a:cs typeface="Arial" panose="020B0604020202020204" pitchFamily="34" charset="0"/>
              </a:rPr>
              <a:t>Invalidate everyone else’s cached data</a:t>
            </a:r>
          </a:p>
        </p:txBody>
      </p:sp>
    </p:spTree>
    <p:extLst>
      <p:ext uri="{BB962C8B-B14F-4D97-AF65-F5344CB8AC3E}">
        <p14:creationId xmlns:p14="http://schemas.microsoft.com/office/powerpoint/2010/main" val="278021246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7" name="Slide Number Placeholder 4"/>
          <p:cNvSpPr>
            <a:spLocks noGrp="1"/>
          </p:cNvSpPr>
          <p:nvPr>
            <p:ph type="sldNum" sz="quarter" idx="4294967295"/>
          </p:nvPr>
        </p:nvSpPr>
        <p:spPr>
          <a:xfrm>
            <a:off x="6553200" y="6248400"/>
            <a:ext cx="1905000" cy="457200"/>
          </a:xfrm>
          <a:prstGeom prst="rect">
            <a:avLst/>
          </a:prstGeom>
          <a:noFill/>
        </p:spPr>
        <p:txBody>
          <a:bodyPr/>
          <a:lstStyle/>
          <a:p>
            <a:fld id="{06BE4FEA-7122-48F4-A0D2-0C1C2D48D04C}" type="slidenum">
              <a:rPr lang="x-none" sz="1600" smtClean="0"/>
              <a:pPr/>
              <a:t>65</a:t>
            </a:fld>
            <a:endParaRPr lang="en-US" sz="1600" dirty="0"/>
          </a:p>
        </p:txBody>
      </p:sp>
      <p:pic>
        <p:nvPicPr>
          <p:cNvPr id="67588" name="Picture 2" descr="magic"/>
          <p:cNvPicPr>
            <a:picLocks noChangeAspect="1" noChangeArrowheads="1"/>
          </p:cNvPicPr>
          <p:nvPr/>
        </p:nvPicPr>
        <p:blipFill>
          <a:blip r:embed="rId3" cstate="print"/>
          <a:srcRect/>
          <a:stretch>
            <a:fillRect/>
          </a:stretch>
        </p:blipFill>
        <p:spPr bwMode="auto">
          <a:xfrm>
            <a:off x="2540000" y="2540000"/>
            <a:ext cx="127000" cy="127000"/>
          </a:xfrm>
          <a:prstGeom prst="rect">
            <a:avLst/>
          </a:prstGeom>
          <a:noFill/>
          <a:ln w="9525">
            <a:noFill/>
            <a:miter lim="800000"/>
            <a:headEnd/>
            <a:tailEnd/>
          </a:ln>
        </p:spPr>
      </p:pic>
      <p:sp>
        <p:nvSpPr>
          <p:cNvPr id="67589" name="Rectangle 3"/>
          <p:cNvSpPr>
            <a:spLocks noChangeArrowheads="1"/>
          </p:cNvSpPr>
          <p:nvPr/>
        </p:nvSpPr>
        <p:spPr bwMode="auto">
          <a:xfrm>
            <a:off x="1911350" y="3892550"/>
            <a:ext cx="1203325" cy="385763"/>
          </a:xfrm>
          <a:prstGeom prst="rect">
            <a:avLst/>
          </a:prstGeom>
          <a:solidFill>
            <a:schemeClr val="folHlink"/>
          </a:solidFill>
          <a:ln w="38100">
            <a:solidFill>
              <a:schemeClr val="tx1"/>
            </a:solidFill>
            <a:miter lim="800000"/>
            <a:headEnd/>
            <a:tailEnd/>
          </a:ln>
        </p:spPr>
        <p:txBody>
          <a:bodyPr wrap="none" anchor="ctr"/>
          <a:lstStyle/>
          <a:p>
            <a:pPr algn="ctr"/>
            <a:r>
              <a:rPr lang="en-US" sz="2400" b="0" dirty="0">
                <a:solidFill>
                  <a:schemeClr val="bg1"/>
                </a:solidFill>
                <a:latin typeface="Arial" panose="020B0604020202020204" pitchFamily="34" charset="0"/>
                <a:cs typeface="Arial" panose="020B0604020202020204" pitchFamily="34" charset="0"/>
              </a:rPr>
              <a:t>cache</a:t>
            </a:r>
          </a:p>
        </p:txBody>
      </p:sp>
      <p:sp>
        <p:nvSpPr>
          <p:cNvPr id="67590" name="AutoShape 4"/>
          <p:cNvSpPr>
            <a:spLocks noChangeArrowheads="1"/>
          </p:cNvSpPr>
          <p:nvPr/>
        </p:nvSpPr>
        <p:spPr bwMode="auto">
          <a:xfrm>
            <a:off x="1208088" y="4308475"/>
            <a:ext cx="6626225" cy="641350"/>
          </a:xfrm>
          <a:prstGeom prst="leftRightArrow">
            <a:avLst>
              <a:gd name="adj1" fmla="val 40102"/>
              <a:gd name="adj2" fmla="val 81458"/>
            </a:avLst>
          </a:prstGeom>
          <a:solidFill>
            <a:schemeClr val="folHlink"/>
          </a:solidFill>
          <a:ln w="38100">
            <a:solidFill>
              <a:schemeClr val="tx1"/>
            </a:solidFill>
            <a:miter lim="800000"/>
            <a:headEnd/>
            <a:tailEnd/>
          </a:ln>
        </p:spPr>
        <p:txBody>
          <a:bodyPr wrap="none" anchor="ctr"/>
          <a:lstStyle/>
          <a:p>
            <a:pPr algn="ctr"/>
            <a:r>
              <a:rPr lang="en-US" sz="2000" b="0" dirty="0">
                <a:solidFill>
                  <a:schemeClr val="tx2"/>
                </a:solidFill>
                <a:latin typeface="Arial" panose="020B0604020202020204" pitchFamily="34" charset="0"/>
                <a:cs typeface="Arial" panose="020B0604020202020204" pitchFamily="34" charset="0"/>
              </a:rPr>
              <a:t>Bus</a:t>
            </a:r>
          </a:p>
        </p:txBody>
      </p:sp>
      <p:grpSp>
        <p:nvGrpSpPr>
          <p:cNvPr id="67592" name="Group 6"/>
          <p:cNvGrpSpPr>
            <a:grpSpLocks/>
          </p:cNvGrpSpPr>
          <p:nvPr/>
        </p:nvGrpSpPr>
        <p:grpSpPr bwMode="auto">
          <a:xfrm flipH="1">
            <a:off x="5480050" y="2441575"/>
            <a:ext cx="1358900" cy="1282700"/>
            <a:chOff x="1008" y="2720"/>
            <a:chExt cx="856" cy="808"/>
          </a:xfrm>
        </p:grpSpPr>
        <p:sp>
          <p:nvSpPr>
            <p:cNvPr id="67621" name="Rectangle 7"/>
            <p:cNvSpPr>
              <a:spLocks noChangeArrowheads="1"/>
            </p:cNvSpPr>
            <p:nvPr/>
          </p:nvSpPr>
          <p:spPr bwMode="auto">
            <a:xfrm>
              <a:off x="1032" y="3304"/>
              <a:ext cx="488" cy="160"/>
            </a:xfrm>
            <a:prstGeom prst="rect">
              <a:avLst/>
            </a:prstGeom>
            <a:solidFill>
              <a:schemeClr val="folHlink"/>
            </a:solidFill>
            <a:ln w="38100" algn="ctr">
              <a:solidFill>
                <a:schemeClr val="tx1"/>
              </a:solidFill>
              <a:miter lim="800000"/>
              <a:headEnd/>
              <a:tailEnd/>
            </a:ln>
          </p:spPr>
          <p:txBody>
            <a:bodyPr wrap="none" anchor="ctr"/>
            <a:lstStyle/>
            <a:p>
              <a:endParaRPr lang="en-US" dirty="0">
                <a:latin typeface="Arial" panose="020B0604020202020204" pitchFamily="34" charset="0"/>
                <a:cs typeface="Arial" panose="020B0604020202020204" pitchFamily="34" charset="0"/>
              </a:endParaRPr>
            </a:p>
          </p:txBody>
        </p:sp>
        <p:sp>
          <p:nvSpPr>
            <p:cNvPr id="67622" name="Freeform 8"/>
            <p:cNvSpPr>
              <a:spLocks/>
            </p:cNvSpPr>
            <p:nvPr/>
          </p:nvSpPr>
          <p:spPr bwMode="auto">
            <a:xfrm flipH="1">
              <a:off x="1008" y="3168"/>
              <a:ext cx="136" cy="344"/>
            </a:xfrm>
            <a:custGeom>
              <a:avLst/>
              <a:gdLst>
                <a:gd name="T0" fmla="*/ 24 w 136"/>
                <a:gd name="T1" fmla="*/ 0 h 344"/>
                <a:gd name="T2" fmla="*/ 136 w 136"/>
                <a:gd name="T3" fmla="*/ 0 h 344"/>
                <a:gd name="T4" fmla="*/ 136 w 136"/>
                <a:gd name="T5" fmla="*/ 232 h 344"/>
                <a:gd name="T6" fmla="*/ 106 w 136"/>
                <a:gd name="T7" fmla="*/ 344 h 344"/>
                <a:gd name="T8" fmla="*/ 106 w 136"/>
                <a:gd name="T9" fmla="*/ 88 h 344"/>
                <a:gd name="T10" fmla="*/ 0 w 136"/>
                <a:gd name="T11" fmla="*/ 88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endParaRPr lang="en-US" dirty="0">
                <a:latin typeface="Arial" panose="020B0604020202020204" pitchFamily="34" charset="0"/>
                <a:cs typeface="Arial" panose="020B0604020202020204" pitchFamily="34" charset="0"/>
              </a:endParaRPr>
            </a:p>
          </p:txBody>
        </p:sp>
        <p:sp>
          <p:nvSpPr>
            <p:cNvPr id="67623" name="Freeform 9"/>
            <p:cNvSpPr>
              <a:spLocks/>
            </p:cNvSpPr>
            <p:nvPr/>
          </p:nvSpPr>
          <p:spPr bwMode="auto">
            <a:xfrm flipH="1">
              <a:off x="1077" y="3000"/>
              <a:ext cx="123" cy="312"/>
            </a:xfrm>
            <a:custGeom>
              <a:avLst/>
              <a:gdLst>
                <a:gd name="T0" fmla="*/ 13 w 136"/>
                <a:gd name="T1" fmla="*/ 0 h 344"/>
                <a:gd name="T2" fmla="*/ 73 w 136"/>
                <a:gd name="T3" fmla="*/ 0 h 344"/>
                <a:gd name="T4" fmla="*/ 73 w 136"/>
                <a:gd name="T5" fmla="*/ 128 h 344"/>
                <a:gd name="T6" fmla="*/ 58 w 136"/>
                <a:gd name="T7" fmla="*/ 191 h 344"/>
                <a:gd name="T8" fmla="*/ 58 w 136"/>
                <a:gd name="T9" fmla="*/ 49 h 344"/>
                <a:gd name="T10" fmla="*/ 0 w 136"/>
                <a:gd name="T11" fmla="*/ 49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endParaRPr lang="en-US" dirty="0">
                <a:latin typeface="Arial" panose="020B0604020202020204" pitchFamily="34" charset="0"/>
                <a:cs typeface="Arial" panose="020B0604020202020204" pitchFamily="34" charset="0"/>
              </a:endParaRPr>
            </a:p>
          </p:txBody>
        </p:sp>
        <p:sp>
          <p:nvSpPr>
            <p:cNvPr id="67624" name="Freeform 10"/>
            <p:cNvSpPr>
              <a:spLocks/>
            </p:cNvSpPr>
            <p:nvPr/>
          </p:nvSpPr>
          <p:spPr bwMode="auto">
            <a:xfrm flipH="1">
              <a:off x="1200" y="2800"/>
              <a:ext cx="127" cy="320"/>
            </a:xfrm>
            <a:custGeom>
              <a:avLst/>
              <a:gdLst>
                <a:gd name="T0" fmla="*/ 17 w 136"/>
                <a:gd name="T1" fmla="*/ 0 h 344"/>
                <a:gd name="T2" fmla="*/ 91 w 136"/>
                <a:gd name="T3" fmla="*/ 0 h 344"/>
                <a:gd name="T4" fmla="*/ 91 w 136"/>
                <a:gd name="T5" fmla="*/ 151 h 344"/>
                <a:gd name="T6" fmla="*/ 70 w 136"/>
                <a:gd name="T7" fmla="*/ 223 h 344"/>
                <a:gd name="T8" fmla="*/ 70 w 136"/>
                <a:gd name="T9" fmla="*/ 57 h 344"/>
                <a:gd name="T10" fmla="*/ 0 w 136"/>
                <a:gd name="T11" fmla="*/ 57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endParaRPr lang="en-US" dirty="0">
                <a:latin typeface="Arial" panose="020B0604020202020204" pitchFamily="34" charset="0"/>
                <a:cs typeface="Arial" panose="020B0604020202020204" pitchFamily="34" charset="0"/>
              </a:endParaRPr>
            </a:p>
          </p:txBody>
        </p:sp>
        <p:sp>
          <p:nvSpPr>
            <p:cNvPr id="67625" name="Freeform 11"/>
            <p:cNvSpPr>
              <a:spLocks/>
            </p:cNvSpPr>
            <p:nvPr/>
          </p:nvSpPr>
          <p:spPr bwMode="auto">
            <a:xfrm>
              <a:off x="1032" y="2720"/>
              <a:ext cx="744" cy="592"/>
            </a:xfrm>
            <a:custGeom>
              <a:avLst/>
              <a:gdLst>
                <a:gd name="T0" fmla="*/ 0 w 744"/>
                <a:gd name="T1" fmla="*/ 592 h 592"/>
                <a:gd name="T2" fmla="*/ 488 w 744"/>
                <a:gd name="T3" fmla="*/ 576 h 592"/>
                <a:gd name="T4" fmla="*/ 744 w 744"/>
                <a:gd name="T5" fmla="*/ 0 h 592"/>
                <a:gd name="T6" fmla="*/ 336 w 744"/>
                <a:gd name="T7" fmla="*/ 8 h 592"/>
                <a:gd name="T8" fmla="*/ 0 w 744"/>
                <a:gd name="T9" fmla="*/ 592 h 592"/>
                <a:gd name="T10" fmla="*/ 0 60000 65536"/>
                <a:gd name="T11" fmla="*/ 0 60000 65536"/>
                <a:gd name="T12" fmla="*/ 0 60000 65536"/>
                <a:gd name="T13" fmla="*/ 0 60000 65536"/>
                <a:gd name="T14" fmla="*/ 0 60000 65536"/>
                <a:gd name="T15" fmla="*/ 0 w 744"/>
                <a:gd name="T16" fmla="*/ 0 h 592"/>
                <a:gd name="T17" fmla="*/ 744 w 744"/>
                <a:gd name="T18" fmla="*/ 592 h 592"/>
              </a:gdLst>
              <a:ahLst/>
              <a:cxnLst>
                <a:cxn ang="T10">
                  <a:pos x="T0" y="T1"/>
                </a:cxn>
                <a:cxn ang="T11">
                  <a:pos x="T2" y="T3"/>
                </a:cxn>
                <a:cxn ang="T12">
                  <a:pos x="T4" y="T5"/>
                </a:cxn>
                <a:cxn ang="T13">
                  <a:pos x="T6" y="T7"/>
                </a:cxn>
                <a:cxn ang="T14">
                  <a:pos x="T8" y="T9"/>
                </a:cxn>
              </a:cxnLst>
              <a:rect l="T15" t="T16" r="T17" b="T18"/>
              <a:pathLst>
                <a:path w="744" h="592">
                  <a:moveTo>
                    <a:pt x="0" y="592"/>
                  </a:moveTo>
                  <a:lnTo>
                    <a:pt x="488" y="576"/>
                  </a:lnTo>
                  <a:lnTo>
                    <a:pt x="744" y="0"/>
                  </a:lnTo>
                  <a:lnTo>
                    <a:pt x="336" y="8"/>
                  </a:lnTo>
                  <a:lnTo>
                    <a:pt x="0" y="592"/>
                  </a:lnTo>
                  <a:close/>
                </a:path>
              </a:pathLst>
            </a:custGeom>
            <a:solidFill>
              <a:schemeClr val="folHlink"/>
            </a:solidFill>
            <a:ln w="38100">
              <a:solidFill>
                <a:schemeClr val="tx1"/>
              </a:solidFill>
              <a:round/>
              <a:headEnd/>
              <a:tailEnd/>
            </a:ln>
          </p:spPr>
          <p:txBody>
            <a:bodyPr wrap="none" anchor="ctr"/>
            <a:lstStyle/>
            <a:p>
              <a:endParaRPr lang="en-US" dirty="0">
                <a:latin typeface="Arial" panose="020B0604020202020204" pitchFamily="34" charset="0"/>
                <a:cs typeface="Arial" panose="020B0604020202020204" pitchFamily="34" charset="0"/>
              </a:endParaRPr>
            </a:p>
          </p:txBody>
        </p:sp>
        <p:sp>
          <p:nvSpPr>
            <p:cNvPr id="67626" name="Freeform 12"/>
            <p:cNvSpPr>
              <a:spLocks/>
            </p:cNvSpPr>
            <p:nvPr/>
          </p:nvSpPr>
          <p:spPr bwMode="auto">
            <a:xfrm>
              <a:off x="1520" y="2720"/>
              <a:ext cx="248" cy="760"/>
            </a:xfrm>
            <a:custGeom>
              <a:avLst/>
              <a:gdLst>
                <a:gd name="T0" fmla="*/ 248 w 248"/>
                <a:gd name="T1" fmla="*/ 0 h 760"/>
                <a:gd name="T2" fmla="*/ 248 w 248"/>
                <a:gd name="T3" fmla="*/ 208 h 760"/>
                <a:gd name="T4" fmla="*/ 8 w 248"/>
                <a:gd name="T5" fmla="*/ 760 h 760"/>
                <a:gd name="T6" fmla="*/ 0 w 248"/>
                <a:gd name="T7" fmla="*/ 600 h 760"/>
                <a:gd name="T8" fmla="*/ 248 w 248"/>
                <a:gd name="T9" fmla="*/ 0 h 760"/>
                <a:gd name="T10" fmla="*/ 0 60000 65536"/>
                <a:gd name="T11" fmla="*/ 0 60000 65536"/>
                <a:gd name="T12" fmla="*/ 0 60000 65536"/>
                <a:gd name="T13" fmla="*/ 0 60000 65536"/>
                <a:gd name="T14" fmla="*/ 0 60000 65536"/>
                <a:gd name="T15" fmla="*/ 0 w 248"/>
                <a:gd name="T16" fmla="*/ 0 h 760"/>
                <a:gd name="T17" fmla="*/ 248 w 248"/>
                <a:gd name="T18" fmla="*/ 760 h 760"/>
              </a:gdLst>
              <a:ahLst/>
              <a:cxnLst>
                <a:cxn ang="T10">
                  <a:pos x="T0" y="T1"/>
                </a:cxn>
                <a:cxn ang="T11">
                  <a:pos x="T2" y="T3"/>
                </a:cxn>
                <a:cxn ang="T12">
                  <a:pos x="T4" y="T5"/>
                </a:cxn>
                <a:cxn ang="T13">
                  <a:pos x="T6" y="T7"/>
                </a:cxn>
                <a:cxn ang="T14">
                  <a:pos x="T8" y="T9"/>
                </a:cxn>
              </a:cxnLst>
              <a:rect l="T15" t="T16" r="T17" b="T18"/>
              <a:pathLst>
                <a:path w="248" h="760">
                  <a:moveTo>
                    <a:pt x="248" y="0"/>
                  </a:moveTo>
                  <a:lnTo>
                    <a:pt x="248" y="208"/>
                  </a:lnTo>
                  <a:lnTo>
                    <a:pt x="8" y="760"/>
                  </a:lnTo>
                  <a:lnTo>
                    <a:pt x="0" y="600"/>
                  </a:lnTo>
                  <a:lnTo>
                    <a:pt x="248" y="0"/>
                  </a:lnTo>
                  <a:close/>
                </a:path>
              </a:pathLst>
            </a:custGeom>
            <a:solidFill>
              <a:schemeClr val="folHlink"/>
            </a:solidFill>
            <a:ln w="38100">
              <a:solidFill>
                <a:schemeClr val="tx1"/>
              </a:solidFill>
              <a:round/>
              <a:headEnd/>
              <a:tailEnd/>
            </a:ln>
          </p:spPr>
          <p:txBody>
            <a:bodyPr wrap="none" anchor="ctr"/>
            <a:lstStyle/>
            <a:p>
              <a:endParaRPr lang="en-US" dirty="0">
                <a:latin typeface="Arial" panose="020B0604020202020204" pitchFamily="34" charset="0"/>
                <a:cs typeface="Arial" panose="020B0604020202020204" pitchFamily="34" charset="0"/>
              </a:endParaRPr>
            </a:p>
          </p:txBody>
        </p:sp>
        <p:sp>
          <p:nvSpPr>
            <p:cNvPr id="67627" name="Freeform 13"/>
            <p:cNvSpPr>
              <a:spLocks/>
            </p:cNvSpPr>
            <p:nvPr/>
          </p:nvSpPr>
          <p:spPr bwMode="auto">
            <a:xfrm>
              <a:off x="1584" y="3184"/>
              <a:ext cx="136" cy="344"/>
            </a:xfrm>
            <a:custGeom>
              <a:avLst/>
              <a:gdLst>
                <a:gd name="T0" fmla="*/ 24 w 136"/>
                <a:gd name="T1" fmla="*/ 0 h 344"/>
                <a:gd name="T2" fmla="*/ 136 w 136"/>
                <a:gd name="T3" fmla="*/ 0 h 344"/>
                <a:gd name="T4" fmla="*/ 136 w 136"/>
                <a:gd name="T5" fmla="*/ 232 h 344"/>
                <a:gd name="T6" fmla="*/ 106 w 136"/>
                <a:gd name="T7" fmla="*/ 344 h 344"/>
                <a:gd name="T8" fmla="*/ 106 w 136"/>
                <a:gd name="T9" fmla="*/ 88 h 344"/>
                <a:gd name="T10" fmla="*/ 0 w 136"/>
                <a:gd name="T11" fmla="*/ 88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endParaRPr lang="en-US" dirty="0">
                <a:latin typeface="Arial" panose="020B0604020202020204" pitchFamily="34" charset="0"/>
                <a:cs typeface="Arial" panose="020B0604020202020204" pitchFamily="34" charset="0"/>
              </a:endParaRPr>
            </a:p>
          </p:txBody>
        </p:sp>
        <p:sp>
          <p:nvSpPr>
            <p:cNvPr id="67628" name="Freeform 14"/>
            <p:cNvSpPr>
              <a:spLocks/>
            </p:cNvSpPr>
            <p:nvPr/>
          </p:nvSpPr>
          <p:spPr bwMode="auto">
            <a:xfrm>
              <a:off x="1669" y="3008"/>
              <a:ext cx="123" cy="312"/>
            </a:xfrm>
            <a:custGeom>
              <a:avLst/>
              <a:gdLst>
                <a:gd name="T0" fmla="*/ 13 w 136"/>
                <a:gd name="T1" fmla="*/ 0 h 344"/>
                <a:gd name="T2" fmla="*/ 73 w 136"/>
                <a:gd name="T3" fmla="*/ 0 h 344"/>
                <a:gd name="T4" fmla="*/ 73 w 136"/>
                <a:gd name="T5" fmla="*/ 128 h 344"/>
                <a:gd name="T6" fmla="*/ 58 w 136"/>
                <a:gd name="T7" fmla="*/ 191 h 344"/>
                <a:gd name="T8" fmla="*/ 58 w 136"/>
                <a:gd name="T9" fmla="*/ 49 h 344"/>
                <a:gd name="T10" fmla="*/ 0 w 136"/>
                <a:gd name="T11" fmla="*/ 49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endParaRPr lang="en-US" dirty="0">
                <a:latin typeface="Arial" panose="020B0604020202020204" pitchFamily="34" charset="0"/>
                <a:cs typeface="Arial" panose="020B0604020202020204" pitchFamily="34" charset="0"/>
              </a:endParaRPr>
            </a:p>
          </p:txBody>
        </p:sp>
        <p:sp>
          <p:nvSpPr>
            <p:cNvPr id="67629" name="Freeform 15"/>
            <p:cNvSpPr>
              <a:spLocks/>
            </p:cNvSpPr>
            <p:nvPr/>
          </p:nvSpPr>
          <p:spPr bwMode="auto">
            <a:xfrm>
              <a:off x="1737" y="2840"/>
              <a:ext cx="127" cy="320"/>
            </a:xfrm>
            <a:custGeom>
              <a:avLst/>
              <a:gdLst>
                <a:gd name="T0" fmla="*/ 17 w 136"/>
                <a:gd name="T1" fmla="*/ 0 h 344"/>
                <a:gd name="T2" fmla="*/ 91 w 136"/>
                <a:gd name="T3" fmla="*/ 0 h 344"/>
                <a:gd name="T4" fmla="*/ 91 w 136"/>
                <a:gd name="T5" fmla="*/ 151 h 344"/>
                <a:gd name="T6" fmla="*/ 70 w 136"/>
                <a:gd name="T7" fmla="*/ 223 h 344"/>
                <a:gd name="T8" fmla="*/ 70 w 136"/>
                <a:gd name="T9" fmla="*/ 57 h 344"/>
                <a:gd name="T10" fmla="*/ 0 w 136"/>
                <a:gd name="T11" fmla="*/ 57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endParaRPr lang="en-US" dirty="0">
                <a:latin typeface="Arial" panose="020B0604020202020204" pitchFamily="34" charset="0"/>
                <a:cs typeface="Arial" panose="020B0604020202020204" pitchFamily="34" charset="0"/>
              </a:endParaRPr>
            </a:p>
          </p:txBody>
        </p:sp>
      </p:grpSp>
      <p:sp>
        <p:nvSpPr>
          <p:cNvPr id="67593" name="Rectangle 16"/>
          <p:cNvSpPr>
            <a:spLocks noChangeArrowheads="1"/>
          </p:cNvSpPr>
          <p:nvPr/>
        </p:nvSpPr>
        <p:spPr bwMode="auto">
          <a:xfrm>
            <a:off x="1747838" y="5262563"/>
            <a:ext cx="5567362" cy="881062"/>
          </a:xfrm>
          <a:prstGeom prst="rect">
            <a:avLst/>
          </a:prstGeom>
          <a:solidFill>
            <a:schemeClr val="hlink"/>
          </a:solidFill>
          <a:ln w="38100">
            <a:solidFill>
              <a:schemeClr val="tx1"/>
            </a:solidFill>
            <a:miter lim="800000"/>
            <a:headEnd/>
            <a:tailEnd/>
          </a:ln>
        </p:spPr>
        <p:txBody>
          <a:bodyPr wrap="none" anchor="ctr"/>
          <a:lstStyle/>
          <a:p>
            <a:pPr algn="ctr"/>
            <a:r>
              <a:rPr lang="en-US" b="0" dirty="0">
                <a:solidFill>
                  <a:schemeClr val="tx2"/>
                </a:solidFill>
                <a:latin typeface="Arial" panose="020B0604020202020204" pitchFamily="34" charset="0"/>
                <a:cs typeface="Arial" panose="020B0604020202020204" pitchFamily="34" charset="0"/>
              </a:rPr>
              <a:t>memory</a:t>
            </a:r>
          </a:p>
        </p:txBody>
      </p:sp>
      <p:sp>
        <p:nvSpPr>
          <p:cNvPr id="67594" name="AutoShape 17"/>
          <p:cNvSpPr>
            <a:spLocks noChangeArrowheads="1"/>
          </p:cNvSpPr>
          <p:nvPr/>
        </p:nvSpPr>
        <p:spPr bwMode="auto">
          <a:xfrm>
            <a:off x="4025900" y="4829175"/>
            <a:ext cx="819150" cy="352425"/>
          </a:xfrm>
          <a:prstGeom prst="upDownArrow">
            <a:avLst>
              <a:gd name="adj1" fmla="val 50000"/>
              <a:gd name="adj2" fmla="val 33782"/>
            </a:avLst>
          </a:prstGeom>
          <a:solidFill>
            <a:schemeClr val="hlink"/>
          </a:solidFill>
          <a:ln w="38100">
            <a:solidFill>
              <a:schemeClr val="tx1"/>
            </a:solidFill>
            <a:miter lim="800000"/>
            <a:headEnd/>
            <a:tailEnd/>
          </a:ln>
        </p:spPr>
        <p:txBody>
          <a:bodyPr wrap="none" anchor="ctr"/>
          <a:lstStyle/>
          <a:p>
            <a:endParaRPr lang="en-US" dirty="0">
              <a:latin typeface="Arial" panose="020B0604020202020204" pitchFamily="34" charset="0"/>
              <a:cs typeface="Arial" panose="020B0604020202020204" pitchFamily="34" charset="0"/>
            </a:endParaRPr>
          </a:p>
        </p:txBody>
      </p:sp>
      <p:sp>
        <p:nvSpPr>
          <p:cNvPr id="67595" name="Rectangle 18"/>
          <p:cNvSpPr>
            <a:spLocks noChangeArrowheads="1"/>
          </p:cNvSpPr>
          <p:nvPr/>
        </p:nvSpPr>
        <p:spPr bwMode="auto">
          <a:xfrm>
            <a:off x="5665788" y="3887788"/>
            <a:ext cx="1203325" cy="385762"/>
          </a:xfrm>
          <a:prstGeom prst="rect">
            <a:avLst/>
          </a:prstGeom>
          <a:solidFill>
            <a:schemeClr val="folHlink"/>
          </a:solidFill>
          <a:ln w="38100">
            <a:solidFill>
              <a:schemeClr val="tx1"/>
            </a:solidFill>
            <a:miter lim="800000"/>
            <a:headEnd/>
            <a:tailEnd/>
          </a:ln>
        </p:spPr>
        <p:txBody>
          <a:bodyPr wrap="none" anchor="ctr"/>
          <a:lstStyle/>
          <a:p>
            <a:pPr algn="ctr"/>
            <a:r>
              <a:rPr lang="en-US" sz="2400" b="0" dirty="0">
                <a:solidFill>
                  <a:schemeClr val="bg1"/>
                </a:solidFill>
                <a:latin typeface="Arial" panose="020B0604020202020204" pitchFamily="34" charset="0"/>
                <a:cs typeface="Arial" panose="020B0604020202020204" pitchFamily="34" charset="0"/>
              </a:rPr>
              <a:t>cache</a:t>
            </a:r>
          </a:p>
        </p:txBody>
      </p:sp>
      <p:grpSp>
        <p:nvGrpSpPr>
          <p:cNvPr id="67596" name="Group 19"/>
          <p:cNvGrpSpPr>
            <a:grpSpLocks/>
          </p:cNvGrpSpPr>
          <p:nvPr/>
        </p:nvGrpSpPr>
        <p:grpSpPr bwMode="auto">
          <a:xfrm>
            <a:off x="3732213" y="2495550"/>
            <a:ext cx="1130300" cy="1173163"/>
            <a:chOff x="2496" y="2725"/>
            <a:chExt cx="712" cy="739"/>
          </a:xfrm>
        </p:grpSpPr>
        <p:sp>
          <p:nvSpPr>
            <p:cNvPr id="67611" name="Rectangle 20"/>
            <p:cNvSpPr>
              <a:spLocks noChangeArrowheads="1"/>
            </p:cNvSpPr>
            <p:nvPr/>
          </p:nvSpPr>
          <p:spPr bwMode="auto">
            <a:xfrm>
              <a:off x="2592" y="3312"/>
              <a:ext cx="528" cy="144"/>
            </a:xfrm>
            <a:prstGeom prst="rect">
              <a:avLst/>
            </a:prstGeom>
            <a:solidFill>
              <a:srgbClr val="FF0000"/>
            </a:solidFill>
            <a:ln w="38100" algn="ctr">
              <a:solidFill>
                <a:schemeClr val="tx1"/>
              </a:solidFill>
              <a:miter lim="800000"/>
              <a:headEnd/>
              <a:tailEnd/>
            </a:ln>
          </p:spPr>
          <p:txBody>
            <a:bodyPr wrap="none" anchor="ctr"/>
            <a:lstStyle/>
            <a:p>
              <a:endParaRPr lang="en-US" dirty="0">
                <a:latin typeface="Arial" panose="020B0604020202020204" pitchFamily="34" charset="0"/>
                <a:cs typeface="Arial" panose="020B0604020202020204" pitchFamily="34" charset="0"/>
              </a:endParaRPr>
            </a:p>
          </p:txBody>
        </p:sp>
        <p:sp>
          <p:nvSpPr>
            <p:cNvPr id="67612" name="Freeform 21"/>
            <p:cNvSpPr>
              <a:spLocks/>
            </p:cNvSpPr>
            <p:nvPr/>
          </p:nvSpPr>
          <p:spPr bwMode="auto">
            <a:xfrm>
              <a:off x="2592" y="2725"/>
              <a:ext cx="528" cy="587"/>
            </a:xfrm>
            <a:custGeom>
              <a:avLst/>
              <a:gdLst>
                <a:gd name="T0" fmla="*/ 48 w 528"/>
                <a:gd name="T1" fmla="*/ 11 h 587"/>
                <a:gd name="T2" fmla="*/ 480 w 528"/>
                <a:gd name="T3" fmla="*/ 11 h 587"/>
                <a:gd name="T4" fmla="*/ 528 w 528"/>
                <a:gd name="T5" fmla="*/ 587 h 587"/>
                <a:gd name="T6" fmla="*/ 0 w 528"/>
                <a:gd name="T7" fmla="*/ 587 h 587"/>
                <a:gd name="T8" fmla="*/ 32 w 528"/>
                <a:gd name="T9" fmla="*/ 0 h 587"/>
                <a:gd name="T10" fmla="*/ 0 60000 65536"/>
                <a:gd name="T11" fmla="*/ 0 60000 65536"/>
                <a:gd name="T12" fmla="*/ 0 60000 65536"/>
                <a:gd name="T13" fmla="*/ 0 60000 65536"/>
                <a:gd name="T14" fmla="*/ 0 60000 65536"/>
                <a:gd name="T15" fmla="*/ 0 w 528"/>
                <a:gd name="T16" fmla="*/ 0 h 587"/>
                <a:gd name="T17" fmla="*/ 528 w 528"/>
                <a:gd name="T18" fmla="*/ 587 h 587"/>
              </a:gdLst>
              <a:ahLst/>
              <a:cxnLst>
                <a:cxn ang="T10">
                  <a:pos x="T0" y="T1"/>
                </a:cxn>
                <a:cxn ang="T11">
                  <a:pos x="T2" y="T3"/>
                </a:cxn>
                <a:cxn ang="T12">
                  <a:pos x="T4" y="T5"/>
                </a:cxn>
                <a:cxn ang="T13">
                  <a:pos x="T6" y="T7"/>
                </a:cxn>
                <a:cxn ang="T14">
                  <a:pos x="T8" y="T9"/>
                </a:cxn>
              </a:cxnLst>
              <a:rect l="T15" t="T16" r="T17" b="T18"/>
              <a:pathLst>
                <a:path w="528" h="587">
                  <a:moveTo>
                    <a:pt x="48" y="11"/>
                  </a:moveTo>
                  <a:lnTo>
                    <a:pt x="480" y="11"/>
                  </a:lnTo>
                  <a:lnTo>
                    <a:pt x="528" y="587"/>
                  </a:lnTo>
                  <a:lnTo>
                    <a:pt x="0" y="587"/>
                  </a:lnTo>
                  <a:lnTo>
                    <a:pt x="32" y="0"/>
                  </a:lnTo>
                </a:path>
              </a:pathLst>
            </a:custGeom>
            <a:solidFill>
              <a:srgbClr val="FF0000"/>
            </a:solidFill>
            <a:ln w="38100">
              <a:solidFill>
                <a:schemeClr val="tx1"/>
              </a:solidFill>
              <a:round/>
              <a:headEnd/>
              <a:tailEnd/>
            </a:ln>
          </p:spPr>
          <p:txBody>
            <a:bodyPr wrap="none" anchor="ctr"/>
            <a:lstStyle/>
            <a:p>
              <a:endParaRPr lang="en-US" dirty="0">
                <a:latin typeface="Arial" panose="020B0604020202020204" pitchFamily="34" charset="0"/>
                <a:cs typeface="Arial" panose="020B0604020202020204" pitchFamily="34" charset="0"/>
              </a:endParaRPr>
            </a:p>
          </p:txBody>
        </p:sp>
        <p:grpSp>
          <p:nvGrpSpPr>
            <p:cNvPr id="67613" name="Group 22"/>
            <p:cNvGrpSpPr>
              <a:grpSpLocks/>
            </p:cNvGrpSpPr>
            <p:nvPr/>
          </p:nvGrpSpPr>
          <p:grpSpPr bwMode="auto">
            <a:xfrm>
              <a:off x="3072" y="2832"/>
              <a:ext cx="136" cy="632"/>
              <a:chOff x="3072" y="2832"/>
              <a:chExt cx="136" cy="632"/>
            </a:xfrm>
          </p:grpSpPr>
          <p:sp>
            <p:nvSpPr>
              <p:cNvPr id="67618" name="Freeform 23"/>
              <p:cNvSpPr>
                <a:spLocks/>
              </p:cNvSpPr>
              <p:nvPr/>
            </p:nvSpPr>
            <p:spPr bwMode="auto">
              <a:xfrm>
                <a:off x="3072" y="3120"/>
                <a:ext cx="136" cy="344"/>
              </a:xfrm>
              <a:custGeom>
                <a:avLst/>
                <a:gdLst>
                  <a:gd name="T0" fmla="*/ 24 w 136"/>
                  <a:gd name="T1" fmla="*/ 0 h 344"/>
                  <a:gd name="T2" fmla="*/ 136 w 136"/>
                  <a:gd name="T3" fmla="*/ 0 h 344"/>
                  <a:gd name="T4" fmla="*/ 136 w 136"/>
                  <a:gd name="T5" fmla="*/ 232 h 344"/>
                  <a:gd name="T6" fmla="*/ 106 w 136"/>
                  <a:gd name="T7" fmla="*/ 344 h 344"/>
                  <a:gd name="T8" fmla="*/ 106 w 136"/>
                  <a:gd name="T9" fmla="*/ 88 h 344"/>
                  <a:gd name="T10" fmla="*/ 0 w 136"/>
                  <a:gd name="T11" fmla="*/ 88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endParaRPr lang="en-US" dirty="0">
                  <a:latin typeface="Arial" panose="020B0604020202020204" pitchFamily="34" charset="0"/>
                  <a:cs typeface="Arial" panose="020B0604020202020204" pitchFamily="34" charset="0"/>
                </a:endParaRPr>
              </a:p>
            </p:txBody>
          </p:sp>
          <p:sp>
            <p:nvSpPr>
              <p:cNvPr id="67619" name="Freeform 24"/>
              <p:cNvSpPr>
                <a:spLocks/>
              </p:cNvSpPr>
              <p:nvPr/>
            </p:nvSpPr>
            <p:spPr bwMode="auto">
              <a:xfrm>
                <a:off x="3072" y="2976"/>
                <a:ext cx="123" cy="312"/>
              </a:xfrm>
              <a:custGeom>
                <a:avLst/>
                <a:gdLst>
                  <a:gd name="T0" fmla="*/ 13 w 136"/>
                  <a:gd name="T1" fmla="*/ 0 h 344"/>
                  <a:gd name="T2" fmla="*/ 73 w 136"/>
                  <a:gd name="T3" fmla="*/ 0 h 344"/>
                  <a:gd name="T4" fmla="*/ 73 w 136"/>
                  <a:gd name="T5" fmla="*/ 128 h 344"/>
                  <a:gd name="T6" fmla="*/ 58 w 136"/>
                  <a:gd name="T7" fmla="*/ 191 h 344"/>
                  <a:gd name="T8" fmla="*/ 58 w 136"/>
                  <a:gd name="T9" fmla="*/ 49 h 344"/>
                  <a:gd name="T10" fmla="*/ 0 w 136"/>
                  <a:gd name="T11" fmla="*/ 49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endParaRPr lang="en-US" dirty="0">
                  <a:latin typeface="Arial" panose="020B0604020202020204" pitchFamily="34" charset="0"/>
                  <a:cs typeface="Arial" panose="020B0604020202020204" pitchFamily="34" charset="0"/>
                </a:endParaRPr>
              </a:p>
            </p:txBody>
          </p:sp>
          <p:sp>
            <p:nvSpPr>
              <p:cNvPr id="67620" name="Freeform 25"/>
              <p:cNvSpPr>
                <a:spLocks/>
              </p:cNvSpPr>
              <p:nvPr/>
            </p:nvSpPr>
            <p:spPr bwMode="auto">
              <a:xfrm>
                <a:off x="3072" y="2832"/>
                <a:ext cx="127" cy="320"/>
              </a:xfrm>
              <a:custGeom>
                <a:avLst/>
                <a:gdLst>
                  <a:gd name="T0" fmla="*/ 17 w 136"/>
                  <a:gd name="T1" fmla="*/ 0 h 344"/>
                  <a:gd name="T2" fmla="*/ 91 w 136"/>
                  <a:gd name="T3" fmla="*/ 0 h 344"/>
                  <a:gd name="T4" fmla="*/ 91 w 136"/>
                  <a:gd name="T5" fmla="*/ 151 h 344"/>
                  <a:gd name="T6" fmla="*/ 70 w 136"/>
                  <a:gd name="T7" fmla="*/ 223 h 344"/>
                  <a:gd name="T8" fmla="*/ 70 w 136"/>
                  <a:gd name="T9" fmla="*/ 57 h 344"/>
                  <a:gd name="T10" fmla="*/ 0 w 136"/>
                  <a:gd name="T11" fmla="*/ 57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endParaRPr lang="en-US" dirty="0">
                  <a:latin typeface="Arial" panose="020B0604020202020204" pitchFamily="34" charset="0"/>
                  <a:cs typeface="Arial" panose="020B0604020202020204" pitchFamily="34" charset="0"/>
                </a:endParaRPr>
              </a:p>
            </p:txBody>
          </p:sp>
        </p:grpSp>
        <p:grpSp>
          <p:nvGrpSpPr>
            <p:cNvPr id="67614" name="Group 26"/>
            <p:cNvGrpSpPr>
              <a:grpSpLocks/>
            </p:cNvGrpSpPr>
            <p:nvPr/>
          </p:nvGrpSpPr>
          <p:grpSpPr bwMode="auto">
            <a:xfrm flipH="1">
              <a:off x="2496" y="2832"/>
              <a:ext cx="136" cy="632"/>
              <a:chOff x="3072" y="2832"/>
              <a:chExt cx="136" cy="632"/>
            </a:xfrm>
          </p:grpSpPr>
          <p:sp>
            <p:nvSpPr>
              <p:cNvPr id="67615" name="Freeform 27"/>
              <p:cNvSpPr>
                <a:spLocks/>
              </p:cNvSpPr>
              <p:nvPr/>
            </p:nvSpPr>
            <p:spPr bwMode="auto">
              <a:xfrm>
                <a:off x="3072" y="3120"/>
                <a:ext cx="136" cy="344"/>
              </a:xfrm>
              <a:custGeom>
                <a:avLst/>
                <a:gdLst>
                  <a:gd name="T0" fmla="*/ 24 w 136"/>
                  <a:gd name="T1" fmla="*/ 0 h 344"/>
                  <a:gd name="T2" fmla="*/ 136 w 136"/>
                  <a:gd name="T3" fmla="*/ 0 h 344"/>
                  <a:gd name="T4" fmla="*/ 136 w 136"/>
                  <a:gd name="T5" fmla="*/ 232 h 344"/>
                  <a:gd name="T6" fmla="*/ 106 w 136"/>
                  <a:gd name="T7" fmla="*/ 344 h 344"/>
                  <a:gd name="T8" fmla="*/ 106 w 136"/>
                  <a:gd name="T9" fmla="*/ 88 h 344"/>
                  <a:gd name="T10" fmla="*/ 0 w 136"/>
                  <a:gd name="T11" fmla="*/ 88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endParaRPr lang="en-US" dirty="0">
                  <a:latin typeface="Arial" panose="020B0604020202020204" pitchFamily="34" charset="0"/>
                  <a:cs typeface="Arial" panose="020B0604020202020204" pitchFamily="34" charset="0"/>
                </a:endParaRPr>
              </a:p>
            </p:txBody>
          </p:sp>
          <p:sp>
            <p:nvSpPr>
              <p:cNvPr id="67616" name="Freeform 28"/>
              <p:cNvSpPr>
                <a:spLocks/>
              </p:cNvSpPr>
              <p:nvPr/>
            </p:nvSpPr>
            <p:spPr bwMode="auto">
              <a:xfrm>
                <a:off x="3072" y="2976"/>
                <a:ext cx="123" cy="312"/>
              </a:xfrm>
              <a:custGeom>
                <a:avLst/>
                <a:gdLst>
                  <a:gd name="T0" fmla="*/ 13 w 136"/>
                  <a:gd name="T1" fmla="*/ 0 h 344"/>
                  <a:gd name="T2" fmla="*/ 73 w 136"/>
                  <a:gd name="T3" fmla="*/ 0 h 344"/>
                  <a:gd name="T4" fmla="*/ 73 w 136"/>
                  <a:gd name="T5" fmla="*/ 128 h 344"/>
                  <a:gd name="T6" fmla="*/ 58 w 136"/>
                  <a:gd name="T7" fmla="*/ 191 h 344"/>
                  <a:gd name="T8" fmla="*/ 58 w 136"/>
                  <a:gd name="T9" fmla="*/ 49 h 344"/>
                  <a:gd name="T10" fmla="*/ 0 w 136"/>
                  <a:gd name="T11" fmla="*/ 49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endParaRPr lang="en-US" dirty="0">
                  <a:latin typeface="Arial" panose="020B0604020202020204" pitchFamily="34" charset="0"/>
                  <a:cs typeface="Arial" panose="020B0604020202020204" pitchFamily="34" charset="0"/>
                </a:endParaRPr>
              </a:p>
            </p:txBody>
          </p:sp>
          <p:sp>
            <p:nvSpPr>
              <p:cNvPr id="67617" name="Freeform 29"/>
              <p:cNvSpPr>
                <a:spLocks/>
              </p:cNvSpPr>
              <p:nvPr/>
            </p:nvSpPr>
            <p:spPr bwMode="auto">
              <a:xfrm>
                <a:off x="3072" y="2832"/>
                <a:ext cx="127" cy="320"/>
              </a:xfrm>
              <a:custGeom>
                <a:avLst/>
                <a:gdLst>
                  <a:gd name="T0" fmla="*/ 17 w 136"/>
                  <a:gd name="T1" fmla="*/ 0 h 344"/>
                  <a:gd name="T2" fmla="*/ 91 w 136"/>
                  <a:gd name="T3" fmla="*/ 0 h 344"/>
                  <a:gd name="T4" fmla="*/ 91 w 136"/>
                  <a:gd name="T5" fmla="*/ 151 h 344"/>
                  <a:gd name="T6" fmla="*/ 70 w 136"/>
                  <a:gd name="T7" fmla="*/ 223 h 344"/>
                  <a:gd name="T8" fmla="*/ 70 w 136"/>
                  <a:gd name="T9" fmla="*/ 57 h 344"/>
                  <a:gd name="T10" fmla="*/ 0 w 136"/>
                  <a:gd name="T11" fmla="*/ 57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endParaRPr lang="en-US" dirty="0">
                  <a:latin typeface="Arial" panose="020B0604020202020204" pitchFamily="34" charset="0"/>
                  <a:cs typeface="Arial" panose="020B0604020202020204" pitchFamily="34" charset="0"/>
                </a:endParaRPr>
              </a:p>
            </p:txBody>
          </p:sp>
        </p:grpSp>
      </p:grpSp>
      <p:grpSp>
        <p:nvGrpSpPr>
          <p:cNvPr id="67597" name="Group 30"/>
          <p:cNvGrpSpPr>
            <a:grpSpLocks/>
          </p:cNvGrpSpPr>
          <p:nvPr/>
        </p:nvGrpSpPr>
        <p:grpSpPr bwMode="auto">
          <a:xfrm>
            <a:off x="1757363" y="2441575"/>
            <a:ext cx="1358900" cy="1282700"/>
            <a:chOff x="1008" y="2720"/>
            <a:chExt cx="856" cy="808"/>
          </a:xfrm>
        </p:grpSpPr>
        <p:sp>
          <p:nvSpPr>
            <p:cNvPr id="67602" name="Rectangle 31"/>
            <p:cNvSpPr>
              <a:spLocks noChangeArrowheads="1"/>
            </p:cNvSpPr>
            <p:nvPr/>
          </p:nvSpPr>
          <p:spPr bwMode="auto">
            <a:xfrm>
              <a:off x="1032" y="3304"/>
              <a:ext cx="488" cy="160"/>
            </a:xfrm>
            <a:prstGeom prst="rect">
              <a:avLst/>
            </a:prstGeom>
            <a:solidFill>
              <a:srgbClr val="FF33CC"/>
            </a:solidFill>
            <a:ln w="38100" algn="ctr">
              <a:solidFill>
                <a:schemeClr val="tx1"/>
              </a:solidFill>
              <a:miter lim="800000"/>
              <a:headEnd/>
              <a:tailEnd/>
            </a:ln>
          </p:spPr>
          <p:txBody>
            <a:bodyPr wrap="none" anchor="ctr"/>
            <a:lstStyle/>
            <a:p>
              <a:endParaRPr lang="en-US" dirty="0">
                <a:latin typeface="Arial" panose="020B0604020202020204" pitchFamily="34" charset="0"/>
                <a:cs typeface="Arial" panose="020B0604020202020204" pitchFamily="34" charset="0"/>
              </a:endParaRPr>
            </a:p>
          </p:txBody>
        </p:sp>
        <p:sp>
          <p:nvSpPr>
            <p:cNvPr id="67603" name="Freeform 32"/>
            <p:cNvSpPr>
              <a:spLocks/>
            </p:cNvSpPr>
            <p:nvPr/>
          </p:nvSpPr>
          <p:spPr bwMode="auto">
            <a:xfrm flipH="1">
              <a:off x="1008" y="3168"/>
              <a:ext cx="136" cy="344"/>
            </a:xfrm>
            <a:custGeom>
              <a:avLst/>
              <a:gdLst>
                <a:gd name="T0" fmla="*/ 24 w 136"/>
                <a:gd name="T1" fmla="*/ 0 h 344"/>
                <a:gd name="T2" fmla="*/ 136 w 136"/>
                <a:gd name="T3" fmla="*/ 0 h 344"/>
                <a:gd name="T4" fmla="*/ 136 w 136"/>
                <a:gd name="T5" fmla="*/ 232 h 344"/>
                <a:gd name="T6" fmla="*/ 106 w 136"/>
                <a:gd name="T7" fmla="*/ 344 h 344"/>
                <a:gd name="T8" fmla="*/ 106 w 136"/>
                <a:gd name="T9" fmla="*/ 88 h 344"/>
                <a:gd name="T10" fmla="*/ 0 w 136"/>
                <a:gd name="T11" fmla="*/ 88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endParaRPr lang="en-US" dirty="0">
                <a:latin typeface="Arial" panose="020B0604020202020204" pitchFamily="34" charset="0"/>
                <a:cs typeface="Arial" panose="020B0604020202020204" pitchFamily="34" charset="0"/>
              </a:endParaRPr>
            </a:p>
          </p:txBody>
        </p:sp>
        <p:sp>
          <p:nvSpPr>
            <p:cNvPr id="67604" name="Freeform 33"/>
            <p:cNvSpPr>
              <a:spLocks/>
            </p:cNvSpPr>
            <p:nvPr/>
          </p:nvSpPr>
          <p:spPr bwMode="auto">
            <a:xfrm flipH="1">
              <a:off x="1077" y="3000"/>
              <a:ext cx="123" cy="312"/>
            </a:xfrm>
            <a:custGeom>
              <a:avLst/>
              <a:gdLst>
                <a:gd name="T0" fmla="*/ 13 w 136"/>
                <a:gd name="T1" fmla="*/ 0 h 344"/>
                <a:gd name="T2" fmla="*/ 73 w 136"/>
                <a:gd name="T3" fmla="*/ 0 h 344"/>
                <a:gd name="T4" fmla="*/ 73 w 136"/>
                <a:gd name="T5" fmla="*/ 128 h 344"/>
                <a:gd name="T6" fmla="*/ 58 w 136"/>
                <a:gd name="T7" fmla="*/ 191 h 344"/>
                <a:gd name="T8" fmla="*/ 58 w 136"/>
                <a:gd name="T9" fmla="*/ 49 h 344"/>
                <a:gd name="T10" fmla="*/ 0 w 136"/>
                <a:gd name="T11" fmla="*/ 49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endParaRPr lang="en-US" dirty="0">
                <a:latin typeface="Arial" panose="020B0604020202020204" pitchFamily="34" charset="0"/>
                <a:cs typeface="Arial" panose="020B0604020202020204" pitchFamily="34" charset="0"/>
              </a:endParaRPr>
            </a:p>
          </p:txBody>
        </p:sp>
        <p:sp>
          <p:nvSpPr>
            <p:cNvPr id="67605" name="Freeform 34"/>
            <p:cNvSpPr>
              <a:spLocks/>
            </p:cNvSpPr>
            <p:nvPr/>
          </p:nvSpPr>
          <p:spPr bwMode="auto">
            <a:xfrm flipH="1">
              <a:off x="1200" y="2800"/>
              <a:ext cx="127" cy="320"/>
            </a:xfrm>
            <a:custGeom>
              <a:avLst/>
              <a:gdLst>
                <a:gd name="T0" fmla="*/ 17 w 136"/>
                <a:gd name="T1" fmla="*/ 0 h 344"/>
                <a:gd name="T2" fmla="*/ 91 w 136"/>
                <a:gd name="T3" fmla="*/ 0 h 344"/>
                <a:gd name="T4" fmla="*/ 91 w 136"/>
                <a:gd name="T5" fmla="*/ 151 h 344"/>
                <a:gd name="T6" fmla="*/ 70 w 136"/>
                <a:gd name="T7" fmla="*/ 223 h 344"/>
                <a:gd name="T8" fmla="*/ 70 w 136"/>
                <a:gd name="T9" fmla="*/ 57 h 344"/>
                <a:gd name="T10" fmla="*/ 0 w 136"/>
                <a:gd name="T11" fmla="*/ 57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endParaRPr lang="en-US" dirty="0">
                <a:latin typeface="Arial" panose="020B0604020202020204" pitchFamily="34" charset="0"/>
                <a:cs typeface="Arial" panose="020B0604020202020204" pitchFamily="34" charset="0"/>
              </a:endParaRPr>
            </a:p>
          </p:txBody>
        </p:sp>
        <p:sp>
          <p:nvSpPr>
            <p:cNvPr id="67606" name="Freeform 35"/>
            <p:cNvSpPr>
              <a:spLocks/>
            </p:cNvSpPr>
            <p:nvPr/>
          </p:nvSpPr>
          <p:spPr bwMode="auto">
            <a:xfrm>
              <a:off x="1032" y="2720"/>
              <a:ext cx="744" cy="592"/>
            </a:xfrm>
            <a:custGeom>
              <a:avLst/>
              <a:gdLst>
                <a:gd name="T0" fmla="*/ 0 w 744"/>
                <a:gd name="T1" fmla="*/ 592 h 592"/>
                <a:gd name="T2" fmla="*/ 488 w 744"/>
                <a:gd name="T3" fmla="*/ 576 h 592"/>
                <a:gd name="T4" fmla="*/ 744 w 744"/>
                <a:gd name="T5" fmla="*/ 0 h 592"/>
                <a:gd name="T6" fmla="*/ 336 w 744"/>
                <a:gd name="T7" fmla="*/ 8 h 592"/>
                <a:gd name="T8" fmla="*/ 0 w 744"/>
                <a:gd name="T9" fmla="*/ 592 h 592"/>
                <a:gd name="T10" fmla="*/ 0 60000 65536"/>
                <a:gd name="T11" fmla="*/ 0 60000 65536"/>
                <a:gd name="T12" fmla="*/ 0 60000 65536"/>
                <a:gd name="T13" fmla="*/ 0 60000 65536"/>
                <a:gd name="T14" fmla="*/ 0 60000 65536"/>
                <a:gd name="T15" fmla="*/ 0 w 744"/>
                <a:gd name="T16" fmla="*/ 0 h 592"/>
                <a:gd name="T17" fmla="*/ 744 w 744"/>
                <a:gd name="T18" fmla="*/ 592 h 592"/>
              </a:gdLst>
              <a:ahLst/>
              <a:cxnLst>
                <a:cxn ang="T10">
                  <a:pos x="T0" y="T1"/>
                </a:cxn>
                <a:cxn ang="T11">
                  <a:pos x="T2" y="T3"/>
                </a:cxn>
                <a:cxn ang="T12">
                  <a:pos x="T4" y="T5"/>
                </a:cxn>
                <a:cxn ang="T13">
                  <a:pos x="T6" y="T7"/>
                </a:cxn>
                <a:cxn ang="T14">
                  <a:pos x="T8" y="T9"/>
                </a:cxn>
              </a:cxnLst>
              <a:rect l="T15" t="T16" r="T17" b="T18"/>
              <a:pathLst>
                <a:path w="744" h="592">
                  <a:moveTo>
                    <a:pt x="0" y="592"/>
                  </a:moveTo>
                  <a:lnTo>
                    <a:pt x="488" y="576"/>
                  </a:lnTo>
                  <a:lnTo>
                    <a:pt x="744" y="0"/>
                  </a:lnTo>
                  <a:lnTo>
                    <a:pt x="336" y="8"/>
                  </a:lnTo>
                  <a:lnTo>
                    <a:pt x="0" y="592"/>
                  </a:lnTo>
                  <a:close/>
                </a:path>
              </a:pathLst>
            </a:custGeom>
            <a:solidFill>
              <a:srgbClr val="FF33CC"/>
            </a:solidFill>
            <a:ln w="38100">
              <a:solidFill>
                <a:schemeClr val="tx1"/>
              </a:solidFill>
              <a:round/>
              <a:headEnd/>
              <a:tailEnd/>
            </a:ln>
          </p:spPr>
          <p:txBody>
            <a:bodyPr wrap="none" anchor="ctr"/>
            <a:lstStyle/>
            <a:p>
              <a:endParaRPr lang="en-US" dirty="0">
                <a:latin typeface="Arial" panose="020B0604020202020204" pitchFamily="34" charset="0"/>
                <a:cs typeface="Arial" panose="020B0604020202020204" pitchFamily="34" charset="0"/>
              </a:endParaRPr>
            </a:p>
          </p:txBody>
        </p:sp>
        <p:sp>
          <p:nvSpPr>
            <p:cNvPr id="67607" name="Freeform 36"/>
            <p:cNvSpPr>
              <a:spLocks/>
            </p:cNvSpPr>
            <p:nvPr/>
          </p:nvSpPr>
          <p:spPr bwMode="auto">
            <a:xfrm>
              <a:off x="1520" y="2720"/>
              <a:ext cx="248" cy="760"/>
            </a:xfrm>
            <a:custGeom>
              <a:avLst/>
              <a:gdLst>
                <a:gd name="T0" fmla="*/ 248 w 248"/>
                <a:gd name="T1" fmla="*/ 0 h 760"/>
                <a:gd name="T2" fmla="*/ 248 w 248"/>
                <a:gd name="T3" fmla="*/ 208 h 760"/>
                <a:gd name="T4" fmla="*/ 8 w 248"/>
                <a:gd name="T5" fmla="*/ 760 h 760"/>
                <a:gd name="T6" fmla="*/ 0 w 248"/>
                <a:gd name="T7" fmla="*/ 600 h 760"/>
                <a:gd name="T8" fmla="*/ 248 w 248"/>
                <a:gd name="T9" fmla="*/ 0 h 760"/>
                <a:gd name="T10" fmla="*/ 0 60000 65536"/>
                <a:gd name="T11" fmla="*/ 0 60000 65536"/>
                <a:gd name="T12" fmla="*/ 0 60000 65536"/>
                <a:gd name="T13" fmla="*/ 0 60000 65536"/>
                <a:gd name="T14" fmla="*/ 0 60000 65536"/>
                <a:gd name="T15" fmla="*/ 0 w 248"/>
                <a:gd name="T16" fmla="*/ 0 h 760"/>
                <a:gd name="T17" fmla="*/ 248 w 248"/>
                <a:gd name="T18" fmla="*/ 760 h 760"/>
              </a:gdLst>
              <a:ahLst/>
              <a:cxnLst>
                <a:cxn ang="T10">
                  <a:pos x="T0" y="T1"/>
                </a:cxn>
                <a:cxn ang="T11">
                  <a:pos x="T2" y="T3"/>
                </a:cxn>
                <a:cxn ang="T12">
                  <a:pos x="T4" y="T5"/>
                </a:cxn>
                <a:cxn ang="T13">
                  <a:pos x="T6" y="T7"/>
                </a:cxn>
                <a:cxn ang="T14">
                  <a:pos x="T8" y="T9"/>
                </a:cxn>
              </a:cxnLst>
              <a:rect l="T15" t="T16" r="T17" b="T18"/>
              <a:pathLst>
                <a:path w="248" h="760">
                  <a:moveTo>
                    <a:pt x="248" y="0"/>
                  </a:moveTo>
                  <a:lnTo>
                    <a:pt x="248" y="208"/>
                  </a:lnTo>
                  <a:lnTo>
                    <a:pt x="8" y="760"/>
                  </a:lnTo>
                  <a:lnTo>
                    <a:pt x="0" y="600"/>
                  </a:lnTo>
                  <a:lnTo>
                    <a:pt x="248" y="0"/>
                  </a:lnTo>
                  <a:close/>
                </a:path>
              </a:pathLst>
            </a:custGeom>
            <a:solidFill>
              <a:srgbClr val="FF33CC"/>
            </a:solidFill>
            <a:ln w="38100">
              <a:solidFill>
                <a:schemeClr val="tx1"/>
              </a:solidFill>
              <a:round/>
              <a:headEnd/>
              <a:tailEnd/>
            </a:ln>
          </p:spPr>
          <p:txBody>
            <a:bodyPr wrap="none" anchor="ctr"/>
            <a:lstStyle/>
            <a:p>
              <a:endParaRPr lang="en-US" dirty="0">
                <a:latin typeface="Arial" panose="020B0604020202020204" pitchFamily="34" charset="0"/>
                <a:cs typeface="Arial" panose="020B0604020202020204" pitchFamily="34" charset="0"/>
              </a:endParaRPr>
            </a:p>
          </p:txBody>
        </p:sp>
        <p:sp>
          <p:nvSpPr>
            <p:cNvPr id="67608" name="Freeform 37"/>
            <p:cNvSpPr>
              <a:spLocks/>
            </p:cNvSpPr>
            <p:nvPr/>
          </p:nvSpPr>
          <p:spPr bwMode="auto">
            <a:xfrm>
              <a:off x="1584" y="3184"/>
              <a:ext cx="136" cy="344"/>
            </a:xfrm>
            <a:custGeom>
              <a:avLst/>
              <a:gdLst>
                <a:gd name="T0" fmla="*/ 24 w 136"/>
                <a:gd name="T1" fmla="*/ 0 h 344"/>
                <a:gd name="T2" fmla="*/ 136 w 136"/>
                <a:gd name="T3" fmla="*/ 0 h 344"/>
                <a:gd name="T4" fmla="*/ 136 w 136"/>
                <a:gd name="T5" fmla="*/ 232 h 344"/>
                <a:gd name="T6" fmla="*/ 106 w 136"/>
                <a:gd name="T7" fmla="*/ 344 h 344"/>
                <a:gd name="T8" fmla="*/ 106 w 136"/>
                <a:gd name="T9" fmla="*/ 88 h 344"/>
                <a:gd name="T10" fmla="*/ 0 w 136"/>
                <a:gd name="T11" fmla="*/ 88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endParaRPr lang="en-US" dirty="0">
                <a:latin typeface="Arial" panose="020B0604020202020204" pitchFamily="34" charset="0"/>
                <a:cs typeface="Arial" panose="020B0604020202020204" pitchFamily="34" charset="0"/>
              </a:endParaRPr>
            </a:p>
          </p:txBody>
        </p:sp>
        <p:sp>
          <p:nvSpPr>
            <p:cNvPr id="67609" name="Freeform 38"/>
            <p:cNvSpPr>
              <a:spLocks/>
            </p:cNvSpPr>
            <p:nvPr/>
          </p:nvSpPr>
          <p:spPr bwMode="auto">
            <a:xfrm>
              <a:off x="1669" y="3008"/>
              <a:ext cx="123" cy="312"/>
            </a:xfrm>
            <a:custGeom>
              <a:avLst/>
              <a:gdLst>
                <a:gd name="T0" fmla="*/ 13 w 136"/>
                <a:gd name="T1" fmla="*/ 0 h 344"/>
                <a:gd name="T2" fmla="*/ 73 w 136"/>
                <a:gd name="T3" fmla="*/ 0 h 344"/>
                <a:gd name="T4" fmla="*/ 73 w 136"/>
                <a:gd name="T5" fmla="*/ 128 h 344"/>
                <a:gd name="T6" fmla="*/ 58 w 136"/>
                <a:gd name="T7" fmla="*/ 191 h 344"/>
                <a:gd name="T8" fmla="*/ 58 w 136"/>
                <a:gd name="T9" fmla="*/ 49 h 344"/>
                <a:gd name="T10" fmla="*/ 0 w 136"/>
                <a:gd name="T11" fmla="*/ 49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endParaRPr lang="en-US" dirty="0">
                <a:latin typeface="Arial" panose="020B0604020202020204" pitchFamily="34" charset="0"/>
                <a:cs typeface="Arial" panose="020B0604020202020204" pitchFamily="34" charset="0"/>
              </a:endParaRPr>
            </a:p>
          </p:txBody>
        </p:sp>
        <p:sp>
          <p:nvSpPr>
            <p:cNvPr id="67610" name="Freeform 39"/>
            <p:cNvSpPr>
              <a:spLocks/>
            </p:cNvSpPr>
            <p:nvPr/>
          </p:nvSpPr>
          <p:spPr bwMode="auto">
            <a:xfrm>
              <a:off x="1737" y="2840"/>
              <a:ext cx="127" cy="320"/>
            </a:xfrm>
            <a:custGeom>
              <a:avLst/>
              <a:gdLst>
                <a:gd name="T0" fmla="*/ 17 w 136"/>
                <a:gd name="T1" fmla="*/ 0 h 344"/>
                <a:gd name="T2" fmla="*/ 91 w 136"/>
                <a:gd name="T3" fmla="*/ 0 h 344"/>
                <a:gd name="T4" fmla="*/ 91 w 136"/>
                <a:gd name="T5" fmla="*/ 151 h 344"/>
                <a:gd name="T6" fmla="*/ 70 w 136"/>
                <a:gd name="T7" fmla="*/ 223 h 344"/>
                <a:gd name="T8" fmla="*/ 70 w 136"/>
                <a:gd name="T9" fmla="*/ 57 h 344"/>
                <a:gd name="T10" fmla="*/ 0 w 136"/>
                <a:gd name="T11" fmla="*/ 57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endParaRPr lang="en-US" dirty="0">
                <a:latin typeface="Arial" panose="020B0604020202020204" pitchFamily="34" charset="0"/>
                <a:cs typeface="Arial" panose="020B0604020202020204" pitchFamily="34" charset="0"/>
              </a:endParaRPr>
            </a:p>
          </p:txBody>
        </p:sp>
      </p:grpSp>
      <p:sp>
        <p:nvSpPr>
          <p:cNvPr id="67598" name="Rectangle 40"/>
          <p:cNvSpPr>
            <a:spLocks noChangeArrowheads="1"/>
          </p:cNvSpPr>
          <p:nvPr/>
        </p:nvSpPr>
        <p:spPr bwMode="auto">
          <a:xfrm>
            <a:off x="3792538" y="3887788"/>
            <a:ext cx="1203325" cy="385762"/>
          </a:xfrm>
          <a:prstGeom prst="rect">
            <a:avLst/>
          </a:prstGeom>
          <a:solidFill>
            <a:schemeClr val="bg1"/>
          </a:solidFill>
          <a:ln w="38100">
            <a:solidFill>
              <a:schemeClr val="tx1"/>
            </a:solidFill>
            <a:miter lim="800000"/>
            <a:headEnd/>
            <a:tailEnd/>
          </a:ln>
        </p:spPr>
        <p:txBody>
          <a:bodyPr wrap="none" anchor="ctr"/>
          <a:lstStyle/>
          <a:p>
            <a:pPr algn="ctr"/>
            <a:r>
              <a:rPr lang="en-US" sz="2400" b="0" dirty="0">
                <a:solidFill>
                  <a:schemeClr val="accent2"/>
                </a:solidFill>
                <a:latin typeface="Arial" panose="020B0604020202020204" pitchFamily="34" charset="0"/>
                <a:cs typeface="Arial" panose="020B0604020202020204" pitchFamily="34" charset="0"/>
              </a:rPr>
              <a:t>data</a:t>
            </a:r>
          </a:p>
        </p:txBody>
      </p:sp>
      <p:sp>
        <p:nvSpPr>
          <p:cNvPr id="67599" name="Rectangle 41"/>
          <p:cNvSpPr>
            <a:spLocks noChangeArrowheads="1"/>
          </p:cNvSpPr>
          <p:nvPr/>
        </p:nvSpPr>
        <p:spPr bwMode="auto">
          <a:xfrm>
            <a:off x="5689600" y="5573713"/>
            <a:ext cx="1203325" cy="385762"/>
          </a:xfrm>
          <a:prstGeom prst="rect">
            <a:avLst/>
          </a:prstGeom>
          <a:solidFill>
            <a:schemeClr val="accent2"/>
          </a:solidFill>
          <a:ln w="38100">
            <a:solidFill>
              <a:schemeClr val="tx1"/>
            </a:solidFill>
            <a:miter lim="800000"/>
            <a:headEnd/>
            <a:tailEnd/>
          </a:ln>
        </p:spPr>
        <p:txBody>
          <a:bodyPr wrap="none" anchor="ctr"/>
          <a:lstStyle/>
          <a:p>
            <a:pPr algn="ctr"/>
            <a:r>
              <a:rPr lang="en-US" sz="2400" b="0" dirty="0">
                <a:solidFill>
                  <a:schemeClr val="bg1"/>
                </a:solidFill>
                <a:latin typeface="Arial" panose="020B0604020202020204" pitchFamily="34" charset="0"/>
                <a:cs typeface="Arial" panose="020B0604020202020204" pitchFamily="34" charset="0"/>
              </a:rPr>
              <a:t>data</a:t>
            </a:r>
          </a:p>
        </p:txBody>
      </p:sp>
      <p:sp>
        <p:nvSpPr>
          <p:cNvPr id="67600" name="AutoShape 42"/>
          <p:cNvSpPr>
            <a:spLocks noChangeArrowheads="1"/>
          </p:cNvSpPr>
          <p:nvPr/>
        </p:nvSpPr>
        <p:spPr bwMode="auto">
          <a:xfrm>
            <a:off x="806450" y="2895600"/>
            <a:ext cx="6959600" cy="1427163"/>
          </a:xfrm>
          <a:prstGeom prst="wedgeRoundRectCallout">
            <a:avLst>
              <a:gd name="adj1" fmla="val 28903"/>
              <a:gd name="adj2" fmla="val 136764"/>
              <a:gd name="adj3" fmla="val 16667"/>
            </a:avLst>
          </a:prstGeom>
          <a:solidFill>
            <a:schemeClr val="bg1"/>
          </a:solidFill>
          <a:ln w="76200">
            <a:solidFill>
              <a:srgbClr val="FF3300"/>
            </a:solidFill>
            <a:miter lim="800000"/>
            <a:headEnd/>
            <a:tailEnd/>
          </a:ln>
          <a:effectLst>
            <a:outerShdw blurRad="50800" dist="38100" dir="2700000" algn="tl" rotWithShape="0">
              <a:prstClr val="black">
                <a:alpha val="40000"/>
              </a:prstClr>
            </a:outerShdw>
          </a:effectLst>
        </p:spPr>
        <p:txBody>
          <a:bodyPr anchor="ctr"/>
          <a:lstStyle/>
          <a:p>
            <a:pPr algn="ctr"/>
            <a:r>
              <a:rPr lang="en-US" sz="2800" b="0" dirty="0">
                <a:solidFill>
                  <a:srgbClr val="FFFF00"/>
                </a:solidFill>
                <a:latin typeface="Arial" panose="020B0604020202020204" pitchFamily="34" charset="0"/>
                <a:cs typeface="Arial" panose="020B0604020202020204" pitchFamily="34" charset="0"/>
              </a:rPr>
              <a:t>Memory provides data only if not present in any cache, so no need to change it now (expensive)</a:t>
            </a:r>
          </a:p>
        </p:txBody>
      </p:sp>
      <p:sp>
        <p:nvSpPr>
          <p:cNvPr id="46" name="TextBox 45">
            <a:extLst>
              <a:ext uri="{FF2B5EF4-FFF2-40B4-BE49-F238E27FC236}">
                <a16:creationId xmlns:a16="http://schemas.microsoft.com/office/drawing/2014/main" id="{38608966-6DFB-460F-B30C-E989DC271CB0}"/>
              </a:ext>
            </a:extLst>
          </p:cNvPr>
          <p:cNvSpPr txBox="1"/>
          <p:nvPr/>
        </p:nvSpPr>
        <p:spPr bwMode="auto">
          <a:xfrm>
            <a:off x="368981" y="312546"/>
            <a:ext cx="6378606" cy="523220"/>
          </a:xfrm>
          <a:prstGeom prst="rect">
            <a:avLst/>
          </a:prstGeom>
          <a:solidFill>
            <a:schemeClr val="bg1"/>
          </a:solidFill>
          <a:ln w="76200">
            <a:solidFill>
              <a:schemeClr val="tx1">
                <a:lumMod val="85000"/>
              </a:schemeClr>
            </a:solid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2800" dirty="0">
                <a:solidFill>
                  <a:srgbClr val="FFFF00"/>
                </a:solidFill>
                <a:latin typeface="Arial" panose="020B0604020202020204" pitchFamily="34" charset="0"/>
                <a:cs typeface="Arial" panose="020B0604020202020204" pitchFamily="34" charset="0"/>
              </a:rPr>
              <a:t>Invalidate everyone else’s cached data</a:t>
            </a:r>
          </a:p>
        </p:txBody>
      </p:sp>
    </p:spTree>
    <p:extLst>
      <p:ext uri="{BB962C8B-B14F-4D97-AF65-F5344CB8AC3E}">
        <p14:creationId xmlns:p14="http://schemas.microsoft.com/office/powerpoint/2010/main" val="116850090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835" name="Rectangle 6"/>
          <p:cNvSpPr txBox="1">
            <a:spLocks noGrp="1" noChangeArrowheads="1"/>
          </p:cNvSpPr>
          <p:nvPr/>
        </p:nvSpPr>
        <p:spPr bwMode="auto">
          <a:xfrm>
            <a:off x="6553200" y="6248400"/>
            <a:ext cx="1905000" cy="457200"/>
          </a:xfrm>
          <a:prstGeom prst="rect">
            <a:avLst/>
          </a:prstGeom>
          <a:noFill/>
          <a:ln w="9525">
            <a:noFill/>
            <a:miter lim="800000"/>
            <a:headEnd/>
            <a:tailEnd/>
          </a:ln>
        </p:spPr>
        <p:txBody>
          <a:bodyPr/>
          <a:lstStyle/>
          <a:p>
            <a:pPr algn="r"/>
            <a:fld id="{28ECB953-74DA-4254-8BBC-A45D08D6D2DD}" type="slidenum">
              <a:rPr lang="ar-SA" sz="1400">
                <a:solidFill>
                  <a:schemeClr val="tx1"/>
                </a:solidFill>
                <a:latin typeface="Arial" panose="020B0604020202020204" pitchFamily="34" charset="0"/>
                <a:cs typeface="Arial" panose="020B0604020202020204" pitchFamily="34" charset="0"/>
              </a:rPr>
              <a:pPr algn="r"/>
              <a:t>66</a:t>
            </a:fld>
            <a:endParaRPr lang="en-US" sz="1400" dirty="0">
              <a:solidFill>
                <a:schemeClr val="tx1"/>
              </a:solidFill>
              <a:latin typeface="Arial" panose="020B0604020202020204" pitchFamily="34" charset="0"/>
              <a:cs typeface="Arial" panose="020B0604020202020204" pitchFamily="34" charset="0"/>
            </a:endParaRPr>
          </a:p>
        </p:txBody>
      </p:sp>
      <p:sp>
        <p:nvSpPr>
          <p:cNvPr id="248836" name="Slide Number Placeholder 4"/>
          <p:cNvSpPr txBox="1">
            <a:spLocks noGrp="1"/>
          </p:cNvSpPr>
          <p:nvPr/>
        </p:nvSpPr>
        <p:spPr bwMode="auto">
          <a:xfrm>
            <a:off x="6553200" y="6248400"/>
            <a:ext cx="1905000" cy="457200"/>
          </a:xfrm>
          <a:prstGeom prst="rect">
            <a:avLst/>
          </a:prstGeom>
          <a:noFill/>
          <a:ln w="9525">
            <a:noFill/>
            <a:miter lim="800000"/>
            <a:headEnd/>
            <a:tailEnd/>
          </a:ln>
        </p:spPr>
        <p:txBody>
          <a:bodyPr/>
          <a:lstStyle/>
          <a:p>
            <a:pPr algn="r"/>
            <a:fld id="{26802877-E2FB-4301-8292-CDEDCB0A6D6C}" type="slidenum">
              <a:rPr lang="ar-SA" sz="1400">
                <a:solidFill>
                  <a:schemeClr val="tx1"/>
                </a:solidFill>
                <a:latin typeface="Arial" panose="020B0604020202020204" pitchFamily="34" charset="0"/>
                <a:cs typeface="Arial" panose="020B0604020202020204" pitchFamily="34" charset="0"/>
              </a:rPr>
              <a:pPr algn="r"/>
              <a:t>66</a:t>
            </a:fld>
            <a:endParaRPr lang="en-US" sz="1400" dirty="0">
              <a:solidFill>
                <a:schemeClr val="tx1"/>
              </a:solidFill>
              <a:latin typeface="Arial" panose="020B0604020202020204" pitchFamily="34" charset="0"/>
              <a:cs typeface="Arial" panose="020B0604020202020204" pitchFamily="34" charset="0"/>
            </a:endParaRPr>
          </a:p>
        </p:txBody>
      </p:sp>
      <p:grpSp>
        <p:nvGrpSpPr>
          <p:cNvPr id="248838" name="Group 3"/>
          <p:cNvGrpSpPr>
            <a:grpSpLocks/>
          </p:cNvGrpSpPr>
          <p:nvPr/>
        </p:nvGrpSpPr>
        <p:grpSpPr bwMode="auto">
          <a:xfrm>
            <a:off x="1757363" y="2441575"/>
            <a:ext cx="1358900" cy="1282700"/>
            <a:chOff x="1008" y="2720"/>
            <a:chExt cx="856" cy="808"/>
          </a:xfrm>
        </p:grpSpPr>
        <p:sp>
          <p:nvSpPr>
            <p:cNvPr id="248839" name="Rectangle 4"/>
            <p:cNvSpPr>
              <a:spLocks noChangeArrowheads="1"/>
            </p:cNvSpPr>
            <p:nvPr/>
          </p:nvSpPr>
          <p:spPr bwMode="auto">
            <a:xfrm>
              <a:off x="1032" y="3304"/>
              <a:ext cx="488" cy="160"/>
            </a:xfrm>
            <a:prstGeom prst="rect">
              <a:avLst/>
            </a:prstGeom>
            <a:solidFill>
              <a:srgbClr val="FF33CC"/>
            </a:solidFill>
            <a:ln w="38100" algn="ctr">
              <a:solidFill>
                <a:schemeClr val="tx1"/>
              </a:solidFill>
              <a:miter lim="800000"/>
              <a:headEnd/>
              <a:tailEnd/>
            </a:ln>
          </p:spPr>
          <p:txBody>
            <a:bodyPr wrap="none" anchor="ctr"/>
            <a:lstStyle/>
            <a:p>
              <a:endParaRPr lang="en-US" dirty="0">
                <a:latin typeface="Arial" panose="020B0604020202020204" pitchFamily="34" charset="0"/>
              </a:endParaRPr>
            </a:p>
          </p:txBody>
        </p:sp>
        <p:sp>
          <p:nvSpPr>
            <p:cNvPr id="248840" name="Freeform 5"/>
            <p:cNvSpPr>
              <a:spLocks/>
            </p:cNvSpPr>
            <p:nvPr/>
          </p:nvSpPr>
          <p:spPr bwMode="auto">
            <a:xfrm flipH="1">
              <a:off x="1008" y="3168"/>
              <a:ext cx="136" cy="344"/>
            </a:xfrm>
            <a:custGeom>
              <a:avLst/>
              <a:gdLst>
                <a:gd name="T0" fmla="*/ 24 w 136"/>
                <a:gd name="T1" fmla="*/ 0 h 344"/>
                <a:gd name="T2" fmla="*/ 136 w 136"/>
                <a:gd name="T3" fmla="*/ 0 h 344"/>
                <a:gd name="T4" fmla="*/ 136 w 136"/>
                <a:gd name="T5" fmla="*/ 232 h 344"/>
                <a:gd name="T6" fmla="*/ 106 w 136"/>
                <a:gd name="T7" fmla="*/ 344 h 344"/>
                <a:gd name="T8" fmla="*/ 106 w 136"/>
                <a:gd name="T9" fmla="*/ 88 h 344"/>
                <a:gd name="T10" fmla="*/ 0 w 136"/>
                <a:gd name="T11" fmla="*/ 88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endParaRPr lang="en-US" dirty="0">
                <a:latin typeface="Arial" panose="020B0604020202020204" pitchFamily="34" charset="0"/>
              </a:endParaRPr>
            </a:p>
          </p:txBody>
        </p:sp>
        <p:sp>
          <p:nvSpPr>
            <p:cNvPr id="248841" name="Freeform 6"/>
            <p:cNvSpPr>
              <a:spLocks/>
            </p:cNvSpPr>
            <p:nvPr/>
          </p:nvSpPr>
          <p:spPr bwMode="auto">
            <a:xfrm flipH="1">
              <a:off x="1077" y="3000"/>
              <a:ext cx="123" cy="312"/>
            </a:xfrm>
            <a:custGeom>
              <a:avLst/>
              <a:gdLst>
                <a:gd name="T0" fmla="*/ 13 w 136"/>
                <a:gd name="T1" fmla="*/ 0 h 344"/>
                <a:gd name="T2" fmla="*/ 73 w 136"/>
                <a:gd name="T3" fmla="*/ 0 h 344"/>
                <a:gd name="T4" fmla="*/ 73 w 136"/>
                <a:gd name="T5" fmla="*/ 128 h 344"/>
                <a:gd name="T6" fmla="*/ 58 w 136"/>
                <a:gd name="T7" fmla="*/ 191 h 344"/>
                <a:gd name="T8" fmla="*/ 58 w 136"/>
                <a:gd name="T9" fmla="*/ 49 h 344"/>
                <a:gd name="T10" fmla="*/ 0 w 136"/>
                <a:gd name="T11" fmla="*/ 49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endParaRPr lang="en-US" dirty="0">
                <a:latin typeface="Arial" panose="020B0604020202020204" pitchFamily="34" charset="0"/>
              </a:endParaRPr>
            </a:p>
          </p:txBody>
        </p:sp>
        <p:sp>
          <p:nvSpPr>
            <p:cNvPr id="248842" name="Freeform 7"/>
            <p:cNvSpPr>
              <a:spLocks/>
            </p:cNvSpPr>
            <p:nvPr/>
          </p:nvSpPr>
          <p:spPr bwMode="auto">
            <a:xfrm flipH="1">
              <a:off x="1200" y="2800"/>
              <a:ext cx="127" cy="320"/>
            </a:xfrm>
            <a:custGeom>
              <a:avLst/>
              <a:gdLst>
                <a:gd name="T0" fmla="*/ 17 w 136"/>
                <a:gd name="T1" fmla="*/ 0 h 344"/>
                <a:gd name="T2" fmla="*/ 91 w 136"/>
                <a:gd name="T3" fmla="*/ 0 h 344"/>
                <a:gd name="T4" fmla="*/ 91 w 136"/>
                <a:gd name="T5" fmla="*/ 151 h 344"/>
                <a:gd name="T6" fmla="*/ 70 w 136"/>
                <a:gd name="T7" fmla="*/ 223 h 344"/>
                <a:gd name="T8" fmla="*/ 70 w 136"/>
                <a:gd name="T9" fmla="*/ 57 h 344"/>
                <a:gd name="T10" fmla="*/ 0 w 136"/>
                <a:gd name="T11" fmla="*/ 57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endParaRPr lang="en-US" dirty="0">
                <a:latin typeface="Arial" panose="020B0604020202020204" pitchFamily="34" charset="0"/>
              </a:endParaRPr>
            </a:p>
          </p:txBody>
        </p:sp>
        <p:sp>
          <p:nvSpPr>
            <p:cNvPr id="248843" name="Freeform 8"/>
            <p:cNvSpPr>
              <a:spLocks/>
            </p:cNvSpPr>
            <p:nvPr/>
          </p:nvSpPr>
          <p:spPr bwMode="auto">
            <a:xfrm>
              <a:off x="1032" y="2720"/>
              <a:ext cx="744" cy="592"/>
            </a:xfrm>
            <a:custGeom>
              <a:avLst/>
              <a:gdLst>
                <a:gd name="T0" fmla="*/ 0 w 744"/>
                <a:gd name="T1" fmla="*/ 592 h 592"/>
                <a:gd name="T2" fmla="*/ 488 w 744"/>
                <a:gd name="T3" fmla="*/ 576 h 592"/>
                <a:gd name="T4" fmla="*/ 744 w 744"/>
                <a:gd name="T5" fmla="*/ 0 h 592"/>
                <a:gd name="T6" fmla="*/ 336 w 744"/>
                <a:gd name="T7" fmla="*/ 8 h 592"/>
                <a:gd name="T8" fmla="*/ 0 w 744"/>
                <a:gd name="T9" fmla="*/ 592 h 592"/>
                <a:gd name="T10" fmla="*/ 0 60000 65536"/>
                <a:gd name="T11" fmla="*/ 0 60000 65536"/>
                <a:gd name="T12" fmla="*/ 0 60000 65536"/>
                <a:gd name="T13" fmla="*/ 0 60000 65536"/>
                <a:gd name="T14" fmla="*/ 0 60000 65536"/>
                <a:gd name="T15" fmla="*/ 0 w 744"/>
                <a:gd name="T16" fmla="*/ 0 h 592"/>
                <a:gd name="T17" fmla="*/ 744 w 744"/>
                <a:gd name="T18" fmla="*/ 592 h 592"/>
              </a:gdLst>
              <a:ahLst/>
              <a:cxnLst>
                <a:cxn ang="T10">
                  <a:pos x="T0" y="T1"/>
                </a:cxn>
                <a:cxn ang="T11">
                  <a:pos x="T2" y="T3"/>
                </a:cxn>
                <a:cxn ang="T12">
                  <a:pos x="T4" y="T5"/>
                </a:cxn>
                <a:cxn ang="T13">
                  <a:pos x="T6" y="T7"/>
                </a:cxn>
                <a:cxn ang="T14">
                  <a:pos x="T8" y="T9"/>
                </a:cxn>
              </a:cxnLst>
              <a:rect l="T15" t="T16" r="T17" b="T18"/>
              <a:pathLst>
                <a:path w="744" h="592">
                  <a:moveTo>
                    <a:pt x="0" y="592"/>
                  </a:moveTo>
                  <a:lnTo>
                    <a:pt x="488" y="576"/>
                  </a:lnTo>
                  <a:lnTo>
                    <a:pt x="744" y="0"/>
                  </a:lnTo>
                  <a:lnTo>
                    <a:pt x="336" y="8"/>
                  </a:lnTo>
                  <a:lnTo>
                    <a:pt x="0" y="592"/>
                  </a:lnTo>
                  <a:close/>
                </a:path>
              </a:pathLst>
            </a:custGeom>
            <a:solidFill>
              <a:srgbClr val="FF33CC"/>
            </a:solidFill>
            <a:ln w="38100">
              <a:solidFill>
                <a:schemeClr val="tx1"/>
              </a:solidFill>
              <a:round/>
              <a:headEnd/>
              <a:tailEnd/>
            </a:ln>
          </p:spPr>
          <p:txBody>
            <a:bodyPr wrap="none" anchor="ctr"/>
            <a:lstStyle/>
            <a:p>
              <a:endParaRPr lang="en-US" dirty="0">
                <a:latin typeface="Arial" panose="020B0604020202020204" pitchFamily="34" charset="0"/>
              </a:endParaRPr>
            </a:p>
          </p:txBody>
        </p:sp>
        <p:sp>
          <p:nvSpPr>
            <p:cNvPr id="248844" name="Freeform 9"/>
            <p:cNvSpPr>
              <a:spLocks/>
            </p:cNvSpPr>
            <p:nvPr/>
          </p:nvSpPr>
          <p:spPr bwMode="auto">
            <a:xfrm>
              <a:off x="1520" y="2720"/>
              <a:ext cx="248" cy="760"/>
            </a:xfrm>
            <a:custGeom>
              <a:avLst/>
              <a:gdLst>
                <a:gd name="T0" fmla="*/ 248 w 248"/>
                <a:gd name="T1" fmla="*/ 0 h 760"/>
                <a:gd name="T2" fmla="*/ 248 w 248"/>
                <a:gd name="T3" fmla="*/ 208 h 760"/>
                <a:gd name="T4" fmla="*/ 8 w 248"/>
                <a:gd name="T5" fmla="*/ 760 h 760"/>
                <a:gd name="T6" fmla="*/ 0 w 248"/>
                <a:gd name="T7" fmla="*/ 600 h 760"/>
                <a:gd name="T8" fmla="*/ 248 w 248"/>
                <a:gd name="T9" fmla="*/ 0 h 760"/>
                <a:gd name="T10" fmla="*/ 0 60000 65536"/>
                <a:gd name="T11" fmla="*/ 0 60000 65536"/>
                <a:gd name="T12" fmla="*/ 0 60000 65536"/>
                <a:gd name="T13" fmla="*/ 0 60000 65536"/>
                <a:gd name="T14" fmla="*/ 0 60000 65536"/>
                <a:gd name="T15" fmla="*/ 0 w 248"/>
                <a:gd name="T16" fmla="*/ 0 h 760"/>
                <a:gd name="T17" fmla="*/ 248 w 248"/>
                <a:gd name="T18" fmla="*/ 760 h 760"/>
              </a:gdLst>
              <a:ahLst/>
              <a:cxnLst>
                <a:cxn ang="T10">
                  <a:pos x="T0" y="T1"/>
                </a:cxn>
                <a:cxn ang="T11">
                  <a:pos x="T2" y="T3"/>
                </a:cxn>
                <a:cxn ang="T12">
                  <a:pos x="T4" y="T5"/>
                </a:cxn>
                <a:cxn ang="T13">
                  <a:pos x="T6" y="T7"/>
                </a:cxn>
                <a:cxn ang="T14">
                  <a:pos x="T8" y="T9"/>
                </a:cxn>
              </a:cxnLst>
              <a:rect l="T15" t="T16" r="T17" b="T18"/>
              <a:pathLst>
                <a:path w="248" h="760">
                  <a:moveTo>
                    <a:pt x="248" y="0"/>
                  </a:moveTo>
                  <a:lnTo>
                    <a:pt x="248" y="208"/>
                  </a:lnTo>
                  <a:lnTo>
                    <a:pt x="8" y="760"/>
                  </a:lnTo>
                  <a:lnTo>
                    <a:pt x="0" y="600"/>
                  </a:lnTo>
                  <a:lnTo>
                    <a:pt x="248" y="0"/>
                  </a:lnTo>
                  <a:close/>
                </a:path>
              </a:pathLst>
            </a:custGeom>
            <a:solidFill>
              <a:srgbClr val="FF33CC"/>
            </a:solidFill>
            <a:ln w="38100">
              <a:solidFill>
                <a:schemeClr val="tx1"/>
              </a:solidFill>
              <a:round/>
              <a:headEnd/>
              <a:tailEnd/>
            </a:ln>
          </p:spPr>
          <p:txBody>
            <a:bodyPr wrap="none" anchor="ctr"/>
            <a:lstStyle/>
            <a:p>
              <a:endParaRPr lang="en-US" dirty="0">
                <a:latin typeface="Arial" panose="020B0604020202020204" pitchFamily="34" charset="0"/>
              </a:endParaRPr>
            </a:p>
          </p:txBody>
        </p:sp>
        <p:sp>
          <p:nvSpPr>
            <p:cNvPr id="248845" name="Freeform 10"/>
            <p:cNvSpPr>
              <a:spLocks/>
            </p:cNvSpPr>
            <p:nvPr/>
          </p:nvSpPr>
          <p:spPr bwMode="auto">
            <a:xfrm>
              <a:off x="1584" y="3184"/>
              <a:ext cx="136" cy="344"/>
            </a:xfrm>
            <a:custGeom>
              <a:avLst/>
              <a:gdLst>
                <a:gd name="T0" fmla="*/ 24 w 136"/>
                <a:gd name="T1" fmla="*/ 0 h 344"/>
                <a:gd name="T2" fmla="*/ 136 w 136"/>
                <a:gd name="T3" fmla="*/ 0 h 344"/>
                <a:gd name="T4" fmla="*/ 136 w 136"/>
                <a:gd name="T5" fmla="*/ 232 h 344"/>
                <a:gd name="T6" fmla="*/ 106 w 136"/>
                <a:gd name="T7" fmla="*/ 344 h 344"/>
                <a:gd name="T8" fmla="*/ 106 w 136"/>
                <a:gd name="T9" fmla="*/ 88 h 344"/>
                <a:gd name="T10" fmla="*/ 0 w 136"/>
                <a:gd name="T11" fmla="*/ 88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endParaRPr lang="en-US" dirty="0">
                <a:latin typeface="Arial" panose="020B0604020202020204" pitchFamily="34" charset="0"/>
              </a:endParaRPr>
            </a:p>
          </p:txBody>
        </p:sp>
        <p:sp>
          <p:nvSpPr>
            <p:cNvPr id="248846" name="Freeform 11"/>
            <p:cNvSpPr>
              <a:spLocks/>
            </p:cNvSpPr>
            <p:nvPr/>
          </p:nvSpPr>
          <p:spPr bwMode="auto">
            <a:xfrm>
              <a:off x="1669" y="3008"/>
              <a:ext cx="123" cy="312"/>
            </a:xfrm>
            <a:custGeom>
              <a:avLst/>
              <a:gdLst>
                <a:gd name="T0" fmla="*/ 13 w 136"/>
                <a:gd name="T1" fmla="*/ 0 h 344"/>
                <a:gd name="T2" fmla="*/ 73 w 136"/>
                <a:gd name="T3" fmla="*/ 0 h 344"/>
                <a:gd name="T4" fmla="*/ 73 w 136"/>
                <a:gd name="T5" fmla="*/ 128 h 344"/>
                <a:gd name="T6" fmla="*/ 58 w 136"/>
                <a:gd name="T7" fmla="*/ 191 h 344"/>
                <a:gd name="T8" fmla="*/ 58 w 136"/>
                <a:gd name="T9" fmla="*/ 49 h 344"/>
                <a:gd name="T10" fmla="*/ 0 w 136"/>
                <a:gd name="T11" fmla="*/ 49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endParaRPr lang="en-US" dirty="0">
                <a:latin typeface="Arial" panose="020B0604020202020204" pitchFamily="34" charset="0"/>
              </a:endParaRPr>
            </a:p>
          </p:txBody>
        </p:sp>
        <p:sp>
          <p:nvSpPr>
            <p:cNvPr id="248847" name="Freeform 12"/>
            <p:cNvSpPr>
              <a:spLocks/>
            </p:cNvSpPr>
            <p:nvPr/>
          </p:nvSpPr>
          <p:spPr bwMode="auto">
            <a:xfrm>
              <a:off x="1737" y="2840"/>
              <a:ext cx="127" cy="320"/>
            </a:xfrm>
            <a:custGeom>
              <a:avLst/>
              <a:gdLst>
                <a:gd name="T0" fmla="*/ 17 w 136"/>
                <a:gd name="T1" fmla="*/ 0 h 344"/>
                <a:gd name="T2" fmla="*/ 91 w 136"/>
                <a:gd name="T3" fmla="*/ 0 h 344"/>
                <a:gd name="T4" fmla="*/ 91 w 136"/>
                <a:gd name="T5" fmla="*/ 151 h 344"/>
                <a:gd name="T6" fmla="*/ 70 w 136"/>
                <a:gd name="T7" fmla="*/ 223 h 344"/>
                <a:gd name="T8" fmla="*/ 70 w 136"/>
                <a:gd name="T9" fmla="*/ 57 h 344"/>
                <a:gd name="T10" fmla="*/ 0 w 136"/>
                <a:gd name="T11" fmla="*/ 57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endParaRPr lang="en-US" dirty="0">
                <a:latin typeface="Arial" panose="020B0604020202020204" pitchFamily="34" charset="0"/>
              </a:endParaRPr>
            </a:p>
          </p:txBody>
        </p:sp>
      </p:grpSp>
      <p:grpSp>
        <p:nvGrpSpPr>
          <p:cNvPr id="248848" name="Group 13"/>
          <p:cNvGrpSpPr>
            <a:grpSpLocks/>
          </p:cNvGrpSpPr>
          <p:nvPr/>
        </p:nvGrpSpPr>
        <p:grpSpPr bwMode="auto">
          <a:xfrm flipH="1">
            <a:off x="5480050" y="2441575"/>
            <a:ext cx="1358900" cy="1282700"/>
            <a:chOff x="1008" y="2720"/>
            <a:chExt cx="856" cy="808"/>
          </a:xfrm>
        </p:grpSpPr>
        <p:sp>
          <p:nvSpPr>
            <p:cNvPr id="248849" name="Rectangle 14"/>
            <p:cNvSpPr>
              <a:spLocks noChangeArrowheads="1"/>
            </p:cNvSpPr>
            <p:nvPr/>
          </p:nvSpPr>
          <p:spPr bwMode="auto">
            <a:xfrm>
              <a:off x="1032" y="3304"/>
              <a:ext cx="488" cy="160"/>
            </a:xfrm>
            <a:prstGeom prst="rect">
              <a:avLst/>
            </a:prstGeom>
            <a:solidFill>
              <a:schemeClr val="accent1"/>
            </a:solidFill>
            <a:ln w="38100" algn="ctr">
              <a:solidFill>
                <a:schemeClr val="tx1"/>
              </a:solidFill>
              <a:miter lim="800000"/>
              <a:headEnd/>
              <a:tailEnd/>
            </a:ln>
          </p:spPr>
          <p:txBody>
            <a:bodyPr wrap="none" anchor="ctr"/>
            <a:lstStyle/>
            <a:p>
              <a:endParaRPr lang="en-US" dirty="0">
                <a:latin typeface="Arial" panose="020B0604020202020204" pitchFamily="34" charset="0"/>
              </a:endParaRPr>
            </a:p>
          </p:txBody>
        </p:sp>
        <p:sp>
          <p:nvSpPr>
            <p:cNvPr id="248850" name="Freeform 15"/>
            <p:cNvSpPr>
              <a:spLocks/>
            </p:cNvSpPr>
            <p:nvPr/>
          </p:nvSpPr>
          <p:spPr bwMode="auto">
            <a:xfrm flipH="1">
              <a:off x="1008" y="3168"/>
              <a:ext cx="136" cy="344"/>
            </a:xfrm>
            <a:custGeom>
              <a:avLst/>
              <a:gdLst>
                <a:gd name="T0" fmla="*/ 24 w 136"/>
                <a:gd name="T1" fmla="*/ 0 h 344"/>
                <a:gd name="T2" fmla="*/ 136 w 136"/>
                <a:gd name="T3" fmla="*/ 0 h 344"/>
                <a:gd name="T4" fmla="*/ 136 w 136"/>
                <a:gd name="T5" fmla="*/ 232 h 344"/>
                <a:gd name="T6" fmla="*/ 106 w 136"/>
                <a:gd name="T7" fmla="*/ 344 h 344"/>
                <a:gd name="T8" fmla="*/ 106 w 136"/>
                <a:gd name="T9" fmla="*/ 88 h 344"/>
                <a:gd name="T10" fmla="*/ 0 w 136"/>
                <a:gd name="T11" fmla="*/ 88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endParaRPr lang="en-US" dirty="0">
                <a:latin typeface="Arial" panose="020B0604020202020204" pitchFamily="34" charset="0"/>
              </a:endParaRPr>
            </a:p>
          </p:txBody>
        </p:sp>
        <p:sp>
          <p:nvSpPr>
            <p:cNvPr id="248851" name="Freeform 16"/>
            <p:cNvSpPr>
              <a:spLocks/>
            </p:cNvSpPr>
            <p:nvPr/>
          </p:nvSpPr>
          <p:spPr bwMode="auto">
            <a:xfrm flipH="1">
              <a:off x="1077" y="3000"/>
              <a:ext cx="123" cy="312"/>
            </a:xfrm>
            <a:custGeom>
              <a:avLst/>
              <a:gdLst>
                <a:gd name="T0" fmla="*/ 13 w 136"/>
                <a:gd name="T1" fmla="*/ 0 h 344"/>
                <a:gd name="T2" fmla="*/ 73 w 136"/>
                <a:gd name="T3" fmla="*/ 0 h 344"/>
                <a:gd name="T4" fmla="*/ 73 w 136"/>
                <a:gd name="T5" fmla="*/ 128 h 344"/>
                <a:gd name="T6" fmla="*/ 58 w 136"/>
                <a:gd name="T7" fmla="*/ 191 h 344"/>
                <a:gd name="T8" fmla="*/ 58 w 136"/>
                <a:gd name="T9" fmla="*/ 49 h 344"/>
                <a:gd name="T10" fmla="*/ 0 w 136"/>
                <a:gd name="T11" fmla="*/ 49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endParaRPr lang="en-US" dirty="0">
                <a:latin typeface="Arial" panose="020B0604020202020204" pitchFamily="34" charset="0"/>
              </a:endParaRPr>
            </a:p>
          </p:txBody>
        </p:sp>
        <p:sp>
          <p:nvSpPr>
            <p:cNvPr id="248852" name="Freeform 17"/>
            <p:cNvSpPr>
              <a:spLocks/>
            </p:cNvSpPr>
            <p:nvPr/>
          </p:nvSpPr>
          <p:spPr bwMode="auto">
            <a:xfrm flipH="1">
              <a:off x="1200" y="2800"/>
              <a:ext cx="127" cy="320"/>
            </a:xfrm>
            <a:custGeom>
              <a:avLst/>
              <a:gdLst>
                <a:gd name="T0" fmla="*/ 17 w 136"/>
                <a:gd name="T1" fmla="*/ 0 h 344"/>
                <a:gd name="T2" fmla="*/ 91 w 136"/>
                <a:gd name="T3" fmla="*/ 0 h 344"/>
                <a:gd name="T4" fmla="*/ 91 w 136"/>
                <a:gd name="T5" fmla="*/ 151 h 344"/>
                <a:gd name="T6" fmla="*/ 70 w 136"/>
                <a:gd name="T7" fmla="*/ 223 h 344"/>
                <a:gd name="T8" fmla="*/ 70 w 136"/>
                <a:gd name="T9" fmla="*/ 57 h 344"/>
                <a:gd name="T10" fmla="*/ 0 w 136"/>
                <a:gd name="T11" fmla="*/ 57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endParaRPr lang="en-US" dirty="0">
                <a:latin typeface="Arial" panose="020B0604020202020204" pitchFamily="34" charset="0"/>
              </a:endParaRPr>
            </a:p>
          </p:txBody>
        </p:sp>
        <p:sp>
          <p:nvSpPr>
            <p:cNvPr id="248853" name="Freeform 18"/>
            <p:cNvSpPr>
              <a:spLocks/>
            </p:cNvSpPr>
            <p:nvPr/>
          </p:nvSpPr>
          <p:spPr bwMode="auto">
            <a:xfrm>
              <a:off x="1032" y="2720"/>
              <a:ext cx="744" cy="592"/>
            </a:xfrm>
            <a:custGeom>
              <a:avLst/>
              <a:gdLst>
                <a:gd name="T0" fmla="*/ 0 w 744"/>
                <a:gd name="T1" fmla="*/ 592 h 592"/>
                <a:gd name="T2" fmla="*/ 488 w 744"/>
                <a:gd name="T3" fmla="*/ 576 h 592"/>
                <a:gd name="T4" fmla="*/ 744 w 744"/>
                <a:gd name="T5" fmla="*/ 0 h 592"/>
                <a:gd name="T6" fmla="*/ 336 w 744"/>
                <a:gd name="T7" fmla="*/ 8 h 592"/>
                <a:gd name="T8" fmla="*/ 0 w 744"/>
                <a:gd name="T9" fmla="*/ 592 h 592"/>
                <a:gd name="T10" fmla="*/ 0 60000 65536"/>
                <a:gd name="T11" fmla="*/ 0 60000 65536"/>
                <a:gd name="T12" fmla="*/ 0 60000 65536"/>
                <a:gd name="T13" fmla="*/ 0 60000 65536"/>
                <a:gd name="T14" fmla="*/ 0 60000 65536"/>
                <a:gd name="T15" fmla="*/ 0 w 744"/>
                <a:gd name="T16" fmla="*/ 0 h 592"/>
                <a:gd name="T17" fmla="*/ 744 w 744"/>
                <a:gd name="T18" fmla="*/ 592 h 592"/>
              </a:gdLst>
              <a:ahLst/>
              <a:cxnLst>
                <a:cxn ang="T10">
                  <a:pos x="T0" y="T1"/>
                </a:cxn>
                <a:cxn ang="T11">
                  <a:pos x="T2" y="T3"/>
                </a:cxn>
                <a:cxn ang="T12">
                  <a:pos x="T4" y="T5"/>
                </a:cxn>
                <a:cxn ang="T13">
                  <a:pos x="T6" y="T7"/>
                </a:cxn>
                <a:cxn ang="T14">
                  <a:pos x="T8" y="T9"/>
                </a:cxn>
              </a:cxnLst>
              <a:rect l="T15" t="T16" r="T17" b="T18"/>
              <a:pathLst>
                <a:path w="744" h="592">
                  <a:moveTo>
                    <a:pt x="0" y="592"/>
                  </a:moveTo>
                  <a:lnTo>
                    <a:pt x="488" y="576"/>
                  </a:lnTo>
                  <a:lnTo>
                    <a:pt x="744" y="0"/>
                  </a:lnTo>
                  <a:lnTo>
                    <a:pt x="336" y="8"/>
                  </a:lnTo>
                  <a:lnTo>
                    <a:pt x="0" y="592"/>
                  </a:lnTo>
                  <a:close/>
                </a:path>
              </a:pathLst>
            </a:custGeom>
            <a:solidFill>
              <a:schemeClr val="accent1"/>
            </a:solidFill>
            <a:ln w="38100">
              <a:solidFill>
                <a:schemeClr val="tx1"/>
              </a:solidFill>
              <a:round/>
              <a:headEnd/>
              <a:tailEnd/>
            </a:ln>
          </p:spPr>
          <p:txBody>
            <a:bodyPr wrap="none" anchor="ctr"/>
            <a:lstStyle/>
            <a:p>
              <a:endParaRPr lang="en-US" dirty="0">
                <a:latin typeface="Arial" panose="020B0604020202020204" pitchFamily="34" charset="0"/>
              </a:endParaRPr>
            </a:p>
          </p:txBody>
        </p:sp>
        <p:sp>
          <p:nvSpPr>
            <p:cNvPr id="248854" name="Freeform 19"/>
            <p:cNvSpPr>
              <a:spLocks/>
            </p:cNvSpPr>
            <p:nvPr/>
          </p:nvSpPr>
          <p:spPr bwMode="auto">
            <a:xfrm>
              <a:off x="1520" y="2720"/>
              <a:ext cx="248" cy="760"/>
            </a:xfrm>
            <a:custGeom>
              <a:avLst/>
              <a:gdLst>
                <a:gd name="T0" fmla="*/ 248 w 248"/>
                <a:gd name="T1" fmla="*/ 0 h 760"/>
                <a:gd name="T2" fmla="*/ 248 w 248"/>
                <a:gd name="T3" fmla="*/ 208 h 760"/>
                <a:gd name="T4" fmla="*/ 8 w 248"/>
                <a:gd name="T5" fmla="*/ 760 h 760"/>
                <a:gd name="T6" fmla="*/ 0 w 248"/>
                <a:gd name="T7" fmla="*/ 600 h 760"/>
                <a:gd name="T8" fmla="*/ 248 w 248"/>
                <a:gd name="T9" fmla="*/ 0 h 760"/>
                <a:gd name="T10" fmla="*/ 0 60000 65536"/>
                <a:gd name="T11" fmla="*/ 0 60000 65536"/>
                <a:gd name="T12" fmla="*/ 0 60000 65536"/>
                <a:gd name="T13" fmla="*/ 0 60000 65536"/>
                <a:gd name="T14" fmla="*/ 0 60000 65536"/>
                <a:gd name="T15" fmla="*/ 0 w 248"/>
                <a:gd name="T16" fmla="*/ 0 h 760"/>
                <a:gd name="T17" fmla="*/ 248 w 248"/>
                <a:gd name="T18" fmla="*/ 760 h 760"/>
              </a:gdLst>
              <a:ahLst/>
              <a:cxnLst>
                <a:cxn ang="T10">
                  <a:pos x="T0" y="T1"/>
                </a:cxn>
                <a:cxn ang="T11">
                  <a:pos x="T2" y="T3"/>
                </a:cxn>
                <a:cxn ang="T12">
                  <a:pos x="T4" y="T5"/>
                </a:cxn>
                <a:cxn ang="T13">
                  <a:pos x="T6" y="T7"/>
                </a:cxn>
                <a:cxn ang="T14">
                  <a:pos x="T8" y="T9"/>
                </a:cxn>
              </a:cxnLst>
              <a:rect l="T15" t="T16" r="T17" b="T18"/>
              <a:pathLst>
                <a:path w="248" h="760">
                  <a:moveTo>
                    <a:pt x="248" y="0"/>
                  </a:moveTo>
                  <a:lnTo>
                    <a:pt x="248" y="208"/>
                  </a:lnTo>
                  <a:lnTo>
                    <a:pt x="8" y="760"/>
                  </a:lnTo>
                  <a:lnTo>
                    <a:pt x="0" y="600"/>
                  </a:lnTo>
                  <a:lnTo>
                    <a:pt x="248" y="0"/>
                  </a:lnTo>
                  <a:close/>
                </a:path>
              </a:pathLst>
            </a:custGeom>
            <a:solidFill>
              <a:schemeClr val="accent1"/>
            </a:solidFill>
            <a:ln w="38100">
              <a:solidFill>
                <a:schemeClr val="tx1"/>
              </a:solidFill>
              <a:round/>
              <a:headEnd/>
              <a:tailEnd/>
            </a:ln>
          </p:spPr>
          <p:txBody>
            <a:bodyPr wrap="none" anchor="ctr"/>
            <a:lstStyle/>
            <a:p>
              <a:endParaRPr lang="en-US" dirty="0">
                <a:latin typeface="Arial" panose="020B0604020202020204" pitchFamily="34" charset="0"/>
              </a:endParaRPr>
            </a:p>
          </p:txBody>
        </p:sp>
        <p:sp>
          <p:nvSpPr>
            <p:cNvPr id="248855" name="Freeform 20"/>
            <p:cNvSpPr>
              <a:spLocks/>
            </p:cNvSpPr>
            <p:nvPr/>
          </p:nvSpPr>
          <p:spPr bwMode="auto">
            <a:xfrm>
              <a:off x="1584" y="3184"/>
              <a:ext cx="136" cy="344"/>
            </a:xfrm>
            <a:custGeom>
              <a:avLst/>
              <a:gdLst>
                <a:gd name="T0" fmla="*/ 24 w 136"/>
                <a:gd name="T1" fmla="*/ 0 h 344"/>
                <a:gd name="T2" fmla="*/ 136 w 136"/>
                <a:gd name="T3" fmla="*/ 0 h 344"/>
                <a:gd name="T4" fmla="*/ 136 w 136"/>
                <a:gd name="T5" fmla="*/ 232 h 344"/>
                <a:gd name="T6" fmla="*/ 106 w 136"/>
                <a:gd name="T7" fmla="*/ 344 h 344"/>
                <a:gd name="T8" fmla="*/ 106 w 136"/>
                <a:gd name="T9" fmla="*/ 88 h 344"/>
                <a:gd name="T10" fmla="*/ 0 w 136"/>
                <a:gd name="T11" fmla="*/ 88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endParaRPr lang="en-US" dirty="0">
                <a:latin typeface="Arial" panose="020B0604020202020204" pitchFamily="34" charset="0"/>
              </a:endParaRPr>
            </a:p>
          </p:txBody>
        </p:sp>
        <p:sp>
          <p:nvSpPr>
            <p:cNvPr id="248856" name="Freeform 21"/>
            <p:cNvSpPr>
              <a:spLocks/>
            </p:cNvSpPr>
            <p:nvPr/>
          </p:nvSpPr>
          <p:spPr bwMode="auto">
            <a:xfrm>
              <a:off x="1669" y="3008"/>
              <a:ext cx="123" cy="312"/>
            </a:xfrm>
            <a:custGeom>
              <a:avLst/>
              <a:gdLst>
                <a:gd name="T0" fmla="*/ 13 w 136"/>
                <a:gd name="T1" fmla="*/ 0 h 344"/>
                <a:gd name="T2" fmla="*/ 73 w 136"/>
                <a:gd name="T3" fmla="*/ 0 h 344"/>
                <a:gd name="T4" fmla="*/ 73 w 136"/>
                <a:gd name="T5" fmla="*/ 128 h 344"/>
                <a:gd name="T6" fmla="*/ 58 w 136"/>
                <a:gd name="T7" fmla="*/ 191 h 344"/>
                <a:gd name="T8" fmla="*/ 58 w 136"/>
                <a:gd name="T9" fmla="*/ 49 h 344"/>
                <a:gd name="T10" fmla="*/ 0 w 136"/>
                <a:gd name="T11" fmla="*/ 49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endParaRPr lang="en-US" dirty="0">
                <a:latin typeface="Arial" panose="020B0604020202020204" pitchFamily="34" charset="0"/>
              </a:endParaRPr>
            </a:p>
          </p:txBody>
        </p:sp>
        <p:sp>
          <p:nvSpPr>
            <p:cNvPr id="248857" name="Freeform 22"/>
            <p:cNvSpPr>
              <a:spLocks/>
            </p:cNvSpPr>
            <p:nvPr/>
          </p:nvSpPr>
          <p:spPr bwMode="auto">
            <a:xfrm>
              <a:off x="1737" y="2840"/>
              <a:ext cx="127" cy="320"/>
            </a:xfrm>
            <a:custGeom>
              <a:avLst/>
              <a:gdLst>
                <a:gd name="T0" fmla="*/ 17 w 136"/>
                <a:gd name="T1" fmla="*/ 0 h 344"/>
                <a:gd name="T2" fmla="*/ 91 w 136"/>
                <a:gd name="T3" fmla="*/ 0 h 344"/>
                <a:gd name="T4" fmla="*/ 91 w 136"/>
                <a:gd name="T5" fmla="*/ 151 h 344"/>
                <a:gd name="T6" fmla="*/ 70 w 136"/>
                <a:gd name="T7" fmla="*/ 223 h 344"/>
                <a:gd name="T8" fmla="*/ 70 w 136"/>
                <a:gd name="T9" fmla="*/ 57 h 344"/>
                <a:gd name="T10" fmla="*/ 0 w 136"/>
                <a:gd name="T11" fmla="*/ 57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endParaRPr lang="en-US" dirty="0">
                <a:latin typeface="Arial" panose="020B0604020202020204" pitchFamily="34" charset="0"/>
              </a:endParaRPr>
            </a:p>
          </p:txBody>
        </p:sp>
      </p:grpSp>
      <p:sp>
        <p:nvSpPr>
          <p:cNvPr id="248858" name="AutoShape 23"/>
          <p:cNvSpPr>
            <a:spLocks noChangeArrowheads="1"/>
          </p:cNvSpPr>
          <p:nvPr/>
        </p:nvSpPr>
        <p:spPr bwMode="auto">
          <a:xfrm>
            <a:off x="1182688" y="4298950"/>
            <a:ext cx="6626225" cy="641350"/>
          </a:xfrm>
          <a:prstGeom prst="leftRightArrow">
            <a:avLst>
              <a:gd name="adj1" fmla="val 40102"/>
              <a:gd name="adj2" fmla="val 81458"/>
            </a:avLst>
          </a:prstGeom>
          <a:solidFill>
            <a:schemeClr val="folHlink"/>
          </a:solidFill>
          <a:ln w="38100">
            <a:solidFill>
              <a:schemeClr val="tx1"/>
            </a:solidFill>
            <a:miter lim="800000"/>
            <a:headEnd/>
            <a:tailEnd/>
          </a:ln>
        </p:spPr>
        <p:txBody>
          <a:bodyPr wrap="none" anchor="ctr"/>
          <a:lstStyle/>
          <a:p>
            <a:r>
              <a:rPr lang="en-US" sz="2000" dirty="0">
                <a:latin typeface="Arial" panose="020B0604020202020204" pitchFamily="34" charset="0"/>
                <a:cs typeface="Arial" panose="020B0604020202020204" pitchFamily="34" charset="0"/>
              </a:rPr>
              <a:t>Interconnect</a:t>
            </a:r>
          </a:p>
        </p:txBody>
      </p:sp>
      <p:sp>
        <p:nvSpPr>
          <p:cNvPr id="248859" name="Rectangle 24"/>
          <p:cNvSpPr>
            <a:spLocks noChangeArrowheads="1"/>
          </p:cNvSpPr>
          <p:nvPr/>
        </p:nvSpPr>
        <p:spPr bwMode="auto">
          <a:xfrm>
            <a:off x="1919288" y="3887788"/>
            <a:ext cx="1203325" cy="385762"/>
          </a:xfrm>
          <a:prstGeom prst="rect">
            <a:avLst/>
          </a:prstGeom>
          <a:solidFill>
            <a:schemeClr val="folHlink"/>
          </a:solidFill>
          <a:ln w="38100">
            <a:solidFill>
              <a:schemeClr val="tx1"/>
            </a:solidFill>
            <a:miter lim="800000"/>
            <a:headEnd/>
            <a:tailEnd/>
          </a:ln>
        </p:spPr>
        <p:txBody>
          <a:bodyPr wrap="none" anchor="ctr"/>
          <a:lstStyle/>
          <a:p>
            <a:endParaRPr lang="en-US" sz="2400" dirty="0">
              <a:solidFill>
                <a:schemeClr val="bg1"/>
              </a:solidFill>
              <a:latin typeface="Arial" panose="020B0604020202020204" pitchFamily="34" charset="0"/>
            </a:endParaRPr>
          </a:p>
        </p:txBody>
      </p:sp>
      <p:sp>
        <p:nvSpPr>
          <p:cNvPr id="248860" name="AutoShape 25"/>
          <p:cNvSpPr>
            <a:spLocks noChangeArrowheads="1"/>
          </p:cNvSpPr>
          <p:nvPr/>
        </p:nvSpPr>
        <p:spPr bwMode="auto">
          <a:xfrm>
            <a:off x="4025900" y="4829175"/>
            <a:ext cx="819150" cy="352425"/>
          </a:xfrm>
          <a:prstGeom prst="upDownArrow">
            <a:avLst>
              <a:gd name="adj1" fmla="val 50000"/>
              <a:gd name="adj2" fmla="val 33782"/>
            </a:avLst>
          </a:prstGeom>
          <a:solidFill>
            <a:schemeClr val="folHlink"/>
          </a:solidFill>
          <a:ln w="38100">
            <a:solidFill>
              <a:schemeClr val="tx1"/>
            </a:solidFill>
            <a:miter lim="800000"/>
            <a:headEnd/>
            <a:tailEnd/>
          </a:ln>
        </p:spPr>
        <p:txBody>
          <a:bodyPr wrap="none" anchor="ctr"/>
          <a:lstStyle/>
          <a:p>
            <a:endParaRPr lang="en-US" dirty="0">
              <a:latin typeface="Arial" panose="020B0604020202020204" pitchFamily="34" charset="0"/>
            </a:endParaRPr>
          </a:p>
        </p:txBody>
      </p:sp>
      <p:sp>
        <p:nvSpPr>
          <p:cNvPr id="248861" name="Rectangle 26"/>
          <p:cNvSpPr>
            <a:spLocks noChangeArrowheads="1"/>
          </p:cNvSpPr>
          <p:nvPr/>
        </p:nvSpPr>
        <p:spPr bwMode="auto">
          <a:xfrm>
            <a:off x="5665788" y="3887788"/>
            <a:ext cx="1203325" cy="385762"/>
          </a:xfrm>
          <a:prstGeom prst="rect">
            <a:avLst/>
          </a:prstGeom>
          <a:solidFill>
            <a:schemeClr val="folHlink"/>
          </a:solidFill>
          <a:ln w="38100">
            <a:solidFill>
              <a:schemeClr val="tx1"/>
            </a:solidFill>
            <a:miter lim="800000"/>
            <a:headEnd/>
            <a:tailEnd/>
          </a:ln>
        </p:spPr>
        <p:txBody>
          <a:bodyPr wrap="none" anchor="ctr"/>
          <a:lstStyle/>
          <a:p>
            <a:endParaRPr lang="en-US" sz="2400" dirty="0">
              <a:solidFill>
                <a:schemeClr val="bg1"/>
              </a:solidFill>
              <a:latin typeface="Arial" panose="020B0604020202020204" pitchFamily="34" charset="0"/>
            </a:endParaRPr>
          </a:p>
        </p:txBody>
      </p:sp>
      <p:sp>
        <p:nvSpPr>
          <p:cNvPr id="248862" name="Rectangle 27"/>
          <p:cNvSpPr>
            <a:spLocks noChangeArrowheads="1"/>
          </p:cNvSpPr>
          <p:nvPr/>
        </p:nvSpPr>
        <p:spPr bwMode="auto">
          <a:xfrm>
            <a:off x="2181225" y="5343525"/>
            <a:ext cx="1203325" cy="385763"/>
          </a:xfrm>
          <a:prstGeom prst="rect">
            <a:avLst/>
          </a:prstGeom>
          <a:solidFill>
            <a:schemeClr val="folHlink"/>
          </a:solidFill>
          <a:ln w="38100">
            <a:solidFill>
              <a:schemeClr val="tx1"/>
            </a:solidFill>
            <a:miter lim="800000"/>
            <a:headEnd/>
            <a:tailEnd/>
          </a:ln>
        </p:spPr>
        <p:txBody>
          <a:bodyPr wrap="none" anchor="ctr"/>
          <a:lstStyle/>
          <a:p>
            <a:endParaRPr lang="en-US" sz="2400" dirty="0">
              <a:solidFill>
                <a:schemeClr val="bg1"/>
              </a:solidFill>
              <a:latin typeface="Arial" panose="020B0604020202020204" pitchFamily="34" charset="0"/>
            </a:endParaRPr>
          </a:p>
        </p:txBody>
      </p:sp>
      <p:sp>
        <p:nvSpPr>
          <p:cNvPr id="248863" name="Rectangle 28"/>
          <p:cNvSpPr>
            <a:spLocks noChangeArrowheads="1"/>
          </p:cNvSpPr>
          <p:nvPr/>
        </p:nvSpPr>
        <p:spPr bwMode="auto">
          <a:xfrm>
            <a:off x="3368675" y="5343525"/>
            <a:ext cx="1203325" cy="385763"/>
          </a:xfrm>
          <a:prstGeom prst="rect">
            <a:avLst/>
          </a:prstGeom>
          <a:solidFill>
            <a:schemeClr val="folHlink"/>
          </a:solidFill>
          <a:ln w="38100">
            <a:solidFill>
              <a:schemeClr val="tx1"/>
            </a:solidFill>
            <a:miter lim="800000"/>
            <a:headEnd/>
            <a:tailEnd/>
          </a:ln>
        </p:spPr>
        <p:txBody>
          <a:bodyPr wrap="none" anchor="ctr"/>
          <a:lstStyle/>
          <a:p>
            <a:endParaRPr lang="en-US" sz="2400" dirty="0">
              <a:solidFill>
                <a:schemeClr val="bg1"/>
              </a:solidFill>
              <a:latin typeface="Arial" panose="020B0604020202020204" pitchFamily="34" charset="0"/>
            </a:endParaRPr>
          </a:p>
        </p:txBody>
      </p:sp>
      <p:sp>
        <p:nvSpPr>
          <p:cNvPr id="248864" name="Rectangle 29"/>
          <p:cNvSpPr>
            <a:spLocks noChangeArrowheads="1"/>
          </p:cNvSpPr>
          <p:nvPr/>
        </p:nvSpPr>
        <p:spPr bwMode="auto">
          <a:xfrm>
            <a:off x="4556125" y="5343525"/>
            <a:ext cx="1203325" cy="385763"/>
          </a:xfrm>
          <a:prstGeom prst="rect">
            <a:avLst/>
          </a:prstGeom>
          <a:solidFill>
            <a:schemeClr val="folHlink"/>
          </a:solidFill>
          <a:ln w="38100">
            <a:solidFill>
              <a:schemeClr val="tx1"/>
            </a:solidFill>
            <a:miter lim="800000"/>
            <a:headEnd/>
            <a:tailEnd/>
          </a:ln>
        </p:spPr>
        <p:txBody>
          <a:bodyPr wrap="none" anchor="ctr"/>
          <a:lstStyle/>
          <a:p>
            <a:endParaRPr lang="en-US" sz="2400" dirty="0">
              <a:solidFill>
                <a:schemeClr val="bg1"/>
              </a:solidFill>
              <a:latin typeface="Arial" panose="020B0604020202020204" pitchFamily="34" charset="0"/>
            </a:endParaRPr>
          </a:p>
        </p:txBody>
      </p:sp>
      <p:sp>
        <p:nvSpPr>
          <p:cNvPr id="248865" name="Rectangle 30"/>
          <p:cNvSpPr>
            <a:spLocks noChangeArrowheads="1"/>
          </p:cNvSpPr>
          <p:nvPr/>
        </p:nvSpPr>
        <p:spPr bwMode="auto">
          <a:xfrm>
            <a:off x="5741988" y="5343525"/>
            <a:ext cx="1203325" cy="385763"/>
          </a:xfrm>
          <a:prstGeom prst="rect">
            <a:avLst/>
          </a:prstGeom>
          <a:solidFill>
            <a:srgbClr val="FFFF99"/>
          </a:solidFill>
          <a:ln w="38100">
            <a:solidFill>
              <a:schemeClr val="tx1"/>
            </a:solidFill>
            <a:miter lim="800000"/>
            <a:headEnd/>
            <a:tailEnd/>
          </a:ln>
        </p:spPr>
        <p:txBody>
          <a:bodyPr wrap="none" anchor="ctr"/>
          <a:lstStyle/>
          <a:p>
            <a:endParaRPr lang="en-US" sz="2400" dirty="0">
              <a:solidFill>
                <a:schemeClr val="bg1"/>
              </a:solidFill>
              <a:latin typeface="Arial" panose="020B0604020202020204" pitchFamily="34" charset="0"/>
            </a:endParaRPr>
          </a:p>
        </p:txBody>
      </p:sp>
      <p:sp>
        <p:nvSpPr>
          <p:cNvPr id="248866" name="Rectangle 31"/>
          <p:cNvSpPr>
            <a:spLocks noChangeArrowheads="1"/>
          </p:cNvSpPr>
          <p:nvPr/>
        </p:nvSpPr>
        <p:spPr bwMode="auto">
          <a:xfrm>
            <a:off x="7391400" y="3867150"/>
            <a:ext cx="1160895" cy="461665"/>
          </a:xfrm>
          <a:prstGeom prst="rect">
            <a:avLst/>
          </a:prstGeom>
          <a:noFill/>
          <a:ln w="57150" algn="ctr">
            <a:noFill/>
            <a:miter lim="800000"/>
            <a:headEnd/>
            <a:tailEnd/>
          </a:ln>
        </p:spPr>
        <p:txBody>
          <a:bodyPr wrap="none">
            <a:spAutoFit/>
          </a:bodyPr>
          <a:lstStyle/>
          <a:p>
            <a:pPr algn="l"/>
            <a:r>
              <a:rPr lang="en-US" sz="2400" dirty="0">
                <a:solidFill>
                  <a:schemeClr val="tx1"/>
                </a:solidFill>
                <a:latin typeface="Arial" panose="020B0604020202020204" pitchFamily="34" charset="0"/>
                <a:cs typeface="Arial" panose="020B0604020202020204" pitchFamily="34" charset="0"/>
              </a:rPr>
              <a:t>caches</a:t>
            </a:r>
          </a:p>
        </p:txBody>
      </p:sp>
      <p:sp>
        <p:nvSpPr>
          <p:cNvPr id="248867" name="Rectangle 32"/>
          <p:cNvSpPr>
            <a:spLocks noChangeArrowheads="1"/>
          </p:cNvSpPr>
          <p:nvPr/>
        </p:nvSpPr>
        <p:spPr bwMode="auto">
          <a:xfrm>
            <a:off x="7386638" y="5343525"/>
            <a:ext cx="1289050" cy="457200"/>
          </a:xfrm>
          <a:prstGeom prst="rect">
            <a:avLst/>
          </a:prstGeom>
          <a:noFill/>
          <a:ln w="57150" algn="ctr">
            <a:noFill/>
            <a:miter lim="800000"/>
            <a:headEnd/>
            <a:tailEnd/>
          </a:ln>
        </p:spPr>
        <p:txBody>
          <a:bodyPr wrap="none">
            <a:spAutoFit/>
          </a:bodyPr>
          <a:lstStyle/>
          <a:p>
            <a:pPr algn="l"/>
            <a:r>
              <a:rPr lang="en-US" sz="2400" dirty="0">
                <a:solidFill>
                  <a:schemeClr val="tx1"/>
                </a:solidFill>
                <a:latin typeface="Arial" panose="020B0604020202020204" pitchFamily="34" charset="0"/>
                <a:cs typeface="Arial" panose="020B0604020202020204" pitchFamily="34" charset="0"/>
              </a:rPr>
              <a:t>memory</a:t>
            </a:r>
          </a:p>
        </p:txBody>
      </p:sp>
      <p:sp>
        <p:nvSpPr>
          <p:cNvPr id="952353" name="AutoShape 33"/>
          <p:cNvSpPr>
            <a:spLocks noChangeArrowheads="1"/>
          </p:cNvSpPr>
          <p:nvPr/>
        </p:nvSpPr>
        <p:spPr bwMode="auto">
          <a:xfrm>
            <a:off x="395288" y="1258888"/>
            <a:ext cx="1941512" cy="1187450"/>
          </a:xfrm>
          <a:prstGeom prst="cloudCallout">
            <a:avLst>
              <a:gd name="adj1" fmla="val 65861"/>
              <a:gd name="adj2" fmla="val 43315"/>
            </a:avLst>
          </a:prstGeom>
          <a:solidFill>
            <a:schemeClr val="bg2">
              <a:alpha val="30196"/>
            </a:schemeClr>
          </a:solidFill>
          <a:ln w="38100">
            <a:solidFill>
              <a:schemeClr val="tx1"/>
            </a:solidFill>
            <a:round/>
            <a:headEnd/>
            <a:tailEnd/>
          </a:ln>
        </p:spPr>
        <p:txBody>
          <a:bodyPr anchor="ctr"/>
          <a:lstStyle/>
          <a:p>
            <a:r>
              <a:rPr lang="en-US" sz="3600" dirty="0">
                <a:solidFill>
                  <a:srgbClr val="FFFF00"/>
                </a:solidFill>
                <a:latin typeface="Arial" panose="020B0604020202020204" pitchFamily="34" charset="0"/>
                <a:cs typeface="Arial" panose="020B0604020202020204" pitchFamily="34" charset="0"/>
              </a:rPr>
              <a:t>read</a:t>
            </a:r>
            <a:endParaRPr lang="en-GB" sz="3600" dirty="0">
              <a:solidFill>
                <a:srgbClr val="FFFF00"/>
              </a:solidFill>
              <a:latin typeface="Arial" panose="020B0604020202020204" pitchFamily="34" charset="0"/>
              <a:cs typeface="Arial" panose="020B0604020202020204" pitchFamily="34" charset="0"/>
            </a:endParaRPr>
          </a:p>
        </p:txBody>
      </p:sp>
      <p:sp>
        <p:nvSpPr>
          <p:cNvPr id="952354" name="Rectangle 34"/>
          <p:cNvSpPr>
            <a:spLocks noChangeArrowheads="1"/>
          </p:cNvSpPr>
          <p:nvPr/>
        </p:nvSpPr>
        <p:spPr bwMode="auto">
          <a:xfrm>
            <a:off x="1912938" y="3913188"/>
            <a:ext cx="1203325" cy="385762"/>
          </a:xfrm>
          <a:prstGeom prst="rect">
            <a:avLst/>
          </a:prstGeom>
          <a:solidFill>
            <a:srgbClr val="FFFF99"/>
          </a:solidFill>
          <a:ln w="38100">
            <a:solidFill>
              <a:schemeClr val="tx1"/>
            </a:solidFill>
            <a:miter lim="800000"/>
            <a:headEnd/>
            <a:tailEnd/>
          </a:ln>
        </p:spPr>
        <p:txBody>
          <a:bodyPr wrap="none" anchor="ctr"/>
          <a:lstStyle/>
          <a:p>
            <a:endParaRPr lang="en-US" sz="2400" dirty="0">
              <a:solidFill>
                <a:schemeClr val="bg2"/>
              </a:solidFill>
              <a:latin typeface="Arial" panose="020B0604020202020204" pitchFamily="34" charset="0"/>
            </a:endParaRPr>
          </a:p>
        </p:txBody>
      </p:sp>
      <p:sp>
        <p:nvSpPr>
          <p:cNvPr id="952355" name="Rectangle 35"/>
          <p:cNvSpPr>
            <a:spLocks noChangeArrowheads="1"/>
          </p:cNvSpPr>
          <p:nvPr/>
        </p:nvSpPr>
        <p:spPr bwMode="auto">
          <a:xfrm>
            <a:off x="5767388" y="5353050"/>
            <a:ext cx="1203325" cy="385763"/>
          </a:xfrm>
          <a:prstGeom prst="rect">
            <a:avLst/>
          </a:prstGeom>
          <a:solidFill>
            <a:srgbClr val="FFFF99"/>
          </a:solidFill>
          <a:ln w="38100">
            <a:solidFill>
              <a:schemeClr val="tx1"/>
            </a:solidFill>
            <a:miter lim="800000"/>
            <a:headEnd/>
            <a:tailEnd/>
          </a:ln>
        </p:spPr>
        <p:txBody>
          <a:bodyPr wrap="none" anchor="ctr"/>
          <a:lstStyle/>
          <a:p>
            <a:endParaRPr lang="en-US" sz="2400" dirty="0">
              <a:solidFill>
                <a:schemeClr val="bg1"/>
              </a:solidFill>
              <a:latin typeface="Arial" panose="020B0604020202020204" pitchFamily="34" charset="0"/>
            </a:endParaRPr>
          </a:p>
        </p:txBody>
      </p:sp>
      <p:sp>
        <p:nvSpPr>
          <p:cNvPr id="952356" name="AutoShape 36"/>
          <p:cNvSpPr>
            <a:spLocks noChangeArrowheads="1"/>
          </p:cNvSpPr>
          <p:nvPr/>
        </p:nvSpPr>
        <p:spPr bwMode="auto">
          <a:xfrm>
            <a:off x="3200400" y="1514475"/>
            <a:ext cx="1735138" cy="771525"/>
          </a:xfrm>
          <a:prstGeom prst="wedgeRoundRectCallout">
            <a:avLst>
              <a:gd name="adj1" fmla="val -49083"/>
              <a:gd name="adj2" fmla="val 96296"/>
              <a:gd name="adj3" fmla="val 16667"/>
            </a:avLst>
          </a:prstGeom>
          <a:solidFill>
            <a:srgbClr val="CCFF66"/>
          </a:solidFill>
          <a:ln w="57150" algn="ctr">
            <a:solidFill>
              <a:srgbClr val="FF7C80"/>
            </a:solidFill>
            <a:miter lim="800000"/>
            <a:headEnd/>
            <a:tailEnd/>
          </a:ln>
        </p:spPr>
        <p:txBody>
          <a:bodyPr/>
          <a:lstStyle/>
          <a:p>
            <a:r>
              <a:rPr lang="en-US" sz="3200" dirty="0">
                <a:solidFill>
                  <a:srgbClr val="0000FF"/>
                </a:solidFill>
                <a:latin typeface="Arial" panose="020B0604020202020204" pitchFamily="34" charset="0"/>
                <a:cs typeface="Arial" panose="020B0604020202020204" pitchFamily="34" charset="0"/>
              </a:rPr>
              <a:t>active</a:t>
            </a:r>
            <a:endParaRPr lang="en-GB" sz="3200" dirty="0">
              <a:solidFill>
                <a:srgbClr val="0000FF"/>
              </a:solidFill>
              <a:latin typeface="Arial" panose="020B0604020202020204" pitchFamily="34" charset="0"/>
              <a:cs typeface="Arial" panose="020B0604020202020204" pitchFamily="34" charset="0"/>
            </a:endParaRPr>
          </a:p>
        </p:txBody>
      </p:sp>
      <p:sp>
        <p:nvSpPr>
          <p:cNvPr id="43" name="TextBox 42">
            <a:extLst>
              <a:ext uri="{FF2B5EF4-FFF2-40B4-BE49-F238E27FC236}">
                <a16:creationId xmlns:a16="http://schemas.microsoft.com/office/drawing/2014/main" id="{02C67664-F85E-41FC-8969-650FFA16B371}"/>
              </a:ext>
            </a:extLst>
          </p:cNvPr>
          <p:cNvSpPr txBox="1"/>
          <p:nvPr/>
        </p:nvSpPr>
        <p:spPr bwMode="auto">
          <a:xfrm>
            <a:off x="368981" y="312546"/>
            <a:ext cx="5385833" cy="523220"/>
          </a:xfrm>
          <a:prstGeom prst="rect">
            <a:avLst/>
          </a:prstGeom>
          <a:solidFill>
            <a:schemeClr val="bg1"/>
          </a:solidFill>
          <a:ln w="76200">
            <a:solidFill>
              <a:schemeClr val="tx1">
                <a:lumMod val="85000"/>
              </a:schemeClr>
            </a:solid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2800" dirty="0">
                <a:solidFill>
                  <a:srgbClr val="FFFF00"/>
                </a:solidFill>
                <a:latin typeface="Arial" panose="020B0604020202020204" pitchFamily="34" charset="0"/>
                <a:cs typeface="Arial" panose="020B0604020202020204" pitchFamily="34" charset="0"/>
              </a:rPr>
              <a:t>Hardware Transactional Memory</a:t>
            </a:r>
          </a:p>
        </p:txBody>
      </p:sp>
      <p:sp>
        <p:nvSpPr>
          <p:cNvPr id="44" name="Oval 38">
            <a:extLst>
              <a:ext uri="{FF2B5EF4-FFF2-40B4-BE49-F238E27FC236}">
                <a16:creationId xmlns:a16="http://schemas.microsoft.com/office/drawing/2014/main" id="{42B22B3A-F047-433B-9028-56F1FCC53A56}"/>
              </a:ext>
            </a:extLst>
          </p:cNvPr>
          <p:cNvSpPr>
            <a:spLocks noChangeArrowheads="1"/>
          </p:cNvSpPr>
          <p:nvPr/>
        </p:nvSpPr>
        <p:spPr bwMode="auto">
          <a:xfrm>
            <a:off x="1035822" y="3671590"/>
            <a:ext cx="657225" cy="657225"/>
          </a:xfrm>
          <a:prstGeom prst="ellipse">
            <a:avLst/>
          </a:prstGeom>
          <a:solidFill>
            <a:schemeClr val="bg1">
              <a:alpha val="79999"/>
            </a:schemeClr>
          </a:solidFill>
          <a:ln w="76200" algn="ctr">
            <a:solidFill>
              <a:srgbClr val="FFFF00"/>
            </a:solidFill>
            <a:round/>
            <a:headEnd/>
            <a:tailEnd/>
          </a:ln>
        </p:spPr>
        <p:txBody>
          <a:bodyPr wrap="none" anchor="ctr"/>
          <a:lstStyle/>
          <a:p>
            <a:r>
              <a:rPr lang="en-US" dirty="0">
                <a:solidFill>
                  <a:srgbClr val="FFFF00"/>
                </a:solidFill>
                <a:latin typeface="Arial" panose="020B0604020202020204" pitchFamily="34" charset="0"/>
              </a:rPr>
              <a:t>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52356"/>
                                        </p:tgtEl>
                                        <p:attrNameLst>
                                          <p:attrName>style.visibility</p:attrName>
                                        </p:attrNameLst>
                                      </p:cBhvr>
                                      <p:to>
                                        <p:strVal val="visible"/>
                                      </p:to>
                                    </p:set>
                                    <p:animEffect transition="in" filter="blinds(horizontal)">
                                      <p:cBhvr>
                                        <p:cTn id="7" dur="500"/>
                                        <p:tgtEl>
                                          <p:spTgt spid="95235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952353"/>
                                        </p:tgtEl>
                                        <p:attrNameLst>
                                          <p:attrName>style.visibility</p:attrName>
                                        </p:attrNameLst>
                                      </p:cBhvr>
                                      <p:to>
                                        <p:strVal val="visible"/>
                                      </p:to>
                                    </p:set>
                                    <p:animEffect transition="in" filter="blinds(horizontal)">
                                      <p:cBhvr>
                                        <p:cTn id="12" dur="500"/>
                                        <p:tgtEl>
                                          <p:spTgt spid="952353"/>
                                        </p:tgtEl>
                                      </p:cBhvr>
                                    </p:animEffect>
                                  </p:childTnLst>
                                </p:cTn>
                              </p:par>
                            </p:childTnLst>
                          </p:cTn>
                        </p:par>
                        <p:par>
                          <p:cTn id="13" fill="hold">
                            <p:stCondLst>
                              <p:cond delay="500"/>
                            </p:stCondLst>
                            <p:childTnLst>
                              <p:par>
                                <p:cTn id="14" presetID="0" presetClass="path" presetSubtype="0" accel="50000" decel="50000" fill="hold" grpId="0" nodeType="afterEffect">
                                  <p:stCondLst>
                                    <p:cond delay="0"/>
                                  </p:stCondLst>
                                  <p:childTnLst>
                                    <p:animMotion origin="layout" path="M -5.55556E-7 9.62963E-6 L -0.40868 -0.18611 " pathEditMode="relative" ptsTypes="AA">
                                      <p:cBhvr>
                                        <p:cTn id="15" dur="2000" fill="hold"/>
                                        <p:tgtEl>
                                          <p:spTgt spid="952355"/>
                                        </p:tgtEl>
                                        <p:attrNameLst>
                                          <p:attrName>ppt_x</p:attrName>
                                          <p:attrName>ppt_y</p:attrName>
                                        </p:attrNameLst>
                                      </p:cBhvr>
                                    </p:animMotion>
                                  </p:childTnLst>
                                </p:cTn>
                              </p:par>
                            </p:childTnLst>
                          </p:cTn>
                        </p:par>
                        <p:par>
                          <p:cTn id="16" fill="hold">
                            <p:stCondLst>
                              <p:cond delay="2500"/>
                            </p:stCondLst>
                            <p:childTnLst>
                              <p:par>
                                <p:cTn id="17" presetID="3" presetClass="exit" presetSubtype="10" fill="hold" grpId="1" nodeType="afterEffect">
                                  <p:stCondLst>
                                    <p:cond delay="0"/>
                                  </p:stCondLst>
                                  <p:childTnLst>
                                    <p:animEffect transition="out" filter="blinds(horizontal)">
                                      <p:cBhvr>
                                        <p:cTn id="18" dur="500"/>
                                        <p:tgtEl>
                                          <p:spTgt spid="952355"/>
                                        </p:tgtEl>
                                      </p:cBhvr>
                                    </p:animEffect>
                                    <p:set>
                                      <p:cBhvr>
                                        <p:cTn id="19" dur="1" fill="hold">
                                          <p:stCondLst>
                                            <p:cond delay="499"/>
                                          </p:stCondLst>
                                        </p:cTn>
                                        <p:tgtEl>
                                          <p:spTgt spid="952355"/>
                                        </p:tgtEl>
                                        <p:attrNameLst>
                                          <p:attrName>style.visibility</p:attrName>
                                        </p:attrNameLst>
                                      </p:cBhvr>
                                      <p:to>
                                        <p:strVal val="hidden"/>
                                      </p:to>
                                    </p:set>
                                  </p:childTnLst>
                                </p:cTn>
                              </p:par>
                              <p:par>
                                <p:cTn id="20" presetID="3" presetClass="entr" presetSubtype="10" fill="hold" grpId="0" nodeType="withEffect">
                                  <p:stCondLst>
                                    <p:cond delay="0"/>
                                  </p:stCondLst>
                                  <p:childTnLst>
                                    <p:set>
                                      <p:cBhvr>
                                        <p:cTn id="21" dur="1" fill="hold">
                                          <p:stCondLst>
                                            <p:cond delay="0"/>
                                          </p:stCondLst>
                                        </p:cTn>
                                        <p:tgtEl>
                                          <p:spTgt spid="952354"/>
                                        </p:tgtEl>
                                        <p:attrNameLst>
                                          <p:attrName>style.visibility</p:attrName>
                                        </p:attrNameLst>
                                      </p:cBhvr>
                                      <p:to>
                                        <p:strVal val="visible"/>
                                      </p:to>
                                    </p:set>
                                    <p:animEffect transition="in" filter="blinds(horizontal)">
                                      <p:cBhvr>
                                        <p:cTn id="22" dur="500"/>
                                        <p:tgtEl>
                                          <p:spTgt spid="952354"/>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2353" grpId="0" animBg="1"/>
      <p:bldP spid="952354" grpId="0" animBg="1"/>
      <p:bldP spid="952355" grpId="0" animBg="1"/>
      <p:bldP spid="952355" grpId="1" animBg="1"/>
      <p:bldP spid="952356" grpId="0" animBg="1"/>
      <p:bldP spid="44"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883" name="Rectangle 6"/>
          <p:cNvSpPr txBox="1">
            <a:spLocks noGrp="1" noChangeArrowheads="1"/>
          </p:cNvSpPr>
          <p:nvPr/>
        </p:nvSpPr>
        <p:spPr bwMode="auto">
          <a:xfrm>
            <a:off x="6553200" y="6248400"/>
            <a:ext cx="1905000" cy="457200"/>
          </a:xfrm>
          <a:prstGeom prst="rect">
            <a:avLst/>
          </a:prstGeom>
          <a:noFill/>
          <a:ln w="9525">
            <a:noFill/>
            <a:miter lim="800000"/>
            <a:headEnd/>
            <a:tailEnd/>
          </a:ln>
        </p:spPr>
        <p:txBody>
          <a:bodyPr/>
          <a:lstStyle/>
          <a:p>
            <a:pPr algn="r"/>
            <a:fld id="{64AD4A01-26F7-4198-9BA0-CCF0741BEB77}" type="slidenum">
              <a:rPr lang="ar-SA" sz="1400">
                <a:solidFill>
                  <a:schemeClr val="tx1"/>
                </a:solidFill>
                <a:latin typeface="Arial" panose="020B0604020202020204" pitchFamily="34" charset="0"/>
                <a:cs typeface="Arial" panose="020B0604020202020204" pitchFamily="34" charset="0"/>
              </a:rPr>
              <a:pPr algn="r"/>
              <a:t>67</a:t>
            </a:fld>
            <a:endParaRPr lang="en-US" sz="1400" dirty="0">
              <a:solidFill>
                <a:schemeClr val="tx1"/>
              </a:solidFill>
              <a:latin typeface="Arial" panose="020B0604020202020204" pitchFamily="34" charset="0"/>
              <a:cs typeface="Arial" panose="020B0604020202020204" pitchFamily="34" charset="0"/>
            </a:endParaRPr>
          </a:p>
        </p:txBody>
      </p:sp>
      <p:sp>
        <p:nvSpPr>
          <p:cNvPr id="250884" name="Slide Number Placeholder 4"/>
          <p:cNvSpPr txBox="1">
            <a:spLocks noGrp="1"/>
          </p:cNvSpPr>
          <p:nvPr/>
        </p:nvSpPr>
        <p:spPr bwMode="auto">
          <a:xfrm>
            <a:off x="6553200" y="6248400"/>
            <a:ext cx="1905000" cy="457200"/>
          </a:xfrm>
          <a:prstGeom prst="rect">
            <a:avLst/>
          </a:prstGeom>
          <a:noFill/>
          <a:ln w="9525">
            <a:noFill/>
            <a:miter lim="800000"/>
            <a:headEnd/>
            <a:tailEnd/>
          </a:ln>
        </p:spPr>
        <p:txBody>
          <a:bodyPr/>
          <a:lstStyle/>
          <a:p>
            <a:pPr algn="r"/>
            <a:fld id="{8F0AB036-F602-49D3-A98E-BD972514659F}" type="slidenum">
              <a:rPr lang="ar-SA" sz="1400">
                <a:solidFill>
                  <a:schemeClr val="tx1"/>
                </a:solidFill>
                <a:latin typeface="Arial" panose="020B0604020202020204" pitchFamily="34" charset="0"/>
                <a:cs typeface="Arial" panose="020B0604020202020204" pitchFamily="34" charset="0"/>
              </a:rPr>
              <a:pPr algn="r"/>
              <a:t>67</a:t>
            </a:fld>
            <a:endParaRPr lang="en-US" sz="1400" dirty="0">
              <a:solidFill>
                <a:schemeClr val="tx1"/>
              </a:solidFill>
              <a:latin typeface="Arial" panose="020B0604020202020204" pitchFamily="34" charset="0"/>
              <a:cs typeface="Arial" panose="020B0604020202020204" pitchFamily="34" charset="0"/>
            </a:endParaRPr>
          </a:p>
        </p:txBody>
      </p:sp>
      <p:sp>
        <p:nvSpPr>
          <p:cNvPr id="250885" name="Rectangle 2"/>
          <p:cNvSpPr>
            <a:spLocks noChangeArrowheads="1"/>
          </p:cNvSpPr>
          <p:nvPr/>
        </p:nvSpPr>
        <p:spPr bwMode="auto">
          <a:xfrm>
            <a:off x="1919288" y="3887788"/>
            <a:ext cx="1203325" cy="385762"/>
          </a:xfrm>
          <a:prstGeom prst="rect">
            <a:avLst/>
          </a:prstGeom>
          <a:solidFill>
            <a:srgbClr val="FFFF99"/>
          </a:solidFill>
          <a:ln w="38100">
            <a:solidFill>
              <a:schemeClr val="tx1"/>
            </a:solidFill>
            <a:miter lim="800000"/>
            <a:headEnd/>
            <a:tailEnd/>
          </a:ln>
        </p:spPr>
        <p:txBody>
          <a:bodyPr wrap="none" anchor="ctr"/>
          <a:lstStyle/>
          <a:p>
            <a:endParaRPr lang="en-US" sz="2400" dirty="0">
              <a:solidFill>
                <a:schemeClr val="bg1"/>
              </a:solidFill>
              <a:latin typeface="Arial" panose="020B0604020202020204" pitchFamily="34" charset="0"/>
            </a:endParaRPr>
          </a:p>
        </p:txBody>
      </p:sp>
      <p:grpSp>
        <p:nvGrpSpPr>
          <p:cNvPr id="250887" name="Group 4"/>
          <p:cNvGrpSpPr>
            <a:grpSpLocks/>
          </p:cNvGrpSpPr>
          <p:nvPr/>
        </p:nvGrpSpPr>
        <p:grpSpPr bwMode="auto">
          <a:xfrm>
            <a:off x="1757363" y="2441575"/>
            <a:ext cx="1358900" cy="1282700"/>
            <a:chOff x="1008" y="2720"/>
            <a:chExt cx="856" cy="808"/>
          </a:xfrm>
        </p:grpSpPr>
        <p:sp>
          <p:nvSpPr>
            <p:cNvPr id="250888" name="Rectangle 5"/>
            <p:cNvSpPr>
              <a:spLocks noChangeArrowheads="1"/>
            </p:cNvSpPr>
            <p:nvPr/>
          </p:nvSpPr>
          <p:spPr bwMode="auto">
            <a:xfrm>
              <a:off x="1032" y="3304"/>
              <a:ext cx="488" cy="160"/>
            </a:xfrm>
            <a:prstGeom prst="rect">
              <a:avLst/>
            </a:prstGeom>
            <a:solidFill>
              <a:srgbClr val="FF33CC"/>
            </a:solidFill>
            <a:ln w="38100" algn="ctr">
              <a:solidFill>
                <a:schemeClr val="tx1"/>
              </a:solidFill>
              <a:miter lim="800000"/>
              <a:headEnd/>
              <a:tailEnd/>
            </a:ln>
          </p:spPr>
          <p:txBody>
            <a:bodyPr wrap="none" anchor="ctr"/>
            <a:lstStyle/>
            <a:p>
              <a:endParaRPr lang="en-US" dirty="0">
                <a:latin typeface="Arial" panose="020B0604020202020204" pitchFamily="34" charset="0"/>
              </a:endParaRPr>
            </a:p>
          </p:txBody>
        </p:sp>
        <p:sp>
          <p:nvSpPr>
            <p:cNvPr id="250889" name="Freeform 6"/>
            <p:cNvSpPr>
              <a:spLocks/>
            </p:cNvSpPr>
            <p:nvPr/>
          </p:nvSpPr>
          <p:spPr bwMode="auto">
            <a:xfrm flipH="1">
              <a:off x="1008" y="3168"/>
              <a:ext cx="136" cy="344"/>
            </a:xfrm>
            <a:custGeom>
              <a:avLst/>
              <a:gdLst>
                <a:gd name="T0" fmla="*/ 24 w 136"/>
                <a:gd name="T1" fmla="*/ 0 h 344"/>
                <a:gd name="T2" fmla="*/ 136 w 136"/>
                <a:gd name="T3" fmla="*/ 0 h 344"/>
                <a:gd name="T4" fmla="*/ 136 w 136"/>
                <a:gd name="T5" fmla="*/ 232 h 344"/>
                <a:gd name="T6" fmla="*/ 106 w 136"/>
                <a:gd name="T7" fmla="*/ 344 h 344"/>
                <a:gd name="T8" fmla="*/ 106 w 136"/>
                <a:gd name="T9" fmla="*/ 88 h 344"/>
                <a:gd name="T10" fmla="*/ 0 w 136"/>
                <a:gd name="T11" fmla="*/ 88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endParaRPr lang="en-US" dirty="0">
                <a:latin typeface="Arial" panose="020B0604020202020204" pitchFamily="34" charset="0"/>
              </a:endParaRPr>
            </a:p>
          </p:txBody>
        </p:sp>
        <p:sp>
          <p:nvSpPr>
            <p:cNvPr id="250890" name="Freeform 7"/>
            <p:cNvSpPr>
              <a:spLocks/>
            </p:cNvSpPr>
            <p:nvPr/>
          </p:nvSpPr>
          <p:spPr bwMode="auto">
            <a:xfrm flipH="1">
              <a:off x="1077" y="3000"/>
              <a:ext cx="123" cy="312"/>
            </a:xfrm>
            <a:custGeom>
              <a:avLst/>
              <a:gdLst>
                <a:gd name="T0" fmla="*/ 13 w 136"/>
                <a:gd name="T1" fmla="*/ 0 h 344"/>
                <a:gd name="T2" fmla="*/ 73 w 136"/>
                <a:gd name="T3" fmla="*/ 0 h 344"/>
                <a:gd name="T4" fmla="*/ 73 w 136"/>
                <a:gd name="T5" fmla="*/ 128 h 344"/>
                <a:gd name="T6" fmla="*/ 58 w 136"/>
                <a:gd name="T7" fmla="*/ 191 h 344"/>
                <a:gd name="T8" fmla="*/ 58 w 136"/>
                <a:gd name="T9" fmla="*/ 49 h 344"/>
                <a:gd name="T10" fmla="*/ 0 w 136"/>
                <a:gd name="T11" fmla="*/ 49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endParaRPr lang="en-US" dirty="0">
                <a:latin typeface="Arial" panose="020B0604020202020204" pitchFamily="34" charset="0"/>
              </a:endParaRPr>
            </a:p>
          </p:txBody>
        </p:sp>
        <p:sp>
          <p:nvSpPr>
            <p:cNvPr id="250891" name="Freeform 8"/>
            <p:cNvSpPr>
              <a:spLocks/>
            </p:cNvSpPr>
            <p:nvPr/>
          </p:nvSpPr>
          <p:spPr bwMode="auto">
            <a:xfrm flipH="1">
              <a:off x="1200" y="2800"/>
              <a:ext cx="127" cy="320"/>
            </a:xfrm>
            <a:custGeom>
              <a:avLst/>
              <a:gdLst>
                <a:gd name="T0" fmla="*/ 17 w 136"/>
                <a:gd name="T1" fmla="*/ 0 h 344"/>
                <a:gd name="T2" fmla="*/ 91 w 136"/>
                <a:gd name="T3" fmla="*/ 0 h 344"/>
                <a:gd name="T4" fmla="*/ 91 w 136"/>
                <a:gd name="T5" fmla="*/ 151 h 344"/>
                <a:gd name="T6" fmla="*/ 70 w 136"/>
                <a:gd name="T7" fmla="*/ 223 h 344"/>
                <a:gd name="T8" fmla="*/ 70 w 136"/>
                <a:gd name="T9" fmla="*/ 57 h 344"/>
                <a:gd name="T10" fmla="*/ 0 w 136"/>
                <a:gd name="T11" fmla="*/ 57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endParaRPr lang="en-US" dirty="0">
                <a:latin typeface="Arial" panose="020B0604020202020204" pitchFamily="34" charset="0"/>
              </a:endParaRPr>
            </a:p>
          </p:txBody>
        </p:sp>
        <p:sp>
          <p:nvSpPr>
            <p:cNvPr id="250892" name="Freeform 9"/>
            <p:cNvSpPr>
              <a:spLocks/>
            </p:cNvSpPr>
            <p:nvPr/>
          </p:nvSpPr>
          <p:spPr bwMode="auto">
            <a:xfrm>
              <a:off x="1032" y="2720"/>
              <a:ext cx="744" cy="592"/>
            </a:xfrm>
            <a:custGeom>
              <a:avLst/>
              <a:gdLst>
                <a:gd name="T0" fmla="*/ 0 w 744"/>
                <a:gd name="T1" fmla="*/ 592 h 592"/>
                <a:gd name="T2" fmla="*/ 488 w 744"/>
                <a:gd name="T3" fmla="*/ 576 h 592"/>
                <a:gd name="T4" fmla="*/ 744 w 744"/>
                <a:gd name="T5" fmla="*/ 0 h 592"/>
                <a:gd name="T6" fmla="*/ 336 w 744"/>
                <a:gd name="T7" fmla="*/ 8 h 592"/>
                <a:gd name="T8" fmla="*/ 0 w 744"/>
                <a:gd name="T9" fmla="*/ 592 h 592"/>
                <a:gd name="T10" fmla="*/ 0 60000 65536"/>
                <a:gd name="T11" fmla="*/ 0 60000 65536"/>
                <a:gd name="T12" fmla="*/ 0 60000 65536"/>
                <a:gd name="T13" fmla="*/ 0 60000 65536"/>
                <a:gd name="T14" fmla="*/ 0 60000 65536"/>
                <a:gd name="T15" fmla="*/ 0 w 744"/>
                <a:gd name="T16" fmla="*/ 0 h 592"/>
                <a:gd name="T17" fmla="*/ 744 w 744"/>
                <a:gd name="T18" fmla="*/ 592 h 592"/>
              </a:gdLst>
              <a:ahLst/>
              <a:cxnLst>
                <a:cxn ang="T10">
                  <a:pos x="T0" y="T1"/>
                </a:cxn>
                <a:cxn ang="T11">
                  <a:pos x="T2" y="T3"/>
                </a:cxn>
                <a:cxn ang="T12">
                  <a:pos x="T4" y="T5"/>
                </a:cxn>
                <a:cxn ang="T13">
                  <a:pos x="T6" y="T7"/>
                </a:cxn>
                <a:cxn ang="T14">
                  <a:pos x="T8" y="T9"/>
                </a:cxn>
              </a:cxnLst>
              <a:rect l="T15" t="T16" r="T17" b="T18"/>
              <a:pathLst>
                <a:path w="744" h="592">
                  <a:moveTo>
                    <a:pt x="0" y="592"/>
                  </a:moveTo>
                  <a:lnTo>
                    <a:pt x="488" y="576"/>
                  </a:lnTo>
                  <a:lnTo>
                    <a:pt x="744" y="0"/>
                  </a:lnTo>
                  <a:lnTo>
                    <a:pt x="336" y="8"/>
                  </a:lnTo>
                  <a:lnTo>
                    <a:pt x="0" y="592"/>
                  </a:lnTo>
                  <a:close/>
                </a:path>
              </a:pathLst>
            </a:custGeom>
            <a:solidFill>
              <a:srgbClr val="FF33CC"/>
            </a:solidFill>
            <a:ln w="38100">
              <a:solidFill>
                <a:schemeClr val="tx1"/>
              </a:solidFill>
              <a:round/>
              <a:headEnd/>
              <a:tailEnd/>
            </a:ln>
          </p:spPr>
          <p:txBody>
            <a:bodyPr wrap="none" anchor="ctr"/>
            <a:lstStyle/>
            <a:p>
              <a:endParaRPr lang="en-US" dirty="0">
                <a:latin typeface="Arial" panose="020B0604020202020204" pitchFamily="34" charset="0"/>
              </a:endParaRPr>
            </a:p>
          </p:txBody>
        </p:sp>
        <p:sp>
          <p:nvSpPr>
            <p:cNvPr id="250893" name="Freeform 10"/>
            <p:cNvSpPr>
              <a:spLocks/>
            </p:cNvSpPr>
            <p:nvPr/>
          </p:nvSpPr>
          <p:spPr bwMode="auto">
            <a:xfrm>
              <a:off x="1520" y="2720"/>
              <a:ext cx="248" cy="760"/>
            </a:xfrm>
            <a:custGeom>
              <a:avLst/>
              <a:gdLst>
                <a:gd name="T0" fmla="*/ 248 w 248"/>
                <a:gd name="T1" fmla="*/ 0 h 760"/>
                <a:gd name="T2" fmla="*/ 248 w 248"/>
                <a:gd name="T3" fmla="*/ 208 h 760"/>
                <a:gd name="T4" fmla="*/ 8 w 248"/>
                <a:gd name="T5" fmla="*/ 760 h 760"/>
                <a:gd name="T6" fmla="*/ 0 w 248"/>
                <a:gd name="T7" fmla="*/ 600 h 760"/>
                <a:gd name="T8" fmla="*/ 248 w 248"/>
                <a:gd name="T9" fmla="*/ 0 h 760"/>
                <a:gd name="T10" fmla="*/ 0 60000 65536"/>
                <a:gd name="T11" fmla="*/ 0 60000 65536"/>
                <a:gd name="T12" fmla="*/ 0 60000 65536"/>
                <a:gd name="T13" fmla="*/ 0 60000 65536"/>
                <a:gd name="T14" fmla="*/ 0 60000 65536"/>
                <a:gd name="T15" fmla="*/ 0 w 248"/>
                <a:gd name="T16" fmla="*/ 0 h 760"/>
                <a:gd name="T17" fmla="*/ 248 w 248"/>
                <a:gd name="T18" fmla="*/ 760 h 760"/>
              </a:gdLst>
              <a:ahLst/>
              <a:cxnLst>
                <a:cxn ang="T10">
                  <a:pos x="T0" y="T1"/>
                </a:cxn>
                <a:cxn ang="T11">
                  <a:pos x="T2" y="T3"/>
                </a:cxn>
                <a:cxn ang="T12">
                  <a:pos x="T4" y="T5"/>
                </a:cxn>
                <a:cxn ang="T13">
                  <a:pos x="T6" y="T7"/>
                </a:cxn>
                <a:cxn ang="T14">
                  <a:pos x="T8" y="T9"/>
                </a:cxn>
              </a:cxnLst>
              <a:rect l="T15" t="T16" r="T17" b="T18"/>
              <a:pathLst>
                <a:path w="248" h="760">
                  <a:moveTo>
                    <a:pt x="248" y="0"/>
                  </a:moveTo>
                  <a:lnTo>
                    <a:pt x="248" y="208"/>
                  </a:lnTo>
                  <a:lnTo>
                    <a:pt x="8" y="760"/>
                  </a:lnTo>
                  <a:lnTo>
                    <a:pt x="0" y="600"/>
                  </a:lnTo>
                  <a:lnTo>
                    <a:pt x="248" y="0"/>
                  </a:lnTo>
                  <a:close/>
                </a:path>
              </a:pathLst>
            </a:custGeom>
            <a:solidFill>
              <a:srgbClr val="FF33CC"/>
            </a:solidFill>
            <a:ln w="38100">
              <a:solidFill>
                <a:schemeClr val="tx1"/>
              </a:solidFill>
              <a:round/>
              <a:headEnd/>
              <a:tailEnd/>
            </a:ln>
          </p:spPr>
          <p:txBody>
            <a:bodyPr wrap="none" anchor="ctr"/>
            <a:lstStyle/>
            <a:p>
              <a:endParaRPr lang="en-US" dirty="0">
                <a:latin typeface="Arial" panose="020B0604020202020204" pitchFamily="34" charset="0"/>
              </a:endParaRPr>
            </a:p>
          </p:txBody>
        </p:sp>
        <p:sp>
          <p:nvSpPr>
            <p:cNvPr id="250894" name="Freeform 11"/>
            <p:cNvSpPr>
              <a:spLocks/>
            </p:cNvSpPr>
            <p:nvPr/>
          </p:nvSpPr>
          <p:spPr bwMode="auto">
            <a:xfrm>
              <a:off x="1584" y="3184"/>
              <a:ext cx="136" cy="344"/>
            </a:xfrm>
            <a:custGeom>
              <a:avLst/>
              <a:gdLst>
                <a:gd name="T0" fmla="*/ 24 w 136"/>
                <a:gd name="T1" fmla="*/ 0 h 344"/>
                <a:gd name="T2" fmla="*/ 136 w 136"/>
                <a:gd name="T3" fmla="*/ 0 h 344"/>
                <a:gd name="T4" fmla="*/ 136 w 136"/>
                <a:gd name="T5" fmla="*/ 232 h 344"/>
                <a:gd name="T6" fmla="*/ 106 w 136"/>
                <a:gd name="T7" fmla="*/ 344 h 344"/>
                <a:gd name="T8" fmla="*/ 106 w 136"/>
                <a:gd name="T9" fmla="*/ 88 h 344"/>
                <a:gd name="T10" fmla="*/ 0 w 136"/>
                <a:gd name="T11" fmla="*/ 88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endParaRPr lang="en-US" dirty="0">
                <a:latin typeface="Arial" panose="020B0604020202020204" pitchFamily="34" charset="0"/>
              </a:endParaRPr>
            </a:p>
          </p:txBody>
        </p:sp>
        <p:sp>
          <p:nvSpPr>
            <p:cNvPr id="250895" name="Freeform 12"/>
            <p:cNvSpPr>
              <a:spLocks/>
            </p:cNvSpPr>
            <p:nvPr/>
          </p:nvSpPr>
          <p:spPr bwMode="auto">
            <a:xfrm>
              <a:off x="1669" y="3008"/>
              <a:ext cx="123" cy="312"/>
            </a:xfrm>
            <a:custGeom>
              <a:avLst/>
              <a:gdLst>
                <a:gd name="T0" fmla="*/ 13 w 136"/>
                <a:gd name="T1" fmla="*/ 0 h 344"/>
                <a:gd name="T2" fmla="*/ 73 w 136"/>
                <a:gd name="T3" fmla="*/ 0 h 344"/>
                <a:gd name="T4" fmla="*/ 73 w 136"/>
                <a:gd name="T5" fmla="*/ 128 h 344"/>
                <a:gd name="T6" fmla="*/ 58 w 136"/>
                <a:gd name="T7" fmla="*/ 191 h 344"/>
                <a:gd name="T8" fmla="*/ 58 w 136"/>
                <a:gd name="T9" fmla="*/ 49 h 344"/>
                <a:gd name="T10" fmla="*/ 0 w 136"/>
                <a:gd name="T11" fmla="*/ 49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endParaRPr lang="en-US" dirty="0">
                <a:latin typeface="Arial" panose="020B0604020202020204" pitchFamily="34" charset="0"/>
              </a:endParaRPr>
            </a:p>
          </p:txBody>
        </p:sp>
        <p:sp>
          <p:nvSpPr>
            <p:cNvPr id="250896" name="Freeform 13"/>
            <p:cNvSpPr>
              <a:spLocks/>
            </p:cNvSpPr>
            <p:nvPr/>
          </p:nvSpPr>
          <p:spPr bwMode="auto">
            <a:xfrm>
              <a:off x="1737" y="2840"/>
              <a:ext cx="127" cy="320"/>
            </a:xfrm>
            <a:custGeom>
              <a:avLst/>
              <a:gdLst>
                <a:gd name="T0" fmla="*/ 17 w 136"/>
                <a:gd name="T1" fmla="*/ 0 h 344"/>
                <a:gd name="T2" fmla="*/ 91 w 136"/>
                <a:gd name="T3" fmla="*/ 0 h 344"/>
                <a:gd name="T4" fmla="*/ 91 w 136"/>
                <a:gd name="T5" fmla="*/ 151 h 344"/>
                <a:gd name="T6" fmla="*/ 70 w 136"/>
                <a:gd name="T7" fmla="*/ 223 h 344"/>
                <a:gd name="T8" fmla="*/ 70 w 136"/>
                <a:gd name="T9" fmla="*/ 57 h 344"/>
                <a:gd name="T10" fmla="*/ 0 w 136"/>
                <a:gd name="T11" fmla="*/ 57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endParaRPr lang="en-US" dirty="0">
                <a:latin typeface="Arial" panose="020B0604020202020204" pitchFamily="34" charset="0"/>
              </a:endParaRPr>
            </a:p>
          </p:txBody>
        </p:sp>
      </p:grpSp>
      <p:grpSp>
        <p:nvGrpSpPr>
          <p:cNvPr id="250897" name="Group 14"/>
          <p:cNvGrpSpPr>
            <a:grpSpLocks/>
          </p:cNvGrpSpPr>
          <p:nvPr/>
        </p:nvGrpSpPr>
        <p:grpSpPr bwMode="auto">
          <a:xfrm flipH="1">
            <a:off x="5480050" y="2441575"/>
            <a:ext cx="1358900" cy="1282700"/>
            <a:chOff x="1008" y="2720"/>
            <a:chExt cx="856" cy="808"/>
          </a:xfrm>
        </p:grpSpPr>
        <p:sp>
          <p:nvSpPr>
            <p:cNvPr id="250898" name="Rectangle 15"/>
            <p:cNvSpPr>
              <a:spLocks noChangeArrowheads="1"/>
            </p:cNvSpPr>
            <p:nvPr/>
          </p:nvSpPr>
          <p:spPr bwMode="auto">
            <a:xfrm>
              <a:off x="1032" y="3304"/>
              <a:ext cx="488" cy="160"/>
            </a:xfrm>
            <a:prstGeom prst="rect">
              <a:avLst/>
            </a:prstGeom>
            <a:solidFill>
              <a:schemeClr val="accent1"/>
            </a:solidFill>
            <a:ln w="38100" algn="ctr">
              <a:solidFill>
                <a:schemeClr val="tx1"/>
              </a:solidFill>
              <a:miter lim="800000"/>
              <a:headEnd/>
              <a:tailEnd/>
            </a:ln>
          </p:spPr>
          <p:txBody>
            <a:bodyPr wrap="none" anchor="ctr"/>
            <a:lstStyle/>
            <a:p>
              <a:endParaRPr lang="en-US" dirty="0">
                <a:latin typeface="Arial" panose="020B0604020202020204" pitchFamily="34" charset="0"/>
              </a:endParaRPr>
            </a:p>
          </p:txBody>
        </p:sp>
        <p:sp>
          <p:nvSpPr>
            <p:cNvPr id="250899" name="Freeform 16"/>
            <p:cNvSpPr>
              <a:spLocks/>
            </p:cNvSpPr>
            <p:nvPr/>
          </p:nvSpPr>
          <p:spPr bwMode="auto">
            <a:xfrm flipH="1">
              <a:off x="1008" y="3168"/>
              <a:ext cx="136" cy="344"/>
            </a:xfrm>
            <a:custGeom>
              <a:avLst/>
              <a:gdLst>
                <a:gd name="T0" fmla="*/ 24 w 136"/>
                <a:gd name="T1" fmla="*/ 0 h 344"/>
                <a:gd name="T2" fmla="*/ 136 w 136"/>
                <a:gd name="T3" fmla="*/ 0 h 344"/>
                <a:gd name="T4" fmla="*/ 136 w 136"/>
                <a:gd name="T5" fmla="*/ 232 h 344"/>
                <a:gd name="T6" fmla="*/ 106 w 136"/>
                <a:gd name="T7" fmla="*/ 344 h 344"/>
                <a:gd name="T8" fmla="*/ 106 w 136"/>
                <a:gd name="T9" fmla="*/ 88 h 344"/>
                <a:gd name="T10" fmla="*/ 0 w 136"/>
                <a:gd name="T11" fmla="*/ 88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endParaRPr lang="en-US" dirty="0">
                <a:latin typeface="Arial" panose="020B0604020202020204" pitchFamily="34" charset="0"/>
              </a:endParaRPr>
            </a:p>
          </p:txBody>
        </p:sp>
        <p:sp>
          <p:nvSpPr>
            <p:cNvPr id="250900" name="Freeform 17"/>
            <p:cNvSpPr>
              <a:spLocks/>
            </p:cNvSpPr>
            <p:nvPr/>
          </p:nvSpPr>
          <p:spPr bwMode="auto">
            <a:xfrm flipH="1">
              <a:off x="1077" y="3000"/>
              <a:ext cx="123" cy="312"/>
            </a:xfrm>
            <a:custGeom>
              <a:avLst/>
              <a:gdLst>
                <a:gd name="T0" fmla="*/ 13 w 136"/>
                <a:gd name="T1" fmla="*/ 0 h 344"/>
                <a:gd name="T2" fmla="*/ 73 w 136"/>
                <a:gd name="T3" fmla="*/ 0 h 344"/>
                <a:gd name="T4" fmla="*/ 73 w 136"/>
                <a:gd name="T5" fmla="*/ 128 h 344"/>
                <a:gd name="T6" fmla="*/ 58 w 136"/>
                <a:gd name="T7" fmla="*/ 191 h 344"/>
                <a:gd name="T8" fmla="*/ 58 w 136"/>
                <a:gd name="T9" fmla="*/ 49 h 344"/>
                <a:gd name="T10" fmla="*/ 0 w 136"/>
                <a:gd name="T11" fmla="*/ 49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endParaRPr lang="en-US" dirty="0">
                <a:latin typeface="Arial" panose="020B0604020202020204" pitchFamily="34" charset="0"/>
              </a:endParaRPr>
            </a:p>
          </p:txBody>
        </p:sp>
        <p:sp>
          <p:nvSpPr>
            <p:cNvPr id="250901" name="Freeform 18"/>
            <p:cNvSpPr>
              <a:spLocks/>
            </p:cNvSpPr>
            <p:nvPr/>
          </p:nvSpPr>
          <p:spPr bwMode="auto">
            <a:xfrm flipH="1">
              <a:off x="1200" y="2800"/>
              <a:ext cx="127" cy="320"/>
            </a:xfrm>
            <a:custGeom>
              <a:avLst/>
              <a:gdLst>
                <a:gd name="T0" fmla="*/ 17 w 136"/>
                <a:gd name="T1" fmla="*/ 0 h 344"/>
                <a:gd name="T2" fmla="*/ 91 w 136"/>
                <a:gd name="T3" fmla="*/ 0 h 344"/>
                <a:gd name="T4" fmla="*/ 91 w 136"/>
                <a:gd name="T5" fmla="*/ 151 h 344"/>
                <a:gd name="T6" fmla="*/ 70 w 136"/>
                <a:gd name="T7" fmla="*/ 223 h 344"/>
                <a:gd name="T8" fmla="*/ 70 w 136"/>
                <a:gd name="T9" fmla="*/ 57 h 344"/>
                <a:gd name="T10" fmla="*/ 0 w 136"/>
                <a:gd name="T11" fmla="*/ 57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endParaRPr lang="en-US" dirty="0">
                <a:latin typeface="Arial" panose="020B0604020202020204" pitchFamily="34" charset="0"/>
              </a:endParaRPr>
            </a:p>
          </p:txBody>
        </p:sp>
        <p:sp>
          <p:nvSpPr>
            <p:cNvPr id="250902" name="Freeform 19"/>
            <p:cNvSpPr>
              <a:spLocks/>
            </p:cNvSpPr>
            <p:nvPr/>
          </p:nvSpPr>
          <p:spPr bwMode="auto">
            <a:xfrm>
              <a:off x="1032" y="2720"/>
              <a:ext cx="744" cy="592"/>
            </a:xfrm>
            <a:custGeom>
              <a:avLst/>
              <a:gdLst>
                <a:gd name="T0" fmla="*/ 0 w 744"/>
                <a:gd name="T1" fmla="*/ 592 h 592"/>
                <a:gd name="T2" fmla="*/ 488 w 744"/>
                <a:gd name="T3" fmla="*/ 576 h 592"/>
                <a:gd name="T4" fmla="*/ 744 w 744"/>
                <a:gd name="T5" fmla="*/ 0 h 592"/>
                <a:gd name="T6" fmla="*/ 336 w 744"/>
                <a:gd name="T7" fmla="*/ 8 h 592"/>
                <a:gd name="T8" fmla="*/ 0 w 744"/>
                <a:gd name="T9" fmla="*/ 592 h 592"/>
                <a:gd name="T10" fmla="*/ 0 60000 65536"/>
                <a:gd name="T11" fmla="*/ 0 60000 65536"/>
                <a:gd name="T12" fmla="*/ 0 60000 65536"/>
                <a:gd name="T13" fmla="*/ 0 60000 65536"/>
                <a:gd name="T14" fmla="*/ 0 60000 65536"/>
                <a:gd name="T15" fmla="*/ 0 w 744"/>
                <a:gd name="T16" fmla="*/ 0 h 592"/>
                <a:gd name="T17" fmla="*/ 744 w 744"/>
                <a:gd name="T18" fmla="*/ 592 h 592"/>
              </a:gdLst>
              <a:ahLst/>
              <a:cxnLst>
                <a:cxn ang="T10">
                  <a:pos x="T0" y="T1"/>
                </a:cxn>
                <a:cxn ang="T11">
                  <a:pos x="T2" y="T3"/>
                </a:cxn>
                <a:cxn ang="T12">
                  <a:pos x="T4" y="T5"/>
                </a:cxn>
                <a:cxn ang="T13">
                  <a:pos x="T6" y="T7"/>
                </a:cxn>
                <a:cxn ang="T14">
                  <a:pos x="T8" y="T9"/>
                </a:cxn>
              </a:cxnLst>
              <a:rect l="T15" t="T16" r="T17" b="T18"/>
              <a:pathLst>
                <a:path w="744" h="592">
                  <a:moveTo>
                    <a:pt x="0" y="592"/>
                  </a:moveTo>
                  <a:lnTo>
                    <a:pt x="488" y="576"/>
                  </a:lnTo>
                  <a:lnTo>
                    <a:pt x="744" y="0"/>
                  </a:lnTo>
                  <a:lnTo>
                    <a:pt x="336" y="8"/>
                  </a:lnTo>
                  <a:lnTo>
                    <a:pt x="0" y="592"/>
                  </a:lnTo>
                  <a:close/>
                </a:path>
              </a:pathLst>
            </a:custGeom>
            <a:solidFill>
              <a:schemeClr val="accent1"/>
            </a:solidFill>
            <a:ln w="38100">
              <a:solidFill>
                <a:schemeClr val="tx1"/>
              </a:solidFill>
              <a:round/>
              <a:headEnd/>
              <a:tailEnd/>
            </a:ln>
          </p:spPr>
          <p:txBody>
            <a:bodyPr wrap="none" anchor="ctr"/>
            <a:lstStyle/>
            <a:p>
              <a:endParaRPr lang="en-US" dirty="0">
                <a:latin typeface="Arial" panose="020B0604020202020204" pitchFamily="34" charset="0"/>
              </a:endParaRPr>
            </a:p>
          </p:txBody>
        </p:sp>
        <p:sp>
          <p:nvSpPr>
            <p:cNvPr id="250903" name="Freeform 20"/>
            <p:cNvSpPr>
              <a:spLocks/>
            </p:cNvSpPr>
            <p:nvPr/>
          </p:nvSpPr>
          <p:spPr bwMode="auto">
            <a:xfrm>
              <a:off x="1520" y="2720"/>
              <a:ext cx="248" cy="760"/>
            </a:xfrm>
            <a:custGeom>
              <a:avLst/>
              <a:gdLst>
                <a:gd name="T0" fmla="*/ 248 w 248"/>
                <a:gd name="T1" fmla="*/ 0 h 760"/>
                <a:gd name="T2" fmla="*/ 248 w 248"/>
                <a:gd name="T3" fmla="*/ 208 h 760"/>
                <a:gd name="T4" fmla="*/ 8 w 248"/>
                <a:gd name="T5" fmla="*/ 760 h 760"/>
                <a:gd name="T6" fmla="*/ 0 w 248"/>
                <a:gd name="T7" fmla="*/ 600 h 760"/>
                <a:gd name="T8" fmla="*/ 248 w 248"/>
                <a:gd name="T9" fmla="*/ 0 h 760"/>
                <a:gd name="T10" fmla="*/ 0 60000 65536"/>
                <a:gd name="T11" fmla="*/ 0 60000 65536"/>
                <a:gd name="T12" fmla="*/ 0 60000 65536"/>
                <a:gd name="T13" fmla="*/ 0 60000 65536"/>
                <a:gd name="T14" fmla="*/ 0 60000 65536"/>
                <a:gd name="T15" fmla="*/ 0 w 248"/>
                <a:gd name="T16" fmla="*/ 0 h 760"/>
                <a:gd name="T17" fmla="*/ 248 w 248"/>
                <a:gd name="T18" fmla="*/ 760 h 760"/>
              </a:gdLst>
              <a:ahLst/>
              <a:cxnLst>
                <a:cxn ang="T10">
                  <a:pos x="T0" y="T1"/>
                </a:cxn>
                <a:cxn ang="T11">
                  <a:pos x="T2" y="T3"/>
                </a:cxn>
                <a:cxn ang="T12">
                  <a:pos x="T4" y="T5"/>
                </a:cxn>
                <a:cxn ang="T13">
                  <a:pos x="T6" y="T7"/>
                </a:cxn>
                <a:cxn ang="T14">
                  <a:pos x="T8" y="T9"/>
                </a:cxn>
              </a:cxnLst>
              <a:rect l="T15" t="T16" r="T17" b="T18"/>
              <a:pathLst>
                <a:path w="248" h="760">
                  <a:moveTo>
                    <a:pt x="248" y="0"/>
                  </a:moveTo>
                  <a:lnTo>
                    <a:pt x="248" y="208"/>
                  </a:lnTo>
                  <a:lnTo>
                    <a:pt x="8" y="760"/>
                  </a:lnTo>
                  <a:lnTo>
                    <a:pt x="0" y="600"/>
                  </a:lnTo>
                  <a:lnTo>
                    <a:pt x="248" y="0"/>
                  </a:lnTo>
                  <a:close/>
                </a:path>
              </a:pathLst>
            </a:custGeom>
            <a:solidFill>
              <a:schemeClr val="accent1"/>
            </a:solidFill>
            <a:ln w="38100">
              <a:solidFill>
                <a:schemeClr val="tx1"/>
              </a:solidFill>
              <a:round/>
              <a:headEnd/>
              <a:tailEnd/>
            </a:ln>
          </p:spPr>
          <p:txBody>
            <a:bodyPr wrap="none" anchor="ctr"/>
            <a:lstStyle/>
            <a:p>
              <a:endParaRPr lang="en-US" dirty="0">
                <a:latin typeface="Arial" panose="020B0604020202020204" pitchFamily="34" charset="0"/>
              </a:endParaRPr>
            </a:p>
          </p:txBody>
        </p:sp>
        <p:sp>
          <p:nvSpPr>
            <p:cNvPr id="250904" name="Freeform 21"/>
            <p:cNvSpPr>
              <a:spLocks/>
            </p:cNvSpPr>
            <p:nvPr/>
          </p:nvSpPr>
          <p:spPr bwMode="auto">
            <a:xfrm>
              <a:off x="1584" y="3184"/>
              <a:ext cx="136" cy="344"/>
            </a:xfrm>
            <a:custGeom>
              <a:avLst/>
              <a:gdLst>
                <a:gd name="T0" fmla="*/ 24 w 136"/>
                <a:gd name="T1" fmla="*/ 0 h 344"/>
                <a:gd name="T2" fmla="*/ 136 w 136"/>
                <a:gd name="T3" fmla="*/ 0 h 344"/>
                <a:gd name="T4" fmla="*/ 136 w 136"/>
                <a:gd name="T5" fmla="*/ 232 h 344"/>
                <a:gd name="T6" fmla="*/ 106 w 136"/>
                <a:gd name="T7" fmla="*/ 344 h 344"/>
                <a:gd name="T8" fmla="*/ 106 w 136"/>
                <a:gd name="T9" fmla="*/ 88 h 344"/>
                <a:gd name="T10" fmla="*/ 0 w 136"/>
                <a:gd name="T11" fmla="*/ 88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endParaRPr lang="en-US" dirty="0">
                <a:latin typeface="Arial" panose="020B0604020202020204" pitchFamily="34" charset="0"/>
              </a:endParaRPr>
            </a:p>
          </p:txBody>
        </p:sp>
        <p:sp>
          <p:nvSpPr>
            <p:cNvPr id="250905" name="Freeform 22"/>
            <p:cNvSpPr>
              <a:spLocks/>
            </p:cNvSpPr>
            <p:nvPr/>
          </p:nvSpPr>
          <p:spPr bwMode="auto">
            <a:xfrm>
              <a:off x="1669" y="3008"/>
              <a:ext cx="123" cy="312"/>
            </a:xfrm>
            <a:custGeom>
              <a:avLst/>
              <a:gdLst>
                <a:gd name="T0" fmla="*/ 13 w 136"/>
                <a:gd name="T1" fmla="*/ 0 h 344"/>
                <a:gd name="T2" fmla="*/ 73 w 136"/>
                <a:gd name="T3" fmla="*/ 0 h 344"/>
                <a:gd name="T4" fmla="*/ 73 w 136"/>
                <a:gd name="T5" fmla="*/ 128 h 344"/>
                <a:gd name="T6" fmla="*/ 58 w 136"/>
                <a:gd name="T7" fmla="*/ 191 h 344"/>
                <a:gd name="T8" fmla="*/ 58 w 136"/>
                <a:gd name="T9" fmla="*/ 49 h 344"/>
                <a:gd name="T10" fmla="*/ 0 w 136"/>
                <a:gd name="T11" fmla="*/ 49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endParaRPr lang="en-US" dirty="0">
                <a:latin typeface="Arial" panose="020B0604020202020204" pitchFamily="34" charset="0"/>
              </a:endParaRPr>
            </a:p>
          </p:txBody>
        </p:sp>
        <p:sp>
          <p:nvSpPr>
            <p:cNvPr id="250906" name="Freeform 23"/>
            <p:cNvSpPr>
              <a:spLocks/>
            </p:cNvSpPr>
            <p:nvPr/>
          </p:nvSpPr>
          <p:spPr bwMode="auto">
            <a:xfrm>
              <a:off x="1737" y="2840"/>
              <a:ext cx="127" cy="320"/>
            </a:xfrm>
            <a:custGeom>
              <a:avLst/>
              <a:gdLst>
                <a:gd name="T0" fmla="*/ 17 w 136"/>
                <a:gd name="T1" fmla="*/ 0 h 344"/>
                <a:gd name="T2" fmla="*/ 91 w 136"/>
                <a:gd name="T3" fmla="*/ 0 h 344"/>
                <a:gd name="T4" fmla="*/ 91 w 136"/>
                <a:gd name="T5" fmla="*/ 151 h 344"/>
                <a:gd name="T6" fmla="*/ 70 w 136"/>
                <a:gd name="T7" fmla="*/ 223 h 344"/>
                <a:gd name="T8" fmla="*/ 70 w 136"/>
                <a:gd name="T9" fmla="*/ 57 h 344"/>
                <a:gd name="T10" fmla="*/ 0 w 136"/>
                <a:gd name="T11" fmla="*/ 57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endParaRPr lang="en-US" dirty="0">
                <a:latin typeface="Arial" panose="020B0604020202020204" pitchFamily="34" charset="0"/>
              </a:endParaRPr>
            </a:p>
          </p:txBody>
        </p:sp>
      </p:grpSp>
      <p:sp>
        <p:nvSpPr>
          <p:cNvPr id="250907" name="AutoShape 24"/>
          <p:cNvSpPr>
            <a:spLocks noChangeArrowheads="1"/>
          </p:cNvSpPr>
          <p:nvPr/>
        </p:nvSpPr>
        <p:spPr bwMode="auto">
          <a:xfrm>
            <a:off x="1182688" y="4298950"/>
            <a:ext cx="6626225" cy="641350"/>
          </a:xfrm>
          <a:prstGeom prst="leftRightArrow">
            <a:avLst>
              <a:gd name="adj1" fmla="val 40102"/>
              <a:gd name="adj2" fmla="val 81458"/>
            </a:avLst>
          </a:prstGeom>
          <a:solidFill>
            <a:schemeClr val="folHlink"/>
          </a:solidFill>
          <a:ln w="38100">
            <a:solidFill>
              <a:schemeClr val="tx1"/>
            </a:solidFill>
            <a:miter lim="800000"/>
            <a:headEnd/>
            <a:tailEnd/>
          </a:ln>
        </p:spPr>
        <p:txBody>
          <a:bodyPr wrap="none" anchor="ctr"/>
          <a:lstStyle/>
          <a:p>
            <a:endParaRPr lang="en-US" sz="2000" dirty="0">
              <a:latin typeface="Arial" panose="020B0604020202020204" pitchFamily="34" charset="0"/>
            </a:endParaRPr>
          </a:p>
        </p:txBody>
      </p:sp>
      <p:sp>
        <p:nvSpPr>
          <p:cNvPr id="250908" name="AutoShape 25"/>
          <p:cNvSpPr>
            <a:spLocks noChangeArrowheads="1"/>
          </p:cNvSpPr>
          <p:nvPr/>
        </p:nvSpPr>
        <p:spPr bwMode="auto">
          <a:xfrm>
            <a:off x="4025900" y="4829175"/>
            <a:ext cx="819150" cy="352425"/>
          </a:xfrm>
          <a:prstGeom prst="upDownArrow">
            <a:avLst>
              <a:gd name="adj1" fmla="val 50000"/>
              <a:gd name="adj2" fmla="val 33782"/>
            </a:avLst>
          </a:prstGeom>
          <a:solidFill>
            <a:schemeClr val="folHlink"/>
          </a:solidFill>
          <a:ln w="38100">
            <a:solidFill>
              <a:schemeClr val="tx1"/>
            </a:solidFill>
            <a:miter lim="800000"/>
            <a:headEnd/>
            <a:tailEnd/>
          </a:ln>
        </p:spPr>
        <p:txBody>
          <a:bodyPr wrap="none" anchor="ctr"/>
          <a:lstStyle/>
          <a:p>
            <a:endParaRPr lang="en-US" dirty="0">
              <a:latin typeface="Arial" panose="020B0604020202020204" pitchFamily="34" charset="0"/>
            </a:endParaRPr>
          </a:p>
        </p:txBody>
      </p:sp>
      <p:sp>
        <p:nvSpPr>
          <p:cNvPr id="250909" name="Rectangle 26"/>
          <p:cNvSpPr>
            <a:spLocks noChangeArrowheads="1"/>
          </p:cNvSpPr>
          <p:nvPr/>
        </p:nvSpPr>
        <p:spPr bwMode="auto">
          <a:xfrm>
            <a:off x="5665788" y="3887788"/>
            <a:ext cx="1203325" cy="385762"/>
          </a:xfrm>
          <a:prstGeom prst="rect">
            <a:avLst/>
          </a:prstGeom>
          <a:solidFill>
            <a:schemeClr val="folHlink"/>
          </a:solidFill>
          <a:ln w="38100">
            <a:solidFill>
              <a:schemeClr val="tx1"/>
            </a:solidFill>
            <a:miter lim="800000"/>
            <a:headEnd/>
            <a:tailEnd/>
          </a:ln>
        </p:spPr>
        <p:txBody>
          <a:bodyPr wrap="none" anchor="ctr"/>
          <a:lstStyle/>
          <a:p>
            <a:endParaRPr lang="en-US" sz="2400" dirty="0">
              <a:solidFill>
                <a:schemeClr val="bg1"/>
              </a:solidFill>
              <a:latin typeface="Arial" panose="020B0604020202020204" pitchFamily="34" charset="0"/>
            </a:endParaRPr>
          </a:p>
        </p:txBody>
      </p:sp>
      <p:sp>
        <p:nvSpPr>
          <p:cNvPr id="250910" name="Rectangle 27"/>
          <p:cNvSpPr>
            <a:spLocks noChangeArrowheads="1"/>
          </p:cNvSpPr>
          <p:nvPr/>
        </p:nvSpPr>
        <p:spPr bwMode="auto">
          <a:xfrm>
            <a:off x="2181225" y="5343525"/>
            <a:ext cx="1203325" cy="385763"/>
          </a:xfrm>
          <a:prstGeom prst="rect">
            <a:avLst/>
          </a:prstGeom>
          <a:solidFill>
            <a:schemeClr val="folHlink"/>
          </a:solidFill>
          <a:ln w="38100">
            <a:solidFill>
              <a:schemeClr val="tx1"/>
            </a:solidFill>
            <a:miter lim="800000"/>
            <a:headEnd/>
            <a:tailEnd/>
          </a:ln>
        </p:spPr>
        <p:txBody>
          <a:bodyPr wrap="none" anchor="ctr"/>
          <a:lstStyle/>
          <a:p>
            <a:endParaRPr lang="en-US" sz="2400" dirty="0">
              <a:solidFill>
                <a:schemeClr val="bg1"/>
              </a:solidFill>
              <a:latin typeface="Arial" panose="020B0604020202020204" pitchFamily="34" charset="0"/>
            </a:endParaRPr>
          </a:p>
        </p:txBody>
      </p:sp>
      <p:sp>
        <p:nvSpPr>
          <p:cNvPr id="250911" name="Rectangle 28"/>
          <p:cNvSpPr>
            <a:spLocks noChangeArrowheads="1"/>
          </p:cNvSpPr>
          <p:nvPr/>
        </p:nvSpPr>
        <p:spPr bwMode="auto">
          <a:xfrm>
            <a:off x="3368675" y="5343525"/>
            <a:ext cx="1203325" cy="385763"/>
          </a:xfrm>
          <a:prstGeom prst="rect">
            <a:avLst/>
          </a:prstGeom>
          <a:solidFill>
            <a:schemeClr val="folHlink"/>
          </a:solidFill>
          <a:ln w="38100">
            <a:solidFill>
              <a:schemeClr val="tx1"/>
            </a:solidFill>
            <a:miter lim="800000"/>
            <a:headEnd/>
            <a:tailEnd/>
          </a:ln>
        </p:spPr>
        <p:txBody>
          <a:bodyPr wrap="none" anchor="ctr"/>
          <a:lstStyle/>
          <a:p>
            <a:endParaRPr lang="en-US" sz="2400" dirty="0">
              <a:solidFill>
                <a:schemeClr val="bg1"/>
              </a:solidFill>
              <a:latin typeface="Arial" panose="020B0604020202020204" pitchFamily="34" charset="0"/>
            </a:endParaRPr>
          </a:p>
        </p:txBody>
      </p:sp>
      <p:sp>
        <p:nvSpPr>
          <p:cNvPr id="250912" name="Rectangle 29"/>
          <p:cNvSpPr>
            <a:spLocks noChangeArrowheads="1"/>
          </p:cNvSpPr>
          <p:nvPr/>
        </p:nvSpPr>
        <p:spPr bwMode="auto">
          <a:xfrm>
            <a:off x="4556125" y="5343525"/>
            <a:ext cx="1203325" cy="385763"/>
          </a:xfrm>
          <a:prstGeom prst="rect">
            <a:avLst/>
          </a:prstGeom>
          <a:solidFill>
            <a:schemeClr val="folHlink"/>
          </a:solidFill>
          <a:ln w="38100">
            <a:solidFill>
              <a:schemeClr val="tx1"/>
            </a:solidFill>
            <a:miter lim="800000"/>
            <a:headEnd/>
            <a:tailEnd/>
          </a:ln>
        </p:spPr>
        <p:txBody>
          <a:bodyPr wrap="none" anchor="ctr"/>
          <a:lstStyle/>
          <a:p>
            <a:endParaRPr lang="en-US" sz="2400" dirty="0">
              <a:solidFill>
                <a:schemeClr val="bg1"/>
              </a:solidFill>
              <a:latin typeface="Arial" panose="020B0604020202020204" pitchFamily="34" charset="0"/>
            </a:endParaRPr>
          </a:p>
        </p:txBody>
      </p:sp>
      <p:sp>
        <p:nvSpPr>
          <p:cNvPr id="250913" name="Rectangle 30"/>
          <p:cNvSpPr>
            <a:spLocks noChangeArrowheads="1"/>
          </p:cNvSpPr>
          <p:nvPr/>
        </p:nvSpPr>
        <p:spPr bwMode="auto">
          <a:xfrm>
            <a:off x="5741988" y="5343525"/>
            <a:ext cx="1203325" cy="385763"/>
          </a:xfrm>
          <a:prstGeom prst="rect">
            <a:avLst/>
          </a:prstGeom>
          <a:solidFill>
            <a:srgbClr val="FFFF99"/>
          </a:solidFill>
          <a:ln w="38100">
            <a:solidFill>
              <a:schemeClr val="tx1"/>
            </a:solidFill>
            <a:miter lim="800000"/>
            <a:headEnd/>
            <a:tailEnd/>
          </a:ln>
        </p:spPr>
        <p:txBody>
          <a:bodyPr wrap="none" anchor="ctr"/>
          <a:lstStyle/>
          <a:p>
            <a:endParaRPr lang="en-US" sz="2400" dirty="0">
              <a:solidFill>
                <a:schemeClr val="bg1"/>
              </a:solidFill>
              <a:latin typeface="Arial" panose="020B0604020202020204" pitchFamily="34" charset="0"/>
            </a:endParaRPr>
          </a:p>
        </p:txBody>
      </p:sp>
      <p:sp>
        <p:nvSpPr>
          <p:cNvPr id="954401" name="AutoShape 33"/>
          <p:cNvSpPr>
            <a:spLocks noChangeArrowheads="1"/>
          </p:cNvSpPr>
          <p:nvPr/>
        </p:nvSpPr>
        <p:spPr bwMode="auto">
          <a:xfrm>
            <a:off x="6308725" y="1354138"/>
            <a:ext cx="1941513" cy="1187450"/>
          </a:xfrm>
          <a:prstGeom prst="cloudCallout">
            <a:avLst>
              <a:gd name="adj1" fmla="val -20157"/>
              <a:gd name="adj2" fmla="val 79144"/>
            </a:avLst>
          </a:prstGeom>
          <a:solidFill>
            <a:schemeClr val="bg2">
              <a:alpha val="30196"/>
            </a:schemeClr>
          </a:solidFill>
          <a:ln w="38100">
            <a:solidFill>
              <a:schemeClr val="tx1"/>
            </a:solidFill>
            <a:round/>
            <a:headEnd/>
            <a:tailEnd/>
          </a:ln>
        </p:spPr>
        <p:txBody>
          <a:bodyPr anchor="ctr"/>
          <a:lstStyle/>
          <a:p>
            <a:r>
              <a:rPr lang="en-US" sz="3600" dirty="0">
                <a:solidFill>
                  <a:srgbClr val="FFFF00"/>
                </a:solidFill>
                <a:latin typeface="Arial" panose="020B0604020202020204" pitchFamily="34" charset="0"/>
                <a:cs typeface="Arial" panose="020B0604020202020204" pitchFamily="34" charset="0"/>
              </a:rPr>
              <a:t>read</a:t>
            </a:r>
            <a:endParaRPr lang="en-GB" sz="3600" dirty="0">
              <a:solidFill>
                <a:srgbClr val="FFFF00"/>
              </a:solidFill>
              <a:latin typeface="Arial" panose="020B0604020202020204" pitchFamily="34" charset="0"/>
              <a:cs typeface="Arial" panose="020B0604020202020204" pitchFamily="34" charset="0"/>
            </a:endParaRPr>
          </a:p>
        </p:txBody>
      </p:sp>
      <p:sp>
        <p:nvSpPr>
          <p:cNvPr id="954402" name="Rectangle 34"/>
          <p:cNvSpPr>
            <a:spLocks noChangeArrowheads="1"/>
          </p:cNvSpPr>
          <p:nvPr/>
        </p:nvSpPr>
        <p:spPr bwMode="auto">
          <a:xfrm>
            <a:off x="5659438" y="3881438"/>
            <a:ext cx="1203325" cy="385762"/>
          </a:xfrm>
          <a:prstGeom prst="rect">
            <a:avLst/>
          </a:prstGeom>
          <a:solidFill>
            <a:srgbClr val="FFFF99"/>
          </a:solidFill>
          <a:ln w="38100">
            <a:solidFill>
              <a:schemeClr val="tx1"/>
            </a:solidFill>
            <a:miter lim="800000"/>
            <a:headEnd/>
            <a:tailEnd/>
          </a:ln>
        </p:spPr>
        <p:txBody>
          <a:bodyPr wrap="none" anchor="ctr"/>
          <a:lstStyle/>
          <a:p>
            <a:endParaRPr lang="en-US" sz="2400" dirty="0">
              <a:solidFill>
                <a:schemeClr val="bg1"/>
              </a:solidFill>
              <a:latin typeface="Arial" panose="020B0604020202020204" pitchFamily="34" charset="0"/>
            </a:endParaRPr>
          </a:p>
        </p:txBody>
      </p:sp>
      <p:sp>
        <p:nvSpPr>
          <p:cNvPr id="954403" name="Rectangle 35"/>
          <p:cNvSpPr>
            <a:spLocks noChangeArrowheads="1"/>
          </p:cNvSpPr>
          <p:nvPr/>
        </p:nvSpPr>
        <p:spPr bwMode="auto">
          <a:xfrm>
            <a:off x="1912938" y="3913188"/>
            <a:ext cx="1203325" cy="385762"/>
          </a:xfrm>
          <a:prstGeom prst="rect">
            <a:avLst/>
          </a:prstGeom>
          <a:solidFill>
            <a:srgbClr val="FFFF99"/>
          </a:solidFill>
          <a:ln w="38100">
            <a:solidFill>
              <a:schemeClr val="tx1"/>
            </a:solidFill>
            <a:miter lim="800000"/>
            <a:headEnd/>
            <a:tailEnd/>
          </a:ln>
        </p:spPr>
        <p:txBody>
          <a:bodyPr wrap="none" anchor="ctr"/>
          <a:lstStyle/>
          <a:p>
            <a:endParaRPr lang="en-US" sz="2400" dirty="0">
              <a:solidFill>
                <a:schemeClr val="bg1"/>
              </a:solidFill>
              <a:latin typeface="Arial" panose="020B0604020202020204" pitchFamily="34" charset="0"/>
            </a:endParaRPr>
          </a:p>
        </p:txBody>
      </p:sp>
      <p:sp>
        <p:nvSpPr>
          <p:cNvPr id="954404" name="AutoShape 36"/>
          <p:cNvSpPr>
            <a:spLocks noChangeArrowheads="1"/>
          </p:cNvSpPr>
          <p:nvPr/>
        </p:nvSpPr>
        <p:spPr bwMode="auto">
          <a:xfrm>
            <a:off x="3325813" y="2995613"/>
            <a:ext cx="1735137" cy="771525"/>
          </a:xfrm>
          <a:prstGeom prst="wedgeRoundRectCallout">
            <a:avLst>
              <a:gd name="adj1" fmla="val 74519"/>
              <a:gd name="adj2" fmla="val -101852"/>
              <a:gd name="adj3" fmla="val 16667"/>
            </a:avLst>
          </a:prstGeom>
          <a:solidFill>
            <a:srgbClr val="CCFF66"/>
          </a:solidFill>
          <a:ln w="57150" algn="ctr">
            <a:solidFill>
              <a:srgbClr val="FF7C80"/>
            </a:solidFill>
            <a:miter lim="800000"/>
            <a:headEnd/>
            <a:tailEnd/>
          </a:ln>
        </p:spPr>
        <p:txBody>
          <a:bodyPr/>
          <a:lstStyle/>
          <a:p>
            <a:r>
              <a:rPr lang="en-US" sz="3200" dirty="0">
                <a:solidFill>
                  <a:srgbClr val="0000FF"/>
                </a:solidFill>
                <a:latin typeface="Arial" panose="020B0604020202020204" pitchFamily="34" charset="0"/>
                <a:cs typeface="Arial" panose="020B0604020202020204" pitchFamily="34" charset="0"/>
              </a:rPr>
              <a:t>active</a:t>
            </a:r>
            <a:endParaRPr lang="en-GB" sz="3200" dirty="0">
              <a:solidFill>
                <a:srgbClr val="0000FF"/>
              </a:solidFill>
              <a:latin typeface="Arial" panose="020B0604020202020204" pitchFamily="34" charset="0"/>
              <a:cs typeface="Arial" panose="020B0604020202020204" pitchFamily="34" charset="0"/>
            </a:endParaRPr>
          </a:p>
        </p:txBody>
      </p:sp>
      <p:sp>
        <p:nvSpPr>
          <p:cNvPr id="250926" name="AutoShape 43"/>
          <p:cNvSpPr>
            <a:spLocks noChangeArrowheads="1"/>
          </p:cNvSpPr>
          <p:nvPr/>
        </p:nvSpPr>
        <p:spPr bwMode="auto">
          <a:xfrm>
            <a:off x="3200400" y="1514475"/>
            <a:ext cx="1735138" cy="771525"/>
          </a:xfrm>
          <a:prstGeom prst="wedgeRoundRectCallout">
            <a:avLst>
              <a:gd name="adj1" fmla="val -49083"/>
              <a:gd name="adj2" fmla="val 96296"/>
              <a:gd name="adj3" fmla="val 16667"/>
            </a:avLst>
          </a:prstGeom>
          <a:solidFill>
            <a:srgbClr val="CCFF66"/>
          </a:solidFill>
          <a:ln w="57150" algn="ctr">
            <a:solidFill>
              <a:srgbClr val="FF7C80"/>
            </a:solidFill>
            <a:miter lim="800000"/>
            <a:headEnd/>
            <a:tailEnd/>
          </a:ln>
        </p:spPr>
        <p:txBody>
          <a:bodyPr/>
          <a:lstStyle/>
          <a:p>
            <a:r>
              <a:rPr lang="en-US" sz="3200" dirty="0">
                <a:solidFill>
                  <a:srgbClr val="0000FF"/>
                </a:solidFill>
                <a:latin typeface="Arial" panose="020B0604020202020204" pitchFamily="34" charset="0"/>
                <a:cs typeface="Arial" panose="020B0604020202020204" pitchFamily="34" charset="0"/>
              </a:rPr>
              <a:t>active</a:t>
            </a:r>
            <a:endParaRPr lang="en-GB" sz="3200" dirty="0">
              <a:solidFill>
                <a:srgbClr val="0000FF"/>
              </a:solidFill>
              <a:latin typeface="Arial" panose="020B0604020202020204" pitchFamily="34" charset="0"/>
              <a:cs typeface="Arial" panose="020B0604020202020204" pitchFamily="34" charset="0"/>
            </a:endParaRPr>
          </a:p>
        </p:txBody>
      </p:sp>
      <p:sp>
        <p:nvSpPr>
          <p:cNvPr id="47" name="Rectangle 31"/>
          <p:cNvSpPr>
            <a:spLocks noChangeArrowheads="1"/>
          </p:cNvSpPr>
          <p:nvPr/>
        </p:nvSpPr>
        <p:spPr bwMode="auto">
          <a:xfrm>
            <a:off x="7391400" y="3867150"/>
            <a:ext cx="1160895" cy="461665"/>
          </a:xfrm>
          <a:prstGeom prst="rect">
            <a:avLst/>
          </a:prstGeom>
          <a:noFill/>
          <a:ln w="57150" algn="ctr">
            <a:noFill/>
            <a:miter lim="800000"/>
            <a:headEnd/>
            <a:tailEnd/>
          </a:ln>
        </p:spPr>
        <p:txBody>
          <a:bodyPr wrap="none">
            <a:spAutoFit/>
          </a:bodyPr>
          <a:lstStyle/>
          <a:p>
            <a:pPr algn="l"/>
            <a:r>
              <a:rPr lang="en-US" sz="2400" dirty="0">
                <a:solidFill>
                  <a:schemeClr val="tx1"/>
                </a:solidFill>
                <a:latin typeface="Arial" panose="020B0604020202020204" pitchFamily="34" charset="0"/>
                <a:cs typeface="Arial" panose="020B0604020202020204" pitchFamily="34" charset="0"/>
              </a:rPr>
              <a:t>caches</a:t>
            </a:r>
          </a:p>
        </p:txBody>
      </p:sp>
      <p:sp>
        <p:nvSpPr>
          <p:cNvPr id="48" name="Rectangle 32"/>
          <p:cNvSpPr>
            <a:spLocks noChangeArrowheads="1"/>
          </p:cNvSpPr>
          <p:nvPr/>
        </p:nvSpPr>
        <p:spPr bwMode="auto">
          <a:xfrm>
            <a:off x="7386638" y="5343525"/>
            <a:ext cx="1289050" cy="457200"/>
          </a:xfrm>
          <a:prstGeom prst="rect">
            <a:avLst/>
          </a:prstGeom>
          <a:noFill/>
          <a:ln w="57150" algn="ctr">
            <a:noFill/>
            <a:miter lim="800000"/>
            <a:headEnd/>
            <a:tailEnd/>
          </a:ln>
        </p:spPr>
        <p:txBody>
          <a:bodyPr wrap="none">
            <a:spAutoFit/>
          </a:bodyPr>
          <a:lstStyle/>
          <a:p>
            <a:pPr algn="l"/>
            <a:r>
              <a:rPr lang="en-US" sz="2400" dirty="0">
                <a:solidFill>
                  <a:schemeClr val="tx1"/>
                </a:solidFill>
                <a:latin typeface="Arial" panose="020B0604020202020204" pitchFamily="34" charset="0"/>
                <a:cs typeface="Arial" panose="020B0604020202020204" pitchFamily="34" charset="0"/>
              </a:rPr>
              <a:t>memory</a:t>
            </a:r>
          </a:p>
        </p:txBody>
      </p:sp>
      <p:sp>
        <p:nvSpPr>
          <p:cNvPr id="49" name="TextBox 48">
            <a:extLst>
              <a:ext uri="{FF2B5EF4-FFF2-40B4-BE49-F238E27FC236}">
                <a16:creationId xmlns:a16="http://schemas.microsoft.com/office/drawing/2014/main" id="{C873B741-FF5B-451D-8E39-64AB1D42A83E}"/>
              </a:ext>
            </a:extLst>
          </p:cNvPr>
          <p:cNvSpPr txBox="1"/>
          <p:nvPr/>
        </p:nvSpPr>
        <p:spPr bwMode="auto">
          <a:xfrm>
            <a:off x="368981" y="312546"/>
            <a:ext cx="5385833" cy="523220"/>
          </a:xfrm>
          <a:prstGeom prst="rect">
            <a:avLst/>
          </a:prstGeom>
          <a:solidFill>
            <a:schemeClr val="bg1"/>
          </a:solidFill>
          <a:ln w="76200">
            <a:solidFill>
              <a:schemeClr val="tx1">
                <a:lumMod val="85000"/>
              </a:schemeClr>
            </a:solid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2800" dirty="0">
                <a:solidFill>
                  <a:srgbClr val="FFFF00"/>
                </a:solidFill>
                <a:latin typeface="Arial" panose="020B0604020202020204" pitchFamily="34" charset="0"/>
                <a:cs typeface="Arial" panose="020B0604020202020204" pitchFamily="34" charset="0"/>
              </a:rPr>
              <a:t>Hardware Transactional Memory</a:t>
            </a:r>
          </a:p>
        </p:txBody>
      </p:sp>
      <p:sp>
        <p:nvSpPr>
          <p:cNvPr id="50" name="Oval 38">
            <a:extLst>
              <a:ext uri="{FF2B5EF4-FFF2-40B4-BE49-F238E27FC236}">
                <a16:creationId xmlns:a16="http://schemas.microsoft.com/office/drawing/2014/main" id="{B6A0DC99-1068-44B8-8C0E-173DA609DCF2}"/>
              </a:ext>
            </a:extLst>
          </p:cNvPr>
          <p:cNvSpPr>
            <a:spLocks noChangeArrowheads="1"/>
          </p:cNvSpPr>
          <p:nvPr/>
        </p:nvSpPr>
        <p:spPr bwMode="auto">
          <a:xfrm>
            <a:off x="1035822" y="3671590"/>
            <a:ext cx="657225" cy="657225"/>
          </a:xfrm>
          <a:prstGeom prst="ellipse">
            <a:avLst/>
          </a:prstGeom>
          <a:solidFill>
            <a:schemeClr val="bg1">
              <a:alpha val="79999"/>
            </a:schemeClr>
          </a:solidFill>
          <a:ln w="76200" algn="ctr">
            <a:solidFill>
              <a:srgbClr val="FFFF00"/>
            </a:solidFill>
            <a:round/>
            <a:headEnd/>
            <a:tailEnd/>
          </a:ln>
        </p:spPr>
        <p:txBody>
          <a:bodyPr wrap="none" anchor="ctr"/>
          <a:lstStyle/>
          <a:p>
            <a:r>
              <a:rPr lang="en-US" dirty="0">
                <a:solidFill>
                  <a:srgbClr val="FFFF00"/>
                </a:solidFill>
                <a:latin typeface="Arial" panose="020B0604020202020204" pitchFamily="34" charset="0"/>
              </a:rPr>
              <a:t>T</a:t>
            </a:r>
          </a:p>
        </p:txBody>
      </p:sp>
      <p:sp>
        <p:nvSpPr>
          <p:cNvPr id="51" name="Oval 38">
            <a:extLst>
              <a:ext uri="{FF2B5EF4-FFF2-40B4-BE49-F238E27FC236}">
                <a16:creationId xmlns:a16="http://schemas.microsoft.com/office/drawing/2014/main" id="{2468DE6B-98AE-4FAE-8320-794A2628603C}"/>
              </a:ext>
            </a:extLst>
          </p:cNvPr>
          <p:cNvSpPr>
            <a:spLocks noChangeArrowheads="1"/>
          </p:cNvSpPr>
          <p:nvPr/>
        </p:nvSpPr>
        <p:spPr bwMode="auto">
          <a:xfrm>
            <a:off x="7014391" y="3224213"/>
            <a:ext cx="657225" cy="657225"/>
          </a:xfrm>
          <a:prstGeom prst="ellipse">
            <a:avLst/>
          </a:prstGeom>
          <a:solidFill>
            <a:schemeClr val="bg1">
              <a:alpha val="79999"/>
            </a:schemeClr>
          </a:solidFill>
          <a:ln w="76200" algn="ctr">
            <a:solidFill>
              <a:srgbClr val="FFFF00"/>
            </a:solidFill>
            <a:round/>
            <a:headEnd/>
            <a:tailEnd/>
          </a:ln>
        </p:spPr>
        <p:txBody>
          <a:bodyPr wrap="none" anchor="ctr"/>
          <a:lstStyle/>
          <a:p>
            <a:r>
              <a:rPr lang="en-US" dirty="0">
                <a:solidFill>
                  <a:srgbClr val="FFFF00"/>
                </a:solidFill>
                <a:latin typeface="Arial" panose="020B0604020202020204" pitchFamily="34" charset="0"/>
              </a:rPr>
              <a:t>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54404"/>
                                        </p:tgtEl>
                                        <p:attrNameLst>
                                          <p:attrName>style.visibility</p:attrName>
                                        </p:attrNameLst>
                                      </p:cBhvr>
                                      <p:to>
                                        <p:strVal val="visible"/>
                                      </p:to>
                                    </p:set>
                                    <p:animEffect transition="in" filter="blinds(horizontal)">
                                      <p:cBhvr>
                                        <p:cTn id="7" dur="500"/>
                                        <p:tgtEl>
                                          <p:spTgt spid="954404"/>
                                        </p:tgtEl>
                                      </p:cBhvr>
                                    </p:animEffect>
                                  </p:childTnLst>
                                </p:cTn>
                              </p:par>
                            </p:childTnLst>
                          </p:cTn>
                        </p:par>
                        <p:par>
                          <p:cTn id="8" fill="hold">
                            <p:stCondLst>
                              <p:cond delay="500"/>
                            </p:stCondLst>
                            <p:childTnLst>
                              <p:par>
                                <p:cTn id="9" presetID="3" presetClass="entr" presetSubtype="10" fill="hold" grpId="0" nodeType="afterEffect">
                                  <p:stCondLst>
                                    <p:cond delay="0"/>
                                  </p:stCondLst>
                                  <p:childTnLst>
                                    <p:set>
                                      <p:cBhvr>
                                        <p:cTn id="10" dur="1" fill="hold">
                                          <p:stCondLst>
                                            <p:cond delay="0"/>
                                          </p:stCondLst>
                                        </p:cTn>
                                        <p:tgtEl>
                                          <p:spTgt spid="954401"/>
                                        </p:tgtEl>
                                        <p:attrNameLst>
                                          <p:attrName>style.visibility</p:attrName>
                                        </p:attrNameLst>
                                      </p:cBhvr>
                                      <p:to>
                                        <p:strVal val="visible"/>
                                      </p:to>
                                    </p:set>
                                    <p:animEffect transition="in" filter="blinds(horizontal)">
                                      <p:cBhvr>
                                        <p:cTn id="11" dur="500"/>
                                        <p:tgtEl>
                                          <p:spTgt spid="954401"/>
                                        </p:tgtEl>
                                      </p:cBhvr>
                                    </p:animEffect>
                                  </p:childTnLst>
                                </p:cTn>
                              </p:par>
                            </p:childTnLst>
                          </p:cTn>
                        </p:par>
                        <p:par>
                          <p:cTn id="12" fill="hold">
                            <p:stCondLst>
                              <p:cond delay="1000"/>
                            </p:stCondLst>
                            <p:childTnLst>
                              <p:par>
                                <p:cTn id="13" presetID="0" presetClass="path" presetSubtype="0" accel="50000" decel="50000" fill="hold" grpId="0" nodeType="afterEffect">
                                  <p:stCondLst>
                                    <p:cond delay="0"/>
                                  </p:stCondLst>
                                  <p:childTnLst>
                                    <p:animMotion origin="layout" path="M 0 -1.11111E-6 L 0.41198 -0.00231 " pathEditMode="relative" rAng="0" ptsTypes="AA">
                                      <p:cBhvr>
                                        <p:cTn id="14" dur="2000" fill="hold"/>
                                        <p:tgtEl>
                                          <p:spTgt spid="954403"/>
                                        </p:tgtEl>
                                        <p:attrNameLst>
                                          <p:attrName>ppt_x</p:attrName>
                                          <p:attrName>ppt_y</p:attrName>
                                        </p:attrNameLst>
                                      </p:cBhvr>
                                      <p:rCtr x="20600" y="-100"/>
                                    </p:animMotion>
                                  </p:childTnLst>
                                </p:cTn>
                              </p:par>
                            </p:childTnLst>
                          </p:cTn>
                        </p:par>
                        <p:par>
                          <p:cTn id="15" fill="hold">
                            <p:stCondLst>
                              <p:cond delay="3000"/>
                            </p:stCondLst>
                            <p:childTnLst>
                              <p:par>
                                <p:cTn id="16" presetID="3" presetClass="exit" presetSubtype="10" fill="hold" grpId="1" nodeType="afterEffect">
                                  <p:stCondLst>
                                    <p:cond delay="0"/>
                                  </p:stCondLst>
                                  <p:childTnLst>
                                    <p:animEffect transition="out" filter="blinds(horizontal)">
                                      <p:cBhvr>
                                        <p:cTn id="17" dur="500"/>
                                        <p:tgtEl>
                                          <p:spTgt spid="954403"/>
                                        </p:tgtEl>
                                      </p:cBhvr>
                                    </p:animEffect>
                                    <p:set>
                                      <p:cBhvr>
                                        <p:cTn id="18" dur="1" fill="hold">
                                          <p:stCondLst>
                                            <p:cond delay="499"/>
                                          </p:stCondLst>
                                        </p:cTn>
                                        <p:tgtEl>
                                          <p:spTgt spid="954403"/>
                                        </p:tgtEl>
                                        <p:attrNameLst>
                                          <p:attrName>style.visibility</p:attrName>
                                        </p:attrNameLst>
                                      </p:cBhvr>
                                      <p:to>
                                        <p:strVal val="hidden"/>
                                      </p:to>
                                    </p:set>
                                  </p:childTnLst>
                                </p:cTn>
                              </p:par>
                              <p:par>
                                <p:cTn id="19" presetID="3" presetClass="entr" presetSubtype="10" fill="hold" grpId="0" nodeType="withEffect">
                                  <p:stCondLst>
                                    <p:cond delay="0"/>
                                  </p:stCondLst>
                                  <p:childTnLst>
                                    <p:set>
                                      <p:cBhvr>
                                        <p:cTn id="20" dur="1" fill="hold">
                                          <p:stCondLst>
                                            <p:cond delay="0"/>
                                          </p:stCondLst>
                                        </p:cTn>
                                        <p:tgtEl>
                                          <p:spTgt spid="954402"/>
                                        </p:tgtEl>
                                        <p:attrNameLst>
                                          <p:attrName>style.visibility</p:attrName>
                                        </p:attrNameLst>
                                      </p:cBhvr>
                                      <p:to>
                                        <p:strVal val="visible"/>
                                      </p:to>
                                    </p:set>
                                    <p:animEffect transition="in" filter="blinds(horizontal)">
                                      <p:cBhvr>
                                        <p:cTn id="21" dur="500"/>
                                        <p:tgtEl>
                                          <p:spTgt spid="954402"/>
                                        </p:tgtEl>
                                      </p:cBhvr>
                                    </p:animEffect>
                                  </p:childTnLst>
                                </p:cTn>
                              </p:par>
                            </p:childTnLst>
                          </p:cTn>
                        </p:par>
                        <p:par>
                          <p:cTn id="22" fill="hold">
                            <p:stCondLst>
                              <p:cond delay="3500"/>
                            </p:stCondLst>
                            <p:childTnLst>
                              <p:par>
                                <p:cTn id="23" presetID="3" presetClass="exit" presetSubtype="10" fill="hold" grpId="1" nodeType="afterEffect">
                                  <p:stCondLst>
                                    <p:cond delay="0"/>
                                  </p:stCondLst>
                                  <p:childTnLst>
                                    <p:animEffect transition="out" filter="blinds(horizontal)">
                                      <p:cBhvr>
                                        <p:cTn id="24" dur="500"/>
                                        <p:tgtEl>
                                          <p:spTgt spid="954401"/>
                                        </p:tgtEl>
                                      </p:cBhvr>
                                    </p:animEffect>
                                    <p:set>
                                      <p:cBhvr>
                                        <p:cTn id="25" dur="1" fill="hold">
                                          <p:stCondLst>
                                            <p:cond delay="499"/>
                                          </p:stCondLst>
                                        </p:cTn>
                                        <p:tgtEl>
                                          <p:spTgt spid="954401"/>
                                        </p:tgtEl>
                                        <p:attrNameLst>
                                          <p:attrName>style.visibility</p:attrName>
                                        </p:attrNameLst>
                                      </p:cBhvr>
                                      <p:to>
                                        <p:strVal val="hidden"/>
                                      </p:to>
                                    </p:set>
                                  </p:childTnLst>
                                </p:cTn>
                              </p:par>
                            </p:childTnLst>
                          </p:cTn>
                        </p:par>
                        <p:par>
                          <p:cTn id="26" fill="hold">
                            <p:stCondLst>
                              <p:cond delay="4000"/>
                            </p:stCondLst>
                            <p:childTnLst>
                              <p:par>
                                <p:cTn id="27" presetID="1" presetClass="entr" presetSubtype="0" fill="hold" grpId="0" nodeType="afterEffect">
                                  <p:stCondLst>
                                    <p:cond delay="500"/>
                                  </p:stCondLst>
                                  <p:childTnLst>
                                    <p:set>
                                      <p:cBhvr>
                                        <p:cTn id="28"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4401" grpId="0" animBg="1"/>
      <p:bldP spid="954401" grpId="1" animBg="1"/>
      <p:bldP spid="954402" grpId="0" animBg="1"/>
      <p:bldP spid="954403" grpId="0" animBg="1"/>
      <p:bldP spid="954403" grpId="1" animBg="1"/>
      <p:bldP spid="954404" grpId="0" animBg="1"/>
      <p:bldP spid="51"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931" name="Rectangle 6"/>
          <p:cNvSpPr txBox="1">
            <a:spLocks noGrp="1" noChangeArrowheads="1"/>
          </p:cNvSpPr>
          <p:nvPr/>
        </p:nvSpPr>
        <p:spPr bwMode="auto">
          <a:xfrm>
            <a:off x="6553200" y="6248400"/>
            <a:ext cx="1905000" cy="457200"/>
          </a:xfrm>
          <a:prstGeom prst="rect">
            <a:avLst/>
          </a:prstGeom>
          <a:noFill/>
          <a:ln w="9525">
            <a:noFill/>
            <a:miter lim="800000"/>
            <a:headEnd/>
            <a:tailEnd/>
          </a:ln>
        </p:spPr>
        <p:txBody>
          <a:bodyPr/>
          <a:lstStyle/>
          <a:p>
            <a:pPr algn="r"/>
            <a:fld id="{135CEDAB-1AB0-4896-A28F-4258C2DD47B8}" type="slidenum">
              <a:rPr lang="ar-SA" sz="1400">
                <a:solidFill>
                  <a:schemeClr val="tx1"/>
                </a:solidFill>
                <a:latin typeface="Arial" panose="020B0604020202020204" pitchFamily="34" charset="0"/>
                <a:cs typeface="Arial" panose="020B0604020202020204" pitchFamily="34" charset="0"/>
              </a:rPr>
              <a:pPr algn="r"/>
              <a:t>68</a:t>
            </a:fld>
            <a:endParaRPr lang="en-US" sz="1400" dirty="0">
              <a:solidFill>
                <a:schemeClr val="tx1"/>
              </a:solidFill>
              <a:latin typeface="Arial" panose="020B0604020202020204" pitchFamily="34" charset="0"/>
              <a:cs typeface="Arial" panose="020B0604020202020204" pitchFamily="34" charset="0"/>
            </a:endParaRPr>
          </a:p>
        </p:txBody>
      </p:sp>
      <p:sp>
        <p:nvSpPr>
          <p:cNvPr id="252932" name="Slide Number Placeholder 4"/>
          <p:cNvSpPr txBox="1">
            <a:spLocks noGrp="1"/>
          </p:cNvSpPr>
          <p:nvPr/>
        </p:nvSpPr>
        <p:spPr bwMode="auto">
          <a:xfrm>
            <a:off x="6553200" y="6248400"/>
            <a:ext cx="1905000" cy="457200"/>
          </a:xfrm>
          <a:prstGeom prst="rect">
            <a:avLst/>
          </a:prstGeom>
          <a:noFill/>
          <a:ln w="9525">
            <a:noFill/>
            <a:miter lim="800000"/>
            <a:headEnd/>
            <a:tailEnd/>
          </a:ln>
        </p:spPr>
        <p:txBody>
          <a:bodyPr/>
          <a:lstStyle/>
          <a:p>
            <a:pPr algn="r"/>
            <a:fld id="{F4D3C618-5E25-4B0F-A44E-D8B3F636D44C}" type="slidenum">
              <a:rPr lang="ar-SA" sz="1400">
                <a:solidFill>
                  <a:schemeClr val="tx1"/>
                </a:solidFill>
                <a:latin typeface="Arial" panose="020B0604020202020204" pitchFamily="34" charset="0"/>
                <a:cs typeface="Arial" panose="020B0604020202020204" pitchFamily="34" charset="0"/>
              </a:rPr>
              <a:pPr algn="r"/>
              <a:t>68</a:t>
            </a:fld>
            <a:endParaRPr lang="en-US" sz="1400" dirty="0">
              <a:solidFill>
                <a:schemeClr val="tx1"/>
              </a:solidFill>
              <a:latin typeface="Arial" panose="020B0604020202020204" pitchFamily="34" charset="0"/>
              <a:cs typeface="Arial" panose="020B0604020202020204" pitchFamily="34" charset="0"/>
            </a:endParaRPr>
          </a:p>
        </p:txBody>
      </p:sp>
      <p:sp>
        <p:nvSpPr>
          <p:cNvPr id="252933" name="Rectangle 2"/>
          <p:cNvSpPr>
            <a:spLocks noChangeArrowheads="1"/>
          </p:cNvSpPr>
          <p:nvPr/>
        </p:nvSpPr>
        <p:spPr bwMode="auto">
          <a:xfrm>
            <a:off x="5659438" y="3881438"/>
            <a:ext cx="1203325" cy="385762"/>
          </a:xfrm>
          <a:prstGeom prst="rect">
            <a:avLst/>
          </a:prstGeom>
          <a:solidFill>
            <a:srgbClr val="FFFF99"/>
          </a:solidFill>
          <a:ln w="38100">
            <a:solidFill>
              <a:schemeClr val="tx1"/>
            </a:solidFill>
            <a:miter lim="800000"/>
            <a:headEnd/>
            <a:tailEnd/>
          </a:ln>
        </p:spPr>
        <p:txBody>
          <a:bodyPr wrap="none" anchor="ctr"/>
          <a:lstStyle/>
          <a:p>
            <a:endParaRPr lang="en-US" sz="2400" dirty="0">
              <a:solidFill>
                <a:schemeClr val="bg1"/>
              </a:solidFill>
              <a:latin typeface="Arial" panose="020B0604020202020204" pitchFamily="34" charset="0"/>
            </a:endParaRPr>
          </a:p>
        </p:txBody>
      </p:sp>
      <p:sp>
        <p:nvSpPr>
          <p:cNvPr id="252934" name="Rectangle 3"/>
          <p:cNvSpPr>
            <a:spLocks noChangeArrowheads="1"/>
          </p:cNvSpPr>
          <p:nvPr/>
        </p:nvSpPr>
        <p:spPr bwMode="auto">
          <a:xfrm>
            <a:off x="1919288" y="3887788"/>
            <a:ext cx="1203325" cy="385762"/>
          </a:xfrm>
          <a:prstGeom prst="rect">
            <a:avLst/>
          </a:prstGeom>
          <a:solidFill>
            <a:srgbClr val="FFFF99"/>
          </a:solidFill>
          <a:ln w="38100">
            <a:solidFill>
              <a:schemeClr val="tx1"/>
            </a:solidFill>
            <a:miter lim="800000"/>
            <a:headEnd/>
            <a:tailEnd/>
          </a:ln>
        </p:spPr>
        <p:txBody>
          <a:bodyPr wrap="none" anchor="ctr"/>
          <a:lstStyle/>
          <a:p>
            <a:endParaRPr lang="en-US" sz="2400" dirty="0">
              <a:solidFill>
                <a:schemeClr val="bg1"/>
              </a:solidFill>
              <a:latin typeface="Arial" panose="020B0604020202020204" pitchFamily="34" charset="0"/>
            </a:endParaRPr>
          </a:p>
        </p:txBody>
      </p:sp>
      <p:grpSp>
        <p:nvGrpSpPr>
          <p:cNvPr id="252936" name="Group 5"/>
          <p:cNvGrpSpPr>
            <a:grpSpLocks/>
          </p:cNvGrpSpPr>
          <p:nvPr/>
        </p:nvGrpSpPr>
        <p:grpSpPr bwMode="auto">
          <a:xfrm>
            <a:off x="1757363" y="2441575"/>
            <a:ext cx="1358900" cy="1282700"/>
            <a:chOff x="1008" y="2720"/>
            <a:chExt cx="856" cy="808"/>
          </a:xfrm>
        </p:grpSpPr>
        <p:sp>
          <p:nvSpPr>
            <p:cNvPr id="252937" name="Rectangle 6"/>
            <p:cNvSpPr>
              <a:spLocks noChangeArrowheads="1"/>
            </p:cNvSpPr>
            <p:nvPr/>
          </p:nvSpPr>
          <p:spPr bwMode="auto">
            <a:xfrm>
              <a:off x="1032" y="3304"/>
              <a:ext cx="488" cy="160"/>
            </a:xfrm>
            <a:prstGeom prst="rect">
              <a:avLst/>
            </a:prstGeom>
            <a:solidFill>
              <a:srgbClr val="FF33CC"/>
            </a:solidFill>
            <a:ln w="38100" algn="ctr">
              <a:solidFill>
                <a:schemeClr val="tx1"/>
              </a:solidFill>
              <a:miter lim="800000"/>
              <a:headEnd/>
              <a:tailEnd/>
            </a:ln>
          </p:spPr>
          <p:txBody>
            <a:bodyPr wrap="none" anchor="ctr"/>
            <a:lstStyle/>
            <a:p>
              <a:endParaRPr lang="en-US" dirty="0">
                <a:latin typeface="Arial" panose="020B0604020202020204" pitchFamily="34" charset="0"/>
                <a:cs typeface="Arial" panose="020B0604020202020204" pitchFamily="34" charset="0"/>
              </a:endParaRPr>
            </a:p>
          </p:txBody>
        </p:sp>
        <p:sp>
          <p:nvSpPr>
            <p:cNvPr id="252938" name="Freeform 7"/>
            <p:cNvSpPr>
              <a:spLocks/>
            </p:cNvSpPr>
            <p:nvPr/>
          </p:nvSpPr>
          <p:spPr bwMode="auto">
            <a:xfrm flipH="1">
              <a:off x="1008" y="3168"/>
              <a:ext cx="136" cy="344"/>
            </a:xfrm>
            <a:custGeom>
              <a:avLst/>
              <a:gdLst>
                <a:gd name="T0" fmla="*/ 24 w 136"/>
                <a:gd name="T1" fmla="*/ 0 h 344"/>
                <a:gd name="T2" fmla="*/ 136 w 136"/>
                <a:gd name="T3" fmla="*/ 0 h 344"/>
                <a:gd name="T4" fmla="*/ 136 w 136"/>
                <a:gd name="T5" fmla="*/ 232 h 344"/>
                <a:gd name="T6" fmla="*/ 106 w 136"/>
                <a:gd name="T7" fmla="*/ 344 h 344"/>
                <a:gd name="T8" fmla="*/ 106 w 136"/>
                <a:gd name="T9" fmla="*/ 88 h 344"/>
                <a:gd name="T10" fmla="*/ 0 w 136"/>
                <a:gd name="T11" fmla="*/ 88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endParaRPr lang="en-US" dirty="0">
                <a:latin typeface="Arial" panose="020B0604020202020204" pitchFamily="34" charset="0"/>
                <a:cs typeface="Arial" panose="020B0604020202020204" pitchFamily="34" charset="0"/>
              </a:endParaRPr>
            </a:p>
          </p:txBody>
        </p:sp>
        <p:sp>
          <p:nvSpPr>
            <p:cNvPr id="252939" name="Freeform 8"/>
            <p:cNvSpPr>
              <a:spLocks/>
            </p:cNvSpPr>
            <p:nvPr/>
          </p:nvSpPr>
          <p:spPr bwMode="auto">
            <a:xfrm flipH="1">
              <a:off x="1077" y="3000"/>
              <a:ext cx="123" cy="312"/>
            </a:xfrm>
            <a:custGeom>
              <a:avLst/>
              <a:gdLst>
                <a:gd name="T0" fmla="*/ 13 w 136"/>
                <a:gd name="T1" fmla="*/ 0 h 344"/>
                <a:gd name="T2" fmla="*/ 73 w 136"/>
                <a:gd name="T3" fmla="*/ 0 h 344"/>
                <a:gd name="T4" fmla="*/ 73 w 136"/>
                <a:gd name="T5" fmla="*/ 128 h 344"/>
                <a:gd name="T6" fmla="*/ 58 w 136"/>
                <a:gd name="T7" fmla="*/ 191 h 344"/>
                <a:gd name="T8" fmla="*/ 58 w 136"/>
                <a:gd name="T9" fmla="*/ 49 h 344"/>
                <a:gd name="T10" fmla="*/ 0 w 136"/>
                <a:gd name="T11" fmla="*/ 49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endParaRPr lang="en-US" dirty="0">
                <a:latin typeface="Arial" panose="020B0604020202020204" pitchFamily="34" charset="0"/>
                <a:cs typeface="Arial" panose="020B0604020202020204" pitchFamily="34" charset="0"/>
              </a:endParaRPr>
            </a:p>
          </p:txBody>
        </p:sp>
        <p:sp>
          <p:nvSpPr>
            <p:cNvPr id="252940" name="Freeform 9"/>
            <p:cNvSpPr>
              <a:spLocks/>
            </p:cNvSpPr>
            <p:nvPr/>
          </p:nvSpPr>
          <p:spPr bwMode="auto">
            <a:xfrm flipH="1">
              <a:off x="1200" y="2800"/>
              <a:ext cx="127" cy="320"/>
            </a:xfrm>
            <a:custGeom>
              <a:avLst/>
              <a:gdLst>
                <a:gd name="T0" fmla="*/ 17 w 136"/>
                <a:gd name="T1" fmla="*/ 0 h 344"/>
                <a:gd name="T2" fmla="*/ 91 w 136"/>
                <a:gd name="T3" fmla="*/ 0 h 344"/>
                <a:gd name="T4" fmla="*/ 91 w 136"/>
                <a:gd name="T5" fmla="*/ 151 h 344"/>
                <a:gd name="T6" fmla="*/ 70 w 136"/>
                <a:gd name="T7" fmla="*/ 223 h 344"/>
                <a:gd name="T8" fmla="*/ 70 w 136"/>
                <a:gd name="T9" fmla="*/ 57 h 344"/>
                <a:gd name="T10" fmla="*/ 0 w 136"/>
                <a:gd name="T11" fmla="*/ 57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endParaRPr lang="en-US" dirty="0">
                <a:latin typeface="Arial" panose="020B0604020202020204" pitchFamily="34" charset="0"/>
                <a:cs typeface="Arial" panose="020B0604020202020204" pitchFamily="34" charset="0"/>
              </a:endParaRPr>
            </a:p>
          </p:txBody>
        </p:sp>
        <p:sp>
          <p:nvSpPr>
            <p:cNvPr id="252941" name="Freeform 10"/>
            <p:cNvSpPr>
              <a:spLocks/>
            </p:cNvSpPr>
            <p:nvPr/>
          </p:nvSpPr>
          <p:spPr bwMode="auto">
            <a:xfrm>
              <a:off x="1032" y="2720"/>
              <a:ext cx="744" cy="592"/>
            </a:xfrm>
            <a:custGeom>
              <a:avLst/>
              <a:gdLst>
                <a:gd name="T0" fmla="*/ 0 w 744"/>
                <a:gd name="T1" fmla="*/ 592 h 592"/>
                <a:gd name="T2" fmla="*/ 488 w 744"/>
                <a:gd name="T3" fmla="*/ 576 h 592"/>
                <a:gd name="T4" fmla="*/ 744 w 744"/>
                <a:gd name="T5" fmla="*/ 0 h 592"/>
                <a:gd name="T6" fmla="*/ 336 w 744"/>
                <a:gd name="T7" fmla="*/ 8 h 592"/>
                <a:gd name="T8" fmla="*/ 0 w 744"/>
                <a:gd name="T9" fmla="*/ 592 h 592"/>
                <a:gd name="T10" fmla="*/ 0 60000 65536"/>
                <a:gd name="T11" fmla="*/ 0 60000 65536"/>
                <a:gd name="T12" fmla="*/ 0 60000 65536"/>
                <a:gd name="T13" fmla="*/ 0 60000 65536"/>
                <a:gd name="T14" fmla="*/ 0 60000 65536"/>
                <a:gd name="T15" fmla="*/ 0 w 744"/>
                <a:gd name="T16" fmla="*/ 0 h 592"/>
                <a:gd name="T17" fmla="*/ 744 w 744"/>
                <a:gd name="T18" fmla="*/ 592 h 592"/>
              </a:gdLst>
              <a:ahLst/>
              <a:cxnLst>
                <a:cxn ang="T10">
                  <a:pos x="T0" y="T1"/>
                </a:cxn>
                <a:cxn ang="T11">
                  <a:pos x="T2" y="T3"/>
                </a:cxn>
                <a:cxn ang="T12">
                  <a:pos x="T4" y="T5"/>
                </a:cxn>
                <a:cxn ang="T13">
                  <a:pos x="T6" y="T7"/>
                </a:cxn>
                <a:cxn ang="T14">
                  <a:pos x="T8" y="T9"/>
                </a:cxn>
              </a:cxnLst>
              <a:rect l="T15" t="T16" r="T17" b="T18"/>
              <a:pathLst>
                <a:path w="744" h="592">
                  <a:moveTo>
                    <a:pt x="0" y="592"/>
                  </a:moveTo>
                  <a:lnTo>
                    <a:pt x="488" y="576"/>
                  </a:lnTo>
                  <a:lnTo>
                    <a:pt x="744" y="0"/>
                  </a:lnTo>
                  <a:lnTo>
                    <a:pt x="336" y="8"/>
                  </a:lnTo>
                  <a:lnTo>
                    <a:pt x="0" y="592"/>
                  </a:lnTo>
                  <a:close/>
                </a:path>
              </a:pathLst>
            </a:custGeom>
            <a:solidFill>
              <a:srgbClr val="FF33CC"/>
            </a:solidFill>
            <a:ln w="38100">
              <a:solidFill>
                <a:schemeClr val="tx1"/>
              </a:solidFill>
              <a:round/>
              <a:headEnd/>
              <a:tailEnd/>
            </a:ln>
          </p:spPr>
          <p:txBody>
            <a:bodyPr wrap="none" anchor="ctr"/>
            <a:lstStyle/>
            <a:p>
              <a:endParaRPr lang="en-US" dirty="0">
                <a:latin typeface="Arial" panose="020B0604020202020204" pitchFamily="34" charset="0"/>
                <a:cs typeface="Arial" panose="020B0604020202020204" pitchFamily="34" charset="0"/>
              </a:endParaRPr>
            </a:p>
          </p:txBody>
        </p:sp>
        <p:sp>
          <p:nvSpPr>
            <p:cNvPr id="252942" name="Freeform 11"/>
            <p:cNvSpPr>
              <a:spLocks/>
            </p:cNvSpPr>
            <p:nvPr/>
          </p:nvSpPr>
          <p:spPr bwMode="auto">
            <a:xfrm>
              <a:off x="1520" y="2720"/>
              <a:ext cx="248" cy="760"/>
            </a:xfrm>
            <a:custGeom>
              <a:avLst/>
              <a:gdLst>
                <a:gd name="T0" fmla="*/ 248 w 248"/>
                <a:gd name="T1" fmla="*/ 0 h 760"/>
                <a:gd name="T2" fmla="*/ 248 w 248"/>
                <a:gd name="T3" fmla="*/ 208 h 760"/>
                <a:gd name="T4" fmla="*/ 8 w 248"/>
                <a:gd name="T5" fmla="*/ 760 h 760"/>
                <a:gd name="T6" fmla="*/ 0 w 248"/>
                <a:gd name="T7" fmla="*/ 600 h 760"/>
                <a:gd name="T8" fmla="*/ 248 w 248"/>
                <a:gd name="T9" fmla="*/ 0 h 760"/>
                <a:gd name="T10" fmla="*/ 0 60000 65536"/>
                <a:gd name="T11" fmla="*/ 0 60000 65536"/>
                <a:gd name="T12" fmla="*/ 0 60000 65536"/>
                <a:gd name="T13" fmla="*/ 0 60000 65536"/>
                <a:gd name="T14" fmla="*/ 0 60000 65536"/>
                <a:gd name="T15" fmla="*/ 0 w 248"/>
                <a:gd name="T16" fmla="*/ 0 h 760"/>
                <a:gd name="T17" fmla="*/ 248 w 248"/>
                <a:gd name="T18" fmla="*/ 760 h 760"/>
              </a:gdLst>
              <a:ahLst/>
              <a:cxnLst>
                <a:cxn ang="T10">
                  <a:pos x="T0" y="T1"/>
                </a:cxn>
                <a:cxn ang="T11">
                  <a:pos x="T2" y="T3"/>
                </a:cxn>
                <a:cxn ang="T12">
                  <a:pos x="T4" y="T5"/>
                </a:cxn>
                <a:cxn ang="T13">
                  <a:pos x="T6" y="T7"/>
                </a:cxn>
                <a:cxn ang="T14">
                  <a:pos x="T8" y="T9"/>
                </a:cxn>
              </a:cxnLst>
              <a:rect l="T15" t="T16" r="T17" b="T18"/>
              <a:pathLst>
                <a:path w="248" h="760">
                  <a:moveTo>
                    <a:pt x="248" y="0"/>
                  </a:moveTo>
                  <a:lnTo>
                    <a:pt x="248" y="208"/>
                  </a:lnTo>
                  <a:lnTo>
                    <a:pt x="8" y="760"/>
                  </a:lnTo>
                  <a:lnTo>
                    <a:pt x="0" y="600"/>
                  </a:lnTo>
                  <a:lnTo>
                    <a:pt x="248" y="0"/>
                  </a:lnTo>
                  <a:close/>
                </a:path>
              </a:pathLst>
            </a:custGeom>
            <a:solidFill>
              <a:srgbClr val="FF33CC"/>
            </a:solidFill>
            <a:ln w="38100">
              <a:solidFill>
                <a:schemeClr val="tx1"/>
              </a:solidFill>
              <a:round/>
              <a:headEnd/>
              <a:tailEnd/>
            </a:ln>
          </p:spPr>
          <p:txBody>
            <a:bodyPr wrap="none" anchor="ctr"/>
            <a:lstStyle/>
            <a:p>
              <a:endParaRPr lang="en-US" dirty="0">
                <a:latin typeface="Arial" panose="020B0604020202020204" pitchFamily="34" charset="0"/>
                <a:cs typeface="Arial" panose="020B0604020202020204" pitchFamily="34" charset="0"/>
              </a:endParaRPr>
            </a:p>
          </p:txBody>
        </p:sp>
        <p:sp>
          <p:nvSpPr>
            <p:cNvPr id="252943" name="Freeform 12"/>
            <p:cNvSpPr>
              <a:spLocks/>
            </p:cNvSpPr>
            <p:nvPr/>
          </p:nvSpPr>
          <p:spPr bwMode="auto">
            <a:xfrm>
              <a:off x="1584" y="3184"/>
              <a:ext cx="136" cy="344"/>
            </a:xfrm>
            <a:custGeom>
              <a:avLst/>
              <a:gdLst>
                <a:gd name="T0" fmla="*/ 24 w 136"/>
                <a:gd name="T1" fmla="*/ 0 h 344"/>
                <a:gd name="T2" fmla="*/ 136 w 136"/>
                <a:gd name="T3" fmla="*/ 0 h 344"/>
                <a:gd name="T4" fmla="*/ 136 w 136"/>
                <a:gd name="T5" fmla="*/ 232 h 344"/>
                <a:gd name="T6" fmla="*/ 106 w 136"/>
                <a:gd name="T7" fmla="*/ 344 h 344"/>
                <a:gd name="T8" fmla="*/ 106 w 136"/>
                <a:gd name="T9" fmla="*/ 88 h 344"/>
                <a:gd name="T10" fmla="*/ 0 w 136"/>
                <a:gd name="T11" fmla="*/ 88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endParaRPr lang="en-US" dirty="0">
                <a:latin typeface="Arial" panose="020B0604020202020204" pitchFamily="34" charset="0"/>
                <a:cs typeface="Arial" panose="020B0604020202020204" pitchFamily="34" charset="0"/>
              </a:endParaRPr>
            </a:p>
          </p:txBody>
        </p:sp>
        <p:sp>
          <p:nvSpPr>
            <p:cNvPr id="252944" name="Freeform 13"/>
            <p:cNvSpPr>
              <a:spLocks/>
            </p:cNvSpPr>
            <p:nvPr/>
          </p:nvSpPr>
          <p:spPr bwMode="auto">
            <a:xfrm>
              <a:off x="1669" y="3008"/>
              <a:ext cx="123" cy="312"/>
            </a:xfrm>
            <a:custGeom>
              <a:avLst/>
              <a:gdLst>
                <a:gd name="T0" fmla="*/ 13 w 136"/>
                <a:gd name="T1" fmla="*/ 0 h 344"/>
                <a:gd name="T2" fmla="*/ 73 w 136"/>
                <a:gd name="T3" fmla="*/ 0 h 344"/>
                <a:gd name="T4" fmla="*/ 73 w 136"/>
                <a:gd name="T5" fmla="*/ 128 h 344"/>
                <a:gd name="T6" fmla="*/ 58 w 136"/>
                <a:gd name="T7" fmla="*/ 191 h 344"/>
                <a:gd name="T8" fmla="*/ 58 w 136"/>
                <a:gd name="T9" fmla="*/ 49 h 344"/>
                <a:gd name="T10" fmla="*/ 0 w 136"/>
                <a:gd name="T11" fmla="*/ 49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endParaRPr lang="en-US" dirty="0">
                <a:latin typeface="Arial" panose="020B0604020202020204" pitchFamily="34" charset="0"/>
                <a:cs typeface="Arial" panose="020B0604020202020204" pitchFamily="34" charset="0"/>
              </a:endParaRPr>
            </a:p>
          </p:txBody>
        </p:sp>
        <p:sp>
          <p:nvSpPr>
            <p:cNvPr id="252945" name="Freeform 14"/>
            <p:cNvSpPr>
              <a:spLocks/>
            </p:cNvSpPr>
            <p:nvPr/>
          </p:nvSpPr>
          <p:spPr bwMode="auto">
            <a:xfrm>
              <a:off x="1737" y="2840"/>
              <a:ext cx="127" cy="320"/>
            </a:xfrm>
            <a:custGeom>
              <a:avLst/>
              <a:gdLst>
                <a:gd name="T0" fmla="*/ 17 w 136"/>
                <a:gd name="T1" fmla="*/ 0 h 344"/>
                <a:gd name="T2" fmla="*/ 91 w 136"/>
                <a:gd name="T3" fmla="*/ 0 h 344"/>
                <a:gd name="T4" fmla="*/ 91 w 136"/>
                <a:gd name="T5" fmla="*/ 151 h 344"/>
                <a:gd name="T6" fmla="*/ 70 w 136"/>
                <a:gd name="T7" fmla="*/ 223 h 344"/>
                <a:gd name="T8" fmla="*/ 70 w 136"/>
                <a:gd name="T9" fmla="*/ 57 h 344"/>
                <a:gd name="T10" fmla="*/ 0 w 136"/>
                <a:gd name="T11" fmla="*/ 57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endParaRPr lang="en-US" dirty="0">
                <a:latin typeface="Arial" panose="020B0604020202020204" pitchFamily="34" charset="0"/>
                <a:cs typeface="Arial" panose="020B0604020202020204" pitchFamily="34" charset="0"/>
              </a:endParaRPr>
            </a:p>
          </p:txBody>
        </p:sp>
      </p:grpSp>
      <p:grpSp>
        <p:nvGrpSpPr>
          <p:cNvPr id="252946" name="Group 15"/>
          <p:cNvGrpSpPr>
            <a:grpSpLocks/>
          </p:cNvGrpSpPr>
          <p:nvPr/>
        </p:nvGrpSpPr>
        <p:grpSpPr bwMode="auto">
          <a:xfrm flipH="1">
            <a:off x="5480050" y="2441575"/>
            <a:ext cx="1358900" cy="1282700"/>
            <a:chOff x="1008" y="2720"/>
            <a:chExt cx="856" cy="808"/>
          </a:xfrm>
        </p:grpSpPr>
        <p:sp>
          <p:nvSpPr>
            <p:cNvPr id="252947" name="Rectangle 16"/>
            <p:cNvSpPr>
              <a:spLocks noChangeArrowheads="1"/>
            </p:cNvSpPr>
            <p:nvPr/>
          </p:nvSpPr>
          <p:spPr bwMode="auto">
            <a:xfrm>
              <a:off x="1032" y="3304"/>
              <a:ext cx="488" cy="160"/>
            </a:xfrm>
            <a:prstGeom prst="rect">
              <a:avLst/>
            </a:prstGeom>
            <a:solidFill>
              <a:schemeClr val="accent1"/>
            </a:solidFill>
            <a:ln w="38100" algn="ctr">
              <a:solidFill>
                <a:schemeClr val="tx1"/>
              </a:solidFill>
              <a:miter lim="800000"/>
              <a:headEnd/>
              <a:tailEnd/>
            </a:ln>
          </p:spPr>
          <p:txBody>
            <a:bodyPr wrap="none" anchor="ctr"/>
            <a:lstStyle/>
            <a:p>
              <a:endParaRPr lang="en-US" dirty="0">
                <a:latin typeface="Arial" panose="020B0604020202020204" pitchFamily="34" charset="0"/>
              </a:endParaRPr>
            </a:p>
          </p:txBody>
        </p:sp>
        <p:sp>
          <p:nvSpPr>
            <p:cNvPr id="252948" name="Freeform 17"/>
            <p:cNvSpPr>
              <a:spLocks/>
            </p:cNvSpPr>
            <p:nvPr/>
          </p:nvSpPr>
          <p:spPr bwMode="auto">
            <a:xfrm flipH="1">
              <a:off x="1008" y="3168"/>
              <a:ext cx="136" cy="344"/>
            </a:xfrm>
            <a:custGeom>
              <a:avLst/>
              <a:gdLst>
                <a:gd name="T0" fmla="*/ 24 w 136"/>
                <a:gd name="T1" fmla="*/ 0 h 344"/>
                <a:gd name="T2" fmla="*/ 136 w 136"/>
                <a:gd name="T3" fmla="*/ 0 h 344"/>
                <a:gd name="T4" fmla="*/ 136 w 136"/>
                <a:gd name="T5" fmla="*/ 232 h 344"/>
                <a:gd name="T6" fmla="*/ 106 w 136"/>
                <a:gd name="T7" fmla="*/ 344 h 344"/>
                <a:gd name="T8" fmla="*/ 106 w 136"/>
                <a:gd name="T9" fmla="*/ 88 h 344"/>
                <a:gd name="T10" fmla="*/ 0 w 136"/>
                <a:gd name="T11" fmla="*/ 88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endParaRPr lang="en-US" dirty="0">
                <a:latin typeface="Arial" panose="020B0604020202020204" pitchFamily="34" charset="0"/>
              </a:endParaRPr>
            </a:p>
          </p:txBody>
        </p:sp>
        <p:sp>
          <p:nvSpPr>
            <p:cNvPr id="252949" name="Freeform 18"/>
            <p:cNvSpPr>
              <a:spLocks/>
            </p:cNvSpPr>
            <p:nvPr/>
          </p:nvSpPr>
          <p:spPr bwMode="auto">
            <a:xfrm flipH="1">
              <a:off x="1077" y="3000"/>
              <a:ext cx="123" cy="312"/>
            </a:xfrm>
            <a:custGeom>
              <a:avLst/>
              <a:gdLst>
                <a:gd name="T0" fmla="*/ 13 w 136"/>
                <a:gd name="T1" fmla="*/ 0 h 344"/>
                <a:gd name="T2" fmla="*/ 73 w 136"/>
                <a:gd name="T3" fmla="*/ 0 h 344"/>
                <a:gd name="T4" fmla="*/ 73 w 136"/>
                <a:gd name="T5" fmla="*/ 128 h 344"/>
                <a:gd name="T6" fmla="*/ 58 w 136"/>
                <a:gd name="T7" fmla="*/ 191 h 344"/>
                <a:gd name="T8" fmla="*/ 58 w 136"/>
                <a:gd name="T9" fmla="*/ 49 h 344"/>
                <a:gd name="T10" fmla="*/ 0 w 136"/>
                <a:gd name="T11" fmla="*/ 49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endParaRPr lang="en-US" dirty="0">
                <a:latin typeface="Arial" panose="020B0604020202020204" pitchFamily="34" charset="0"/>
              </a:endParaRPr>
            </a:p>
          </p:txBody>
        </p:sp>
        <p:sp>
          <p:nvSpPr>
            <p:cNvPr id="252950" name="Freeform 19"/>
            <p:cNvSpPr>
              <a:spLocks/>
            </p:cNvSpPr>
            <p:nvPr/>
          </p:nvSpPr>
          <p:spPr bwMode="auto">
            <a:xfrm flipH="1">
              <a:off x="1200" y="2800"/>
              <a:ext cx="127" cy="320"/>
            </a:xfrm>
            <a:custGeom>
              <a:avLst/>
              <a:gdLst>
                <a:gd name="T0" fmla="*/ 17 w 136"/>
                <a:gd name="T1" fmla="*/ 0 h 344"/>
                <a:gd name="T2" fmla="*/ 91 w 136"/>
                <a:gd name="T3" fmla="*/ 0 h 344"/>
                <a:gd name="T4" fmla="*/ 91 w 136"/>
                <a:gd name="T5" fmla="*/ 151 h 344"/>
                <a:gd name="T6" fmla="*/ 70 w 136"/>
                <a:gd name="T7" fmla="*/ 223 h 344"/>
                <a:gd name="T8" fmla="*/ 70 w 136"/>
                <a:gd name="T9" fmla="*/ 57 h 344"/>
                <a:gd name="T10" fmla="*/ 0 w 136"/>
                <a:gd name="T11" fmla="*/ 57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endParaRPr lang="en-US" dirty="0">
                <a:latin typeface="Arial" panose="020B0604020202020204" pitchFamily="34" charset="0"/>
              </a:endParaRPr>
            </a:p>
          </p:txBody>
        </p:sp>
        <p:sp>
          <p:nvSpPr>
            <p:cNvPr id="252951" name="Freeform 20"/>
            <p:cNvSpPr>
              <a:spLocks/>
            </p:cNvSpPr>
            <p:nvPr/>
          </p:nvSpPr>
          <p:spPr bwMode="auto">
            <a:xfrm>
              <a:off x="1032" y="2720"/>
              <a:ext cx="744" cy="592"/>
            </a:xfrm>
            <a:custGeom>
              <a:avLst/>
              <a:gdLst>
                <a:gd name="T0" fmla="*/ 0 w 744"/>
                <a:gd name="T1" fmla="*/ 592 h 592"/>
                <a:gd name="T2" fmla="*/ 488 w 744"/>
                <a:gd name="T3" fmla="*/ 576 h 592"/>
                <a:gd name="T4" fmla="*/ 744 w 744"/>
                <a:gd name="T5" fmla="*/ 0 h 592"/>
                <a:gd name="T6" fmla="*/ 336 w 744"/>
                <a:gd name="T7" fmla="*/ 8 h 592"/>
                <a:gd name="T8" fmla="*/ 0 w 744"/>
                <a:gd name="T9" fmla="*/ 592 h 592"/>
                <a:gd name="T10" fmla="*/ 0 60000 65536"/>
                <a:gd name="T11" fmla="*/ 0 60000 65536"/>
                <a:gd name="T12" fmla="*/ 0 60000 65536"/>
                <a:gd name="T13" fmla="*/ 0 60000 65536"/>
                <a:gd name="T14" fmla="*/ 0 60000 65536"/>
                <a:gd name="T15" fmla="*/ 0 w 744"/>
                <a:gd name="T16" fmla="*/ 0 h 592"/>
                <a:gd name="T17" fmla="*/ 744 w 744"/>
                <a:gd name="T18" fmla="*/ 592 h 592"/>
              </a:gdLst>
              <a:ahLst/>
              <a:cxnLst>
                <a:cxn ang="T10">
                  <a:pos x="T0" y="T1"/>
                </a:cxn>
                <a:cxn ang="T11">
                  <a:pos x="T2" y="T3"/>
                </a:cxn>
                <a:cxn ang="T12">
                  <a:pos x="T4" y="T5"/>
                </a:cxn>
                <a:cxn ang="T13">
                  <a:pos x="T6" y="T7"/>
                </a:cxn>
                <a:cxn ang="T14">
                  <a:pos x="T8" y="T9"/>
                </a:cxn>
              </a:cxnLst>
              <a:rect l="T15" t="T16" r="T17" b="T18"/>
              <a:pathLst>
                <a:path w="744" h="592">
                  <a:moveTo>
                    <a:pt x="0" y="592"/>
                  </a:moveTo>
                  <a:lnTo>
                    <a:pt x="488" y="576"/>
                  </a:lnTo>
                  <a:lnTo>
                    <a:pt x="744" y="0"/>
                  </a:lnTo>
                  <a:lnTo>
                    <a:pt x="336" y="8"/>
                  </a:lnTo>
                  <a:lnTo>
                    <a:pt x="0" y="592"/>
                  </a:lnTo>
                  <a:close/>
                </a:path>
              </a:pathLst>
            </a:custGeom>
            <a:solidFill>
              <a:schemeClr val="accent1"/>
            </a:solidFill>
            <a:ln w="38100">
              <a:solidFill>
                <a:schemeClr val="tx1"/>
              </a:solidFill>
              <a:round/>
              <a:headEnd/>
              <a:tailEnd/>
            </a:ln>
          </p:spPr>
          <p:txBody>
            <a:bodyPr wrap="none" anchor="ctr"/>
            <a:lstStyle/>
            <a:p>
              <a:endParaRPr lang="en-US" dirty="0">
                <a:latin typeface="Arial" panose="020B0604020202020204" pitchFamily="34" charset="0"/>
              </a:endParaRPr>
            </a:p>
          </p:txBody>
        </p:sp>
        <p:sp>
          <p:nvSpPr>
            <p:cNvPr id="252952" name="Freeform 21"/>
            <p:cNvSpPr>
              <a:spLocks/>
            </p:cNvSpPr>
            <p:nvPr/>
          </p:nvSpPr>
          <p:spPr bwMode="auto">
            <a:xfrm>
              <a:off x="1520" y="2720"/>
              <a:ext cx="248" cy="760"/>
            </a:xfrm>
            <a:custGeom>
              <a:avLst/>
              <a:gdLst>
                <a:gd name="T0" fmla="*/ 248 w 248"/>
                <a:gd name="T1" fmla="*/ 0 h 760"/>
                <a:gd name="T2" fmla="*/ 248 w 248"/>
                <a:gd name="T3" fmla="*/ 208 h 760"/>
                <a:gd name="T4" fmla="*/ 8 w 248"/>
                <a:gd name="T5" fmla="*/ 760 h 760"/>
                <a:gd name="T6" fmla="*/ 0 w 248"/>
                <a:gd name="T7" fmla="*/ 600 h 760"/>
                <a:gd name="T8" fmla="*/ 248 w 248"/>
                <a:gd name="T9" fmla="*/ 0 h 760"/>
                <a:gd name="T10" fmla="*/ 0 60000 65536"/>
                <a:gd name="T11" fmla="*/ 0 60000 65536"/>
                <a:gd name="T12" fmla="*/ 0 60000 65536"/>
                <a:gd name="T13" fmla="*/ 0 60000 65536"/>
                <a:gd name="T14" fmla="*/ 0 60000 65536"/>
                <a:gd name="T15" fmla="*/ 0 w 248"/>
                <a:gd name="T16" fmla="*/ 0 h 760"/>
                <a:gd name="T17" fmla="*/ 248 w 248"/>
                <a:gd name="T18" fmla="*/ 760 h 760"/>
              </a:gdLst>
              <a:ahLst/>
              <a:cxnLst>
                <a:cxn ang="T10">
                  <a:pos x="T0" y="T1"/>
                </a:cxn>
                <a:cxn ang="T11">
                  <a:pos x="T2" y="T3"/>
                </a:cxn>
                <a:cxn ang="T12">
                  <a:pos x="T4" y="T5"/>
                </a:cxn>
                <a:cxn ang="T13">
                  <a:pos x="T6" y="T7"/>
                </a:cxn>
                <a:cxn ang="T14">
                  <a:pos x="T8" y="T9"/>
                </a:cxn>
              </a:cxnLst>
              <a:rect l="T15" t="T16" r="T17" b="T18"/>
              <a:pathLst>
                <a:path w="248" h="760">
                  <a:moveTo>
                    <a:pt x="248" y="0"/>
                  </a:moveTo>
                  <a:lnTo>
                    <a:pt x="248" y="208"/>
                  </a:lnTo>
                  <a:lnTo>
                    <a:pt x="8" y="760"/>
                  </a:lnTo>
                  <a:lnTo>
                    <a:pt x="0" y="600"/>
                  </a:lnTo>
                  <a:lnTo>
                    <a:pt x="248" y="0"/>
                  </a:lnTo>
                  <a:close/>
                </a:path>
              </a:pathLst>
            </a:custGeom>
            <a:solidFill>
              <a:schemeClr val="accent1"/>
            </a:solidFill>
            <a:ln w="38100">
              <a:solidFill>
                <a:schemeClr val="tx1"/>
              </a:solidFill>
              <a:round/>
              <a:headEnd/>
              <a:tailEnd/>
            </a:ln>
          </p:spPr>
          <p:txBody>
            <a:bodyPr wrap="none" anchor="ctr"/>
            <a:lstStyle/>
            <a:p>
              <a:endParaRPr lang="en-US" dirty="0">
                <a:latin typeface="Arial" panose="020B0604020202020204" pitchFamily="34" charset="0"/>
              </a:endParaRPr>
            </a:p>
          </p:txBody>
        </p:sp>
        <p:sp>
          <p:nvSpPr>
            <p:cNvPr id="252953" name="Freeform 22"/>
            <p:cNvSpPr>
              <a:spLocks/>
            </p:cNvSpPr>
            <p:nvPr/>
          </p:nvSpPr>
          <p:spPr bwMode="auto">
            <a:xfrm>
              <a:off x="1584" y="3184"/>
              <a:ext cx="136" cy="344"/>
            </a:xfrm>
            <a:custGeom>
              <a:avLst/>
              <a:gdLst>
                <a:gd name="T0" fmla="*/ 24 w 136"/>
                <a:gd name="T1" fmla="*/ 0 h 344"/>
                <a:gd name="T2" fmla="*/ 136 w 136"/>
                <a:gd name="T3" fmla="*/ 0 h 344"/>
                <a:gd name="T4" fmla="*/ 136 w 136"/>
                <a:gd name="T5" fmla="*/ 232 h 344"/>
                <a:gd name="T6" fmla="*/ 106 w 136"/>
                <a:gd name="T7" fmla="*/ 344 h 344"/>
                <a:gd name="T8" fmla="*/ 106 w 136"/>
                <a:gd name="T9" fmla="*/ 88 h 344"/>
                <a:gd name="T10" fmla="*/ 0 w 136"/>
                <a:gd name="T11" fmla="*/ 88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endParaRPr lang="en-US" dirty="0">
                <a:latin typeface="Arial" panose="020B0604020202020204" pitchFamily="34" charset="0"/>
              </a:endParaRPr>
            </a:p>
          </p:txBody>
        </p:sp>
        <p:sp>
          <p:nvSpPr>
            <p:cNvPr id="252954" name="Freeform 23"/>
            <p:cNvSpPr>
              <a:spLocks/>
            </p:cNvSpPr>
            <p:nvPr/>
          </p:nvSpPr>
          <p:spPr bwMode="auto">
            <a:xfrm>
              <a:off x="1669" y="3008"/>
              <a:ext cx="123" cy="312"/>
            </a:xfrm>
            <a:custGeom>
              <a:avLst/>
              <a:gdLst>
                <a:gd name="T0" fmla="*/ 13 w 136"/>
                <a:gd name="T1" fmla="*/ 0 h 344"/>
                <a:gd name="T2" fmla="*/ 73 w 136"/>
                <a:gd name="T3" fmla="*/ 0 h 344"/>
                <a:gd name="T4" fmla="*/ 73 w 136"/>
                <a:gd name="T5" fmla="*/ 128 h 344"/>
                <a:gd name="T6" fmla="*/ 58 w 136"/>
                <a:gd name="T7" fmla="*/ 191 h 344"/>
                <a:gd name="T8" fmla="*/ 58 w 136"/>
                <a:gd name="T9" fmla="*/ 49 h 344"/>
                <a:gd name="T10" fmla="*/ 0 w 136"/>
                <a:gd name="T11" fmla="*/ 49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endParaRPr lang="en-US" dirty="0">
                <a:latin typeface="Arial" panose="020B0604020202020204" pitchFamily="34" charset="0"/>
              </a:endParaRPr>
            </a:p>
          </p:txBody>
        </p:sp>
        <p:sp>
          <p:nvSpPr>
            <p:cNvPr id="252955" name="Freeform 24"/>
            <p:cNvSpPr>
              <a:spLocks/>
            </p:cNvSpPr>
            <p:nvPr/>
          </p:nvSpPr>
          <p:spPr bwMode="auto">
            <a:xfrm>
              <a:off x="1737" y="2840"/>
              <a:ext cx="127" cy="320"/>
            </a:xfrm>
            <a:custGeom>
              <a:avLst/>
              <a:gdLst>
                <a:gd name="T0" fmla="*/ 17 w 136"/>
                <a:gd name="T1" fmla="*/ 0 h 344"/>
                <a:gd name="T2" fmla="*/ 91 w 136"/>
                <a:gd name="T3" fmla="*/ 0 h 344"/>
                <a:gd name="T4" fmla="*/ 91 w 136"/>
                <a:gd name="T5" fmla="*/ 151 h 344"/>
                <a:gd name="T6" fmla="*/ 70 w 136"/>
                <a:gd name="T7" fmla="*/ 223 h 344"/>
                <a:gd name="T8" fmla="*/ 70 w 136"/>
                <a:gd name="T9" fmla="*/ 57 h 344"/>
                <a:gd name="T10" fmla="*/ 0 w 136"/>
                <a:gd name="T11" fmla="*/ 57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endParaRPr lang="en-US" dirty="0">
                <a:latin typeface="Arial" panose="020B0604020202020204" pitchFamily="34" charset="0"/>
              </a:endParaRPr>
            </a:p>
          </p:txBody>
        </p:sp>
      </p:grpSp>
      <p:sp>
        <p:nvSpPr>
          <p:cNvPr id="252956" name="AutoShape 25"/>
          <p:cNvSpPr>
            <a:spLocks noChangeArrowheads="1"/>
          </p:cNvSpPr>
          <p:nvPr/>
        </p:nvSpPr>
        <p:spPr bwMode="auto">
          <a:xfrm>
            <a:off x="1182688" y="4298950"/>
            <a:ext cx="6626225" cy="641350"/>
          </a:xfrm>
          <a:prstGeom prst="leftRightArrow">
            <a:avLst>
              <a:gd name="adj1" fmla="val 40102"/>
              <a:gd name="adj2" fmla="val 81458"/>
            </a:avLst>
          </a:prstGeom>
          <a:solidFill>
            <a:schemeClr val="folHlink"/>
          </a:solidFill>
          <a:ln w="38100">
            <a:solidFill>
              <a:schemeClr val="tx1"/>
            </a:solidFill>
            <a:miter lim="800000"/>
            <a:headEnd/>
            <a:tailEnd/>
          </a:ln>
        </p:spPr>
        <p:txBody>
          <a:bodyPr wrap="none" anchor="ctr"/>
          <a:lstStyle/>
          <a:p>
            <a:endParaRPr lang="en-US" sz="2000" dirty="0">
              <a:latin typeface="Arial" panose="020B0604020202020204" pitchFamily="34" charset="0"/>
            </a:endParaRPr>
          </a:p>
        </p:txBody>
      </p:sp>
      <p:sp>
        <p:nvSpPr>
          <p:cNvPr id="252957" name="AutoShape 26"/>
          <p:cNvSpPr>
            <a:spLocks noChangeArrowheads="1"/>
          </p:cNvSpPr>
          <p:nvPr/>
        </p:nvSpPr>
        <p:spPr bwMode="auto">
          <a:xfrm>
            <a:off x="4025900" y="4829175"/>
            <a:ext cx="819150" cy="352425"/>
          </a:xfrm>
          <a:prstGeom prst="upDownArrow">
            <a:avLst>
              <a:gd name="adj1" fmla="val 50000"/>
              <a:gd name="adj2" fmla="val 33782"/>
            </a:avLst>
          </a:prstGeom>
          <a:solidFill>
            <a:schemeClr val="folHlink"/>
          </a:solidFill>
          <a:ln w="38100">
            <a:solidFill>
              <a:schemeClr val="tx1"/>
            </a:solidFill>
            <a:miter lim="800000"/>
            <a:headEnd/>
            <a:tailEnd/>
          </a:ln>
        </p:spPr>
        <p:txBody>
          <a:bodyPr wrap="none" anchor="ctr"/>
          <a:lstStyle/>
          <a:p>
            <a:endParaRPr lang="en-US" dirty="0">
              <a:latin typeface="Arial" panose="020B0604020202020204" pitchFamily="34" charset="0"/>
            </a:endParaRPr>
          </a:p>
        </p:txBody>
      </p:sp>
      <p:sp>
        <p:nvSpPr>
          <p:cNvPr id="252958" name="Rectangle 27"/>
          <p:cNvSpPr>
            <a:spLocks noChangeArrowheads="1"/>
          </p:cNvSpPr>
          <p:nvPr/>
        </p:nvSpPr>
        <p:spPr bwMode="auto">
          <a:xfrm>
            <a:off x="2181225" y="5343525"/>
            <a:ext cx="1203325" cy="385763"/>
          </a:xfrm>
          <a:prstGeom prst="rect">
            <a:avLst/>
          </a:prstGeom>
          <a:solidFill>
            <a:schemeClr val="folHlink"/>
          </a:solidFill>
          <a:ln w="38100">
            <a:solidFill>
              <a:schemeClr val="tx1"/>
            </a:solidFill>
            <a:miter lim="800000"/>
            <a:headEnd/>
            <a:tailEnd/>
          </a:ln>
        </p:spPr>
        <p:txBody>
          <a:bodyPr wrap="none" anchor="ctr"/>
          <a:lstStyle/>
          <a:p>
            <a:endParaRPr lang="en-US" sz="2400" dirty="0">
              <a:solidFill>
                <a:schemeClr val="bg1"/>
              </a:solidFill>
              <a:latin typeface="Arial" panose="020B0604020202020204" pitchFamily="34" charset="0"/>
            </a:endParaRPr>
          </a:p>
        </p:txBody>
      </p:sp>
      <p:sp>
        <p:nvSpPr>
          <p:cNvPr id="252959" name="Rectangle 28"/>
          <p:cNvSpPr>
            <a:spLocks noChangeArrowheads="1"/>
          </p:cNvSpPr>
          <p:nvPr/>
        </p:nvSpPr>
        <p:spPr bwMode="auto">
          <a:xfrm>
            <a:off x="3368675" y="5343525"/>
            <a:ext cx="1203325" cy="385763"/>
          </a:xfrm>
          <a:prstGeom prst="rect">
            <a:avLst/>
          </a:prstGeom>
          <a:solidFill>
            <a:schemeClr val="folHlink"/>
          </a:solidFill>
          <a:ln w="38100">
            <a:solidFill>
              <a:schemeClr val="tx1"/>
            </a:solidFill>
            <a:miter lim="800000"/>
            <a:headEnd/>
            <a:tailEnd/>
          </a:ln>
        </p:spPr>
        <p:txBody>
          <a:bodyPr wrap="none" anchor="ctr"/>
          <a:lstStyle/>
          <a:p>
            <a:endParaRPr lang="en-US" sz="2400" dirty="0">
              <a:solidFill>
                <a:schemeClr val="bg1"/>
              </a:solidFill>
              <a:latin typeface="Arial" panose="020B0604020202020204" pitchFamily="34" charset="0"/>
            </a:endParaRPr>
          </a:p>
        </p:txBody>
      </p:sp>
      <p:sp>
        <p:nvSpPr>
          <p:cNvPr id="252960" name="Rectangle 29"/>
          <p:cNvSpPr>
            <a:spLocks noChangeArrowheads="1"/>
          </p:cNvSpPr>
          <p:nvPr/>
        </p:nvSpPr>
        <p:spPr bwMode="auto">
          <a:xfrm>
            <a:off x="4556125" y="5343525"/>
            <a:ext cx="1203325" cy="385763"/>
          </a:xfrm>
          <a:prstGeom prst="rect">
            <a:avLst/>
          </a:prstGeom>
          <a:solidFill>
            <a:schemeClr val="folHlink"/>
          </a:solidFill>
          <a:ln w="38100">
            <a:solidFill>
              <a:schemeClr val="tx1"/>
            </a:solidFill>
            <a:miter lim="800000"/>
            <a:headEnd/>
            <a:tailEnd/>
          </a:ln>
        </p:spPr>
        <p:txBody>
          <a:bodyPr wrap="none" anchor="ctr"/>
          <a:lstStyle/>
          <a:p>
            <a:endParaRPr lang="en-US" sz="2400" dirty="0">
              <a:solidFill>
                <a:schemeClr val="bg1"/>
              </a:solidFill>
              <a:latin typeface="Arial" panose="020B0604020202020204" pitchFamily="34" charset="0"/>
            </a:endParaRPr>
          </a:p>
        </p:txBody>
      </p:sp>
      <p:sp>
        <p:nvSpPr>
          <p:cNvPr id="252961" name="Rectangle 30"/>
          <p:cNvSpPr>
            <a:spLocks noChangeArrowheads="1"/>
          </p:cNvSpPr>
          <p:nvPr/>
        </p:nvSpPr>
        <p:spPr bwMode="auto">
          <a:xfrm>
            <a:off x="5741988" y="5343525"/>
            <a:ext cx="1203325" cy="385763"/>
          </a:xfrm>
          <a:prstGeom prst="rect">
            <a:avLst/>
          </a:prstGeom>
          <a:solidFill>
            <a:srgbClr val="FFFF99"/>
          </a:solidFill>
          <a:ln w="38100">
            <a:solidFill>
              <a:schemeClr val="tx1"/>
            </a:solidFill>
            <a:miter lim="800000"/>
            <a:headEnd/>
            <a:tailEnd/>
          </a:ln>
        </p:spPr>
        <p:txBody>
          <a:bodyPr wrap="none" anchor="ctr"/>
          <a:lstStyle/>
          <a:p>
            <a:endParaRPr lang="en-US" sz="2400" dirty="0">
              <a:solidFill>
                <a:schemeClr val="bg1"/>
              </a:solidFill>
              <a:latin typeface="Arial" panose="020B0604020202020204" pitchFamily="34" charset="0"/>
            </a:endParaRPr>
          </a:p>
        </p:txBody>
      </p:sp>
      <p:sp>
        <p:nvSpPr>
          <p:cNvPr id="252964" name="AutoShape 33"/>
          <p:cNvSpPr>
            <a:spLocks noChangeArrowheads="1"/>
          </p:cNvSpPr>
          <p:nvPr/>
        </p:nvSpPr>
        <p:spPr bwMode="auto">
          <a:xfrm>
            <a:off x="3325813" y="2995613"/>
            <a:ext cx="1735137" cy="771525"/>
          </a:xfrm>
          <a:prstGeom prst="wedgeRoundRectCallout">
            <a:avLst>
              <a:gd name="adj1" fmla="val 74519"/>
              <a:gd name="adj2" fmla="val -101852"/>
              <a:gd name="adj3" fmla="val 16667"/>
            </a:avLst>
          </a:prstGeom>
          <a:solidFill>
            <a:srgbClr val="CCFF66"/>
          </a:solidFill>
          <a:ln w="57150" algn="ctr">
            <a:solidFill>
              <a:srgbClr val="FF7C80"/>
            </a:solidFill>
            <a:miter lim="800000"/>
            <a:headEnd/>
            <a:tailEnd/>
          </a:ln>
        </p:spPr>
        <p:txBody>
          <a:bodyPr/>
          <a:lstStyle/>
          <a:p>
            <a:r>
              <a:rPr lang="en-US" sz="3200" dirty="0">
                <a:solidFill>
                  <a:srgbClr val="0000FF"/>
                </a:solidFill>
                <a:latin typeface="Arial" panose="020B0604020202020204" pitchFamily="34" charset="0"/>
                <a:cs typeface="Arial" panose="020B0604020202020204" pitchFamily="34" charset="0"/>
              </a:rPr>
              <a:t>active</a:t>
            </a:r>
            <a:endParaRPr lang="en-GB" sz="3200" dirty="0">
              <a:solidFill>
                <a:srgbClr val="0000FF"/>
              </a:solidFill>
              <a:latin typeface="Arial" panose="020B0604020202020204" pitchFamily="34" charset="0"/>
              <a:cs typeface="Arial" panose="020B0604020202020204" pitchFamily="34" charset="0"/>
            </a:endParaRPr>
          </a:p>
        </p:txBody>
      </p:sp>
      <p:sp>
        <p:nvSpPr>
          <p:cNvPr id="956456" name="AutoShape 40"/>
          <p:cNvSpPr>
            <a:spLocks noChangeArrowheads="1"/>
          </p:cNvSpPr>
          <p:nvPr/>
        </p:nvSpPr>
        <p:spPr bwMode="auto">
          <a:xfrm>
            <a:off x="3200400" y="1514475"/>
            <a:ext cx="1735138" cy="771525"/>
          </a:xfrm>
          <a:prstGeom prst="wedgeRoundRectCallout">
            <a:avLst>
              <a:gd name="adj1" fmla="val -49083"/>
              <a:gd name="adj2" fmla="val 96296"/>
              <a:gd name="adj3" fmla="val 16667"/>
            </a:avLst>
          </a:prstGeom>
          <a:solidFill>
            <a:srgbClr val="CCFF66"/>
          </a:solidFill>
          <a:ln w="57150" algn="ctr">
            <a:solidFill>
              <a:srgbClr val="FF7C80"/>
            </a:solidFill>
            <a:miter lim="800000"/>
            <a:headEnd/>
            <a:tailEnd/>
          </a:ln>
        </p:spPr>
        <p:txBody>
          <a:bodyPr/>
          <a:lstStyle/>
          <a:p>
            <a:r>
              <a:rPr lang="en-US" sz="3200" dirty="0">
                <a:solidFill>
                  <a:srgbClr val="0000FF"/>
                </a:solidFill>
                <a:latin typeface="Arial" panose="020B0604020202020204" pitchFamily="34" charset="0"/>
                <a:cs typeface="Arial" panose="020B0604020202020204" pitchFamily="34" charset="0"/>
              </a:rPr>
              <a:t>active</a:t>
            </a:r>
            <a:endParaRPr lang="en-GB" sz="3200" dirty="0">
              <a:solidFill>
                <a:srgbClr val="0000FF"/>
              </a:solidFill>
              <a:latin typeface="Arial" panose="020B0604020202020204" pitchFamily="34" charset="0"/>
              <a:cs typeface="Arial" panose="020B0604020202020204" pitchFamily="34" charset="0"/>
            </a:endParaRPr>
          </a:p>
        </p:txBody>
      </p:sp>
      <p:sp>
        <p:nvSpPr>
          <p:cNvPr id="956457" name="AutoShape 41"/>
          <p:cNvSpPr>
            <a:spLocks noChangeArrowheads="1"/>
          </p:cNvSpPr>
          <p:nvPr/>
        </p:nvSpPr>
        <p:spPr bwMode="auto">
          <a:xfrm>
            <a:off x="3178175" y="1673225"/>
            <a:ext cx="2160588" cy="578882"/>
          </a:xfrm>
          <a:prstGeom prst="wedgeRoundRectCallout">
            <a:avLst>
              <a:gd name="adj1" fmla="val -49264"/>
              <a:gd name="adj2" fmla="val 96296"/>
              <a:gd name="adj3" fmla="val 16667"/>
            </a:avLst>
          </a:prstGeom>
          <a:solidFill>
            <a:srgbClr val="CCFF66"/>
          </a:solidFill>
          <a:ln w="57150" algn="ctr">
            <a:solidFill>
              <a:srgbClr val="FF7C80"/>
            </a:solidFill>
            <a:miter lim="800000"/>
            <a:headEnd/>
            <a:tailEnd/>
          </a:ln>
        </p:spPr>
        <p:txBody>
          <a:bodyPr>
            <a:spAutoFit/>
          </a:bodyPr>
          <a:lstStyle/>
          <a:p>
            <a:r>
              <a:rPr lang="en-US" sz="2800" dirty="0">
                <a:solidFill>
                  <a:srgbClr val="0000FF"/>
                </a:solidFill>
                <a:latin typeface="Arial" panose="020B0604020202020204" pitchFamily="34" charset="0"/>
                <a:cs typeface="Arial" panose="020B0604020202020204" pitchFamily="34" charset="0"/>
              </a:rPr>
              <a:t>committed</a:t>
            </a:r>
            <a:endParaRPr lang="en-GB" sz="2800" dirty="0">
              <a:solidFill>
                <a:srgbClr val="0000FF"/>
              </a:solidFill>
              <a:latin typeface="Arial" panose="020B0604020202020204" pitchFamily="34" charset="0"/>
              <a:cs typeface="Arial" panose="020B0604020202020204" pitchFamily="34" charset="0"/>
            </a:endParaRPr>
          </a:p>
        </p:txBody>
      </p:sp>
      <p:sp>
        <p:nvSpPr>
          <p:cNvPr id="45" name="Rectangle 31"/>
          <p:cNvSpPr>
            <a:spLocks noChangeArrowheads="1"/>
          </p:cNvSpPr>
          <p:nvPr/>
        </p:nvSpPr>
        <p:spPr bwMode="auto">
          <a:xfrm>
            <a:off x="7391400" y="3867150"/>
            <a:ext cx="1160895" cy="461665"/>
          </a:xfrm>
          <a:prstGeom prst="rect">
            <a:avLst/>
          </a:prstGeom>
          <a:noFill/>
          <a:ln w="57150" algn="ctr">
            <a:noFill/>
            <a:miter lim="800000"/>
            <a:headEnd/>
            <a:tailEnd/>
          </a:ln>
        </p:spPr>
        <p:txBody>
          <a:bodyPr wrap="none">
            <a:spAutoFit/>
          </a:bodyPr>
          <a:lstStyle/>
          <a:p>
            <a:pPr algn="l"/>
            <a:r>
              <a:rPr lang="en-US" sz="2400" dirty="0">
                <a:solidFill>
                  <a:schemeClr val="tx1"/>
                </a:solidFill>
                <a:latin typeface="Arial" panose="020B0604020202020204" pitchFamily="34" charset="0"/>
                <a:cs typeface="Arial" panose="020B0604020202020204" pitchFamily="34" charset="0"/>
              </a:rPr>
              <a:t>caches</a:t>
            </a:r>
          </a:p>
        </p:txBody>
      </p:sp>
      <p:sp>
        <p:nvSpPr>
          <p:cNvPr id="46" name="Rectangle 32"/>
          <p:cNvSpPr>
            <a:spLocks noChangeArrowheads="1"/>
          </p:cNvSpPr>
          <p:nvPr/>
        </p:nvSpPr>
        <p:spPr bwMode="auto">
          <a:xfrm>
            <a:off x="7386638" y="5343525"/>
            <a:ext cx="1289050" cy="457200"/>
          </a:xfrm>
          <a:prstGeom prst="rect">
            <a:avLst/>
          </a:prstGeom>
          <a:noFill/>
          <a:ln w="57150" algn="ctr">
            <a:noFill/>
            <a:miter lim="800000"/>
            <a:headEnd/>
            <a:tailEnd/>
          </a:ln>
        </p:spPr>
        <p:txBody>
          <a:bodyPr wrap="none">
            <a:spAutoFit/>
          </a:bodyPr>
          <a:lstStyle/>
          <a:p>
            <a:pPr algn="l"/>
            <a:r>
              <a:rPr lang="en-US" sz="2400" dirty="0">
                <a:solidFill>
                  <a:schemeClr val="tx1"/>
                </a:solidFill>
                <a:latin typeface="Arial" panose="020B0604020202020204" pitchFamily="34" charset="0"/>
                <a:cs typeface="Arial" panose="020B0604020202020204" pitchFamily="34" charset="0"/>
              </a:rPr>
              <a:t>memory</a:t>
            </a:r>
          </a:p>
        </p:txBody>
      </p:sp>
      <p:sp>
        <p:nvSpPr>
          <p:cNvPr id="47" name="TextBox 46">
            <a:extLst>
              <a:ext uri="{FF2B5EF4-FFF2-40B4-BE49-F238E27FC236}">
                <a16:creationId xmlns:a16="http://schemas.microsoft.com/office/drawing/2014/main" id="{38F1BAAB-2576-4BD9-A779-96F52BC49990}"/>
              </a:ext>
            </a:extLst>
          </p:cNvPr>
          <p:cNvSpPr txBox="1"/>
          <p:nvPr/>
        </p:nvSpPr>
        <p:spPr bwMode="auto">
          <a:xfrm>
            <a:off x="368981" y="312546"/>
            <a:ext cx="5385833" cy="523220"/>
          </a:xfrm>
          <a:prstGeom prst="rect">
            <a:avLst/>
          </a:prstGeom>
          <a:solidFill>
            <a:schemeClr val="bg1"/>
          </a:solidFill>
          <a:ln w="76200">
            <a:solidFill>
              <a:schemeClr val="tx1">
                <a:lumMod val="85000"/>
              </a:schemeClr>
            </a:solid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2800" dirty="0">
                <a:solidFill>
                  <a:srgbClr val="FFFF00"/>
                </a:solidFill>
                <a:latin typeface="Arial" panose="020B0604020202020204" pitchFamily="34" charset="0"/>
                <a:cs typeface="Arial" panose="020B0604020202020204" pitchFamily="34" charset="0"/>
              </a:rPr>
              <a:t>Hardware Transactional Memory</a:t>
            </a:r>
          </a:p>
        </p:txBody>
      </p:sp>
      <p:sp>
        <p:nvSpPr>
          <p:cNvPr id="49" name="Oval 38">
            <a:extLst>
              <a:ext uri="{FF2B5EF4-FFF2-40B4-BE49-F238E27FC236}">
                <a16:creationId xmlns:a16="http://schemas.microsoft.com/office/drawing/2014/main" id="{B81693CF-F7B4-4A78-AF39-366DE9B7E3B5}"/>
              </a:ext>
            </a:extLst>
          </p:cNvPr>
          <p:cNvSpPr>
            <a:spLocks noChangeArrowheads="1"/>
          </p:cNvSpPr>
          <p:nvPr/>
        </p:nvSpPr>
        <p:spPr bwMode="auto">
          <a:xfrm>
            <a:off x="1035822" y="3671590"/>
            <a:ext cx="657225" cy="657225"/>
          </a:xfrm>
          <a:prstGeom prst="ellipse">
            <a:avLst/>
          </a:prstGeom>
          <a:solidFill>
            <a:schemeClr val="bg1">
              <a:alpha val="79999"/>
            </a:schemeClr>
          </a:solidFill>
          <a:ln w="76200" algn="ctr">
            <a:solidFill>
              <a:srgbClr val="FFFF00"/>
            </a:solidFill>
            <a:round/>
            <a:headEnd/>
            <a:tailEnd/>
          </a:ln>
        </p:spPr>
        <p:txBody>
          <a:bodyPr wrap="none" anchor="ctr"/>
          <a:lstStyle/>
          <a:p>
            <a:r>
              <a:rPr lang="en-US" dirty="0">
                <a:solidFill>
                  <a:srgbClr val="FFFF00"/>
                </a:solidFill>
                <a:latin typeface="Arial" panose="020B0604020202020204" pitchFamily="34" charset="0"/>
              </a:rPr>
              <a:t>T</a:t>
            </a:r>
          </a:p>
        </p:txBody>
      </p:sp>
      <p:sp>
        <p:nvSpPr>
          <p:cNvPr id="50" name="Oval 38">
            <a:extLst>
              <a:ext uri="{FF2B5EF4-FFF2-40B4-BE49-F238E27FC236}">
                <a16:creationId xmlns:a16="http://schemas.microsoft.com/office/drawing/2014/main" id="{F84EDAF4-E6CB-482B-B8E1-1FD26F021294}"/>
              </a:ext>
            </a:extLst>
          </p:cNvPr>
          <p:cNvSpPr>
            <a:spLocks noChangeArrowheads="1"/>
          </p:cNvSpPr>
          <p:nvPr/>
        </p:nvSpPr>
        <p:spPr bwMode="auto">
          <a:xfrm>
            <a:off x="7038974" y="3336925"/>
            <a:ext cx="657225" cy="657225"/>
          </a:xfrm>
          <a:prstGeom prst="ellipse">
            <a:avLst/>
          </a:prstGeom>
          <a:solidFill>
            <a:schemeClr val="bg1">
              <a:alpha val="79999"/>
            </a:schemeClr>
          </a:solidFill>
          <a:ln w="76200" algn="ctr">
            <a:solidFill>
              <a:srgbClr val="FFFF00"/>
            </a:solidFill>
            <a:round/>
            <a:headEnd/>
            <a:tailEnd/>
          </a:ln>
        </p:spPr>
        <p:txBody>
          <a:bodyPr wrap="none" anchor="ctr"/>
          <a:lstStyle/>
          <a:p>
            <a:r>
              <a:rPr lang="en-US" dirty="0">
                <a:solidFill>
                  <a:srgbClr val="FFFF00"/>
                </a:solidFill>
                <a:latin typeface="Arial" panose="020B0604020202020204" pitchFamily="34" charset="0"/>
              </a:rPr>
              <a:t>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56457"/>
                                        </p:tgtEl>
                                        <p:attrNameLst>
                                          <p:attrName>style.visibility</p:attrName>
                                        </p:attrNameLst>
                                      </p:cBhvr>
                                      <p:to>
                                        <p:strVal val="visible"/>
                                      </p:to>
                                    </p:set>
                                    <p:animEffect transition="in" filter="blinds(horizontal)">
                                      <p:cBhvr>
                                        <p:cTn id="7" dur="500"/>
                                        <p:tgtEl>
                                          <p:spTgt spid="956457"/>
                                        </p:tgtEl>
                                      </p:cBhvr>
                                    </p:animEffect>
                                  </p:childTnLst>
                                </p:cTn>
                              </p:par>
                              <p:par>
                                <p:cTn id="8" presetID="3" presetClass="exit" presetSubtype="10" fill="hold" grpId="0" nodeType="withEffect">
                                  <p:stCondLst>
                                    <p:cond delay="0"/>
                                  </p:stCondLst>
                                  <p:childTnLst>
                                    <p:animEffect transition="out" filter="blinds(horizontal)">
                                      <p:cBhvr>
                                        <p:cTn id="9" dur="500"/>
                                        <p:tgtEl>
                                          <p:spTgt spid="956456"/>
                                        </p:tgtEl>
                                      </p:cBhvr>
                                    </p:animEffect>
                                    <p:set>
                                      <p:cBhvr>
                                        <p:cTn id="10" dur="1" fill="hold">
                                          <p:stCondLst>
                                            <p:cond delay="499"/>
                                          </p:stCondLst>
                                        </p:cTn>
                                        <p:tgtEl>
                                          <p:spTgt spid="956456"/>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grpId="0" nodeType="clickEffect">
                                  <p:stCondLst>
                                    <p:cond delay="0"/>
                                  </p:stCondLst>
                                  <p:childTnLst>
                                    <p:animEffect transition="out" filter="fade">
                                      <p:cBhvr>
                                        <p:cTn id="14" dur="500"/>
                                        <p:tgtEl>
                                          <p:spTgt spid="49"/>
                                        </p:tgtEl>
                                      </p:cBhvr>
                                    </p:animEffect>
                                    <p:set>
                                      <p:cBhvr>
                                        <p:cTn id="15" dur="1" fill="hold">
                                          <p:stCondLst>
                                            <p:cond delay="499"/>
                                          </p:stCondLst>
                                        </p:cTn>
                                        <p:tgtEl>
                                          <p:spTgt spid="4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6456" grpId="0" animBg="1"/>
      <p:bldP spid="956457" grpId="0" animBg="1"/>
      <p:bldP spid="49"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79" name="Rectangle 6"/>
          <p:cNvSpPr txBox="1">
            <a:spLocks noGrp="1" noChangeArrowheads="1"/>
          </p:cNvSpPr>
          <p:nvPr/>
        </p:nvSpPr>
        <p:spPr bwMode="auto">
          <a:xfrm>
            <a:off x="6553200" y="6248400"/>
            <a:ext cx="1905000" cy="457200"/>
          </a:xfrm>
          <a:prstGeom prst="rect">
            <a:avLst/>
          </a:prstGeom>
          <a:noFill/>
          <a:ln w="9525">
            <a:noFill/>
            <a:miter lim="800000"/>
            <a:headEnd/>
            <a:tailEnd/>
          </a:ln>
        </p:spPr>
        <p:txBody>
          <a:bodyPr/>
          <a:lstStyle/>
          <a:p>
            <a:pPr algn="r"/>
            <a:fld id="{FA45AB9E-25E7-49B1-A33E-3E871A433BE7}" type="slidenum">
              <a:rPr lang="ar-SA" sz="1400">
                <a:solidFill>
                  <a:schemeClr val="tx1"/>
                </a:solidFill>
                <a:latin typeface="Arial" panose="020B0604020202020204" pitchFamily="34" charset="0"/>
                <a:cs typeface="Arial" panose="020B0604020202020204" pitchFamily="34" charset="0"/>
              </a:rPr>
              <a:pPr algn="r"/>
              <a:t>69</a:t>
            </a:fld>
            <a:endParaRPr lang="en-US" sz="1400" dirty="0">
              <a:solidFill>
                <a:schemeClr val="tx1"/>
              </a:solidFill>
              <a:latin typeface="Arial" panose="020B0604020202020204" pitchFamily="34" charset="0"/>
              <a:cs typeface="Arial" panose="020B0604020202020204" pitchFamily="34" charset="0"/>
            </a:endParaRPr>
          </a:p>
        </p:txBody>
      </p:sp>
      <p:sp>
        <p:nvSpPr>
          <p:cNvPr id="254980" name="Slide Number Placeholder 4"/>
          <p:cNvSpPr txBox="1">
            <a:spLocks noGrp="1"/>
          </p:cNvSpPr>
          <p:nvPr/>
        </p:nvSpPr>
        <p:spPr bwMode="auto">
          <a:xfrm>
            <a:off x="6553200" y="6248400"/>
            <a:ext cx="1905000" cy="457200"/>
          </a:xfrm>
          <a:prstGeom prst="rect">
            <a:avLst/>
          </a:prstGeom>
          <a:noFill/>
          <a:ln w="9525">
            <a:noFill/>
            <a:miter lim="800000"/>
            <a:headEnd/>
            <a:tailEnd/>
          </a:ln>
        </p:spPr>
        <p:txBody>
          <a:bodyPr/>
          <a:lstStyle/>
          <a:p>
            <a:pPr algn="r"/>
            <a:fld id="{B95DA5C9-BD60-41F7-A49F-6E71A8CC9548}" type="slidenum">
              <a:rPr lang="ar-SA" sz="1400">
                <a:solidFill>
                  <a:schemeClr val="tx1"/>
                </a:solidFill>
                <a:latin typeface="Arial" panose="020B0604020202020204" pitchFamily="34" charset="0"/>
                <a:cs typeface="Arial" panose="020B0604020202020204" pitchFamily="34" charset="0"/>
              </a:rPr>
              <a:pPr algn="r"/>
              <a:t>69</a:t>
            </a:fld>
            <a:endParaRPr lang="en-US" sz="1400" dirty="0">
              <a:solidFill>
                <a:schemeClr val="tx1"/>
              </a:solidFill>
              <a:latin typeface="Arial" panose="020B0604020202020204" pitchFamily="34" charset="0"/>
              <a:cs typeface="Arial" panose="020B0604020202020204" pitchFamily="34" charset="0"/>
            </a:endParaRPr>
          </a:p>
        </p:txBody>
      </p:sp>
      <p:sp>
        <p:nvSpPr>
          <p:cNvPr id="254981" name="Rectangle 2"/>
          <p:cNvSpPr>
            <a:spLocks noChangeArrowheads="1"/>
          </p:cNvSpPr>
          <p:nvPr/>
        </p:nvSpPr>
        <p:spPr bwMode="auto">
          <a:xfrm>
            <a:off x="1897063" y="3913188"/>
            <a:ext cx="1203325" cy="385762"/>
          </a:xfrm>
          <a:prstGeom prst="rect">
            <a:avLst/>
          </a:prstGeom>
          <a:solidFill>
            <a:schemeClr val="folHlink"/>
          </a:solidFill>
          <a:ln w="38100">
            <a:solidFill>
              <a:schemeClr val="tx1"/>
            </a:solidFill>
            <a:miter lim="800000"/>
            <a:headEnd/>
            <a:tailEnd/>
          </a:ln>
        </p:spPr>
        <p:txBody>
          <a:bodyPr wrap="none" anchor="ctr"/>
          <a:lstStyle/>
          <a:p>
            <a:endParaRPr lang="en-US" sz="2400" dirty="0">
              <a:solidFill>
                <a:schemeClr val="bg1"/>
              </a:solidFill>
              <a:latin typeface="Arial" panose="020B0604020202020204" pitchFamily="34" charset="0"/>
            </a:endParaRPr>
          </a:p>
        </p:txBody>
      </p:sp>
      <p:sp>
        <p:nvSpPr>
          <p:cNvPr id="958467" name="Rectangle 3"/>
          <p:cNvSpPr>
            <a:spLocks noChangeArrowheads="1"/>
          </p:cNvSpPr>
          <p:nvPr/>
        </p:nvSpPr>
        <p:spPr bwMode="auto">
          <a:xfrm>
            <a:off x="1919288" y="3887788"/>
            <a:ext cx="1203325" cy="385762"/>
          </a:xfrm>
          <a:prstGeom prst="rect">
            <a:avLst/>
          </a:prstGeom>
          <a:solidFill>
            <a:srgbClr val="FFFF99"/>
          </a:solidFill>
          <a:ln w="38100">
            <a:solidFill>
              <a:schemeClr val="tx1"/>
            </a:solidFill>
            <a:miter lim="800000"/>
            <a:headEnd/>
            <a:tailEnd/>
          </a:ln>
        </p:spPr>
        <p:txBody>
          <a:bodyPr wrap="none" anchor="ctr"/>
          <a:lstStyle/>
          <a:p>
            <a:endParaRPr lang="en-US" sz="2400" dirty="0">
              <a:solidFill>
                <a:schemeClr val="bg1"/>
              </a:solidFill>
              <a:latin typeface="Arial" panose="020B0604020202020204" pitchFamily="34" charset="0"/>
            </a:endParaRPr>
          </a:p>
        </p:txBody>
      </p:sp>
      <p:grpSp>
        <p:nvGrpSpPr>
          <p:cNvPr id="254984" name="Group 5"/>
          <p:cNvGrpSpPr>
            <a:grpSpLocks/>
          </p:cNvGrpSpPr>
          <p:nvPr/>
        </p:nvGrpSpPr>
        <p:grpSpPr bwMode="auto">
          <a:xfrm>
            <a:off x="1757363" y="2441575"/>
            <a:ext cx="1358900" cy="1282700"/>
            <a:chOff x="1008" y="2720"/>
            <a:chExt cx="856" cy="808"/>
          </a:xfrm>
        </p:grpSpPr>
        <p:sp>
          <p:nvSpPr>
            <p:cNvPr id="254985" name="Rectangle 6"/>
            <p:cNvSpPr>
              <a:spLocks noChangeArrowheads="1"/>
            </p:cNvSpPr>
            <p:nvPr/>
          </p:nvSpPr>
          <p:spPr bwMode="auto">
            <a:xfrm>
              <a:off x="1032" y="3304"/>
              <a:ext cx="488" cy="160"/>
            </a:xfrm>
            <a:prstGeom prst="rect">
              <a:avLst/>
            </a:prstGeom>
            <a:solidFill>
              <a:srgbClr val="FF33CC"/>
            </a:solidFill>
            <a:ln w="38100" algn="ctr">
              <a:solidFill>
                <a:schemeClr val="tx1"/>
              </a:solidFill>
              <a:miter lim="800000"/>
              <a:headEnd/>
              <a:tailEnd/>
            </a:ln>
          </p:spPr>
          <p:txBody>
            <a:bodyPr wrap="none" anchor="ctr"/>
            <a:lstStyle/>
            <a:p>
              <a:endParaRPr lang="en-US" dirty="0">
                <a:latin typeface="Arial" panose="020B0604020202020204" pitchFamily="34" charset="0"/>
              </a:endParaRPr>
            </a:p>
          </p:txBody>
        </p:sp>
        <p:sp>
          <p:nvSpPr>
            <p:cNvPr id="254986" name="Freeform 7"/>
            <p:cNvSpPr>
              <a:spLocks/>
            </p:cNvSpPr>
            <p:nvPr/>
          </p:nvSpPr>
          <p:spPr bwMode="auto">
            <a:xfrm flipH="1">
              <a:off x="1008" y="3168"/>
              <a:ext cx="136" cy="344"/>
            </a:xfrm>
            <a:custGeom>
              <a:avLst/>
              <a:gdLst>
                <a:gd name="T0" fmla="*/ 24 w 136"/>
                <a:gd name="T1" fmla="*/ 0 h 344"/>
                <a:gd name="T2" fmla="*/ 136 w 136"/>
                <a:gd name="T3" fmla="*/ 0 h 344"/>
                <a:gd name="T4" fmla="*/ 136 w 136"/>
                <a:gd name="T5" fmla="*/ 232 h 344"/>
                <a:gd name="T6" fmla="*/ 106 w 136"/>
                <a:gd name="T7" fmla="*/ 344 h 344"/>
                <a:gd name="T8" fmla="*/ 106 w 136"/>
                <a:gd name="T9" fmla="*/ 88 h 344"/>
                <a:gd name="T10" fmla="*/ 0 w 136"/>
                <a:gd name="T11" fmla="*/ 88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endParaRPr lang="en-US" dirty="0">
                <a:latin typeface="Arial" panose="020B0604020202020204" pitchFamily="34" charset="0"/>
              </a:endParaRPr>
            </a:p>
          </p:txBody>
        </p:sp>
        <p:sp>
          <p:nvSpPr>
            <p:cNvPr id="254987" name="Freeform 8"/>
            <p:cNvSpPr>
              <a:spLocks/>
            </p:cNvSpPr>
            <p:nvPr/>
          </p:nvSpPr>
          <p:spPr bwMode="auto">
            <a:xfrm flipH="1">
              <a:off x="1077" y="3000"/>
              <a:ext cx="123" cy="312"/>
            </a:xfrm>
            <a:custGeom>
              <a:avLst/>
              <a:gdLst>
                <a:gd name="T0" fmla="*/ 13 w 136"/>
                <a:gd name="T1" fmla="*/ 0 h 344"/>
                <a:gd name="T2" fmla="*/ 73 w 136"/>
                <a:gd name="T3" fmla="*/ 0 h 344"/>
                <a:gd name="T4" fmla="*/ 73 w 136"/>
                <a:gd name="T5" fmla="*/ 128 h 344"/>
                <a:gd name="T6" fmla="*/ 58 w 136"/>
                <a:gd name="T7" fmla="*/ 191 h 344"/>
                <a:gd name="T8" fmla="*/ 58 w 136"/>
                <a:gd name="T9" fmla="*/ 49 h 344"/>
                <a:gd name="T10" fmla="*/ 0 w 136"/>
                <a:gd name="T11" fmla="*/ 49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endParaRPr lang="en-US" dirty="0">
                <a:latin typeface="Arial" panose="020B0604020202020204" pitchFamily="34" charset="0"/>
              </a:endParaRPr>
            </a:p>
          </p:txBody>
        </p:sp>
        <p:sp>
          <p:nvSpPr>
            <p:cNvPr id="254988" name="Freeform 9"/>
            <p:cNvSpPr>
              <a:spLocks/>
            </p:cNvSpPr>
            <p:nvPr/>
          </p:nvSpPr>
          <p:spPr bwMode="auto">
            <a:xfrm flipH="1">
              <a:off x="1200" y="2800"/>
              <a:ext cx="127" cy="320"/>
            </a:xfrm>
            <a:custGeom>
              <a:avLst/>
              <a:gdLst>
                <a:gd name="T0" fmla="*/ 17 w 136"/>
                <a:gd name="T1" fmla="*/ 0 h 344"/>
                <a:gd name="T2" fmla="*/ 91 w 136"/>
                <a:gd name="T3" fmla="*/ 0 h 344"/>
                <a:gd name="T4" fmla="*/ 91 w 136"/>
                <a:gd name="T5" fmla="*/ 151 h 344"/>
                <a:gd name="T6" fmla="*/ 70 w 136"/>
                <a:gd name="T7" fmla="*/ 223 h 344"/>
                <a:gd name="T8" fmla="*/ 70 w 136"/>
                <a:gd name="T9" fmla="*/ 57 h 344"/>
                <a:gd name="T10" fmla="*/ 0 w 136"/>
                <a:gd name="T11" fmla="*/ 57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endParaRPr lang="en-US" dirty="0">
                <a:latin typeface="Arial" panose="020B0604020202020204" pitchFamily="34" charset="0"/>
              </a:endParaRPr>
            </a:p>
          </p:txBody>
        </p:sp>
        <p:sp>
          <p:nvSpPr>
            <p:cNvPr id="254989" name="Freeform 10"/>
            <p:cNvSpPr>
              <a:spLocks/>
            </p:cNvSpPr>
            <p:nvPr/>
          </p:nvSpPr>
          <p:spPr bwMode="auto">
            <a:xfrm>
              <a:off x="1032" y="2720"/>
              <a:ext cx="744" cy="592"/>
            </a:xfrm>
            <a:custGeom>
              <a:avLst/>
              <a:gdLst>
                <a:gd name="T0" fmla="*/ 0 w 744"/>
                <a:gd name="T1" fmla="*/ 592 h 592"/>
                <a:gd name="T2" fmla="*/ 488 w 744"/>
                <a:gd name="T3" fmla="*/ 576 h 592"/>
                <a:gd name="T4" fmla="*/ 744 w 744"/>
                <a:gd name="T5" fmla="*/ 0 h 592"/>
                <a:gd name="T6" fmla="*/ 336 w 744"/>
                <a:gd name="T7" fmla="*/ 8 h 592"/>
                <a:gd name="T8" fmla="*/ 0 w 744"/>
                <a:gd name="T9" fmla="*/ 592 h 592"/>
                <a:gd name="T10" fmla="*/ 0 60000 65536"/>
                <a:gd name="T11" fmla="*/ 0 60000 65536"/>
                <a:gd name="T12" fmla="*/ 0 60000 65536"/>
                <a:gd name="T13" fmla="*/ 0 60000 65536"/>
                <a:gd name="T14" fmla="*/ 0 60000 65536"/>
                <a:gd name="T15" fmla="*/ 0 w 744"/>
                <a:gd name="T16" fmla="*/ 0 h 592"/>
                <a:gd name="T17" fmla="*/ 744 w 744"/>
                <a:gd name="T18" fmla="*/ 592 h 592"/>
              </a:gdLst>
              <a:ahLst/>
              <a:cxnLst>
                <a:cxn ang="T10">
                  <a:pos x="T0" y="T1"/>
                </a:cxn>
                <a:cxn ang="T11">
                  <a:pos x="T2" y="T3"/>
                </a:cxn>
                <a:cxn ang="T12">
                  <a:pos x="T4" y="T5"/>
                </a:cxn>
                <a:cxn ang="T13">
                  <a:pos x="T6" y="T7"/>
                </a:cxn>
                <a:cxn ang="T14">
                  <a:pos x="T8" y="T9"/>
                </a:cxn>
              </a:cxnLst>
              <a:rect l="T15" t="T16" r="T17" b="T18"/>
              <a:pathLst>
                <a:path w="744" h="592">
                  <a:moveTo>
                    <a:pt x="0" y="592"/>
                  </a:moveTo>
                  <a:lnTo>
                    <a:pt x="488" y="576"/>
                  </a:lnTo>
                  <a:lnTo>
                    <a:pt x="744" y="0"/>
                  </a:lnTo>
                  <a:lnTo>
                    <a:pt x="336" y="8"/>
                  </a:lnTo>
                  <a:lnTo>
                    <a:pt x="0" y="592"/>
                  </a:lnTo>
                  <a:close/>
                </a:path>
              </a:pathLst>
            </a:custGeom>
            <a:solidFill>
              <a:srgbClr val="FF33CC"/>
            </a:solidFill>
            <a:ln w="38100">
              <a:solidFill>
                <a:schemeClr val="tx1"/>
              </a:solidFill>
              <a:round/>
              <a:headEnd/>
              <a:tailEnd/>
            </a:ln>
          </p:spPr>
          <p:txBody>
            <a:bodyPr wrap="none" anchor="ctr"/>
            <a:lstStyle/>
            <a:p>
              <a:endParaRPr lang="en-US" dirty="0">
                <a:latin typeface="Arial" panose="020B0604020202020204" pitchFamily="34" charset="0"/>
              </a:endParaRPr>
            </a:p>
          </p:txBody>
        </p:sp>
        <p:sp>
          <p:nvSpPr>
            <p:cNvPr id="254990" name="Freeform 11"/>
            <p:cNvSpPr>
              <a:spLocks/>
            </p:cNvSpPr>
            <p:nvPr/>
          </p:nvSpPr>
          <p:spPr bwMode="auto">
            <a:xfrm>
              <a:off x="1520" y="2720"/>
              <a:ext cx="248" cy="760"/>
            </a:xfrm>
            <a:custGeom>
              <a:avLst/>
              <a:gdLst>
                <a:gd name="T0" fmla="*/ 248 w 248"/>
                <a:gd name="T1" fmla="*/ 0 h 760"/>
                <a:gd name="T2" fmla="*/ 248 w 248"/>
                <a:gd name="T3" fmla="*/ 208 h 760"/>
                <a:gd name="T4" fmla="*/ 8 w 248"/>
                <a:gd name="T5" fmla="*/ 760 h 760"/>
                <a:gd name="T6" fmla="*/ 0 w 248"/>
                <a:gd name="T7" fmla="*/ 600 h 760"/>
                <a:gd name="T8" fmla="*/ 248 w 248"/>
                <a:gd name="T9" fmla="*/ 0 h 760"/>
                <a:gd name="T10" fmla="*/ 0 60000 65536"/>
                <a:gd name="T11" fmla="*/ 0 60000 65536"/>
                <a:gd name="T12" fmla="*/ 0 60000 65536"/>
                <a:gd name="T13" fmla="*/ 0 60000 65536"/>
                <a:gd name="T14" fmla="*/ 0 60000 65536"/>
                <a:gd name="T15" fmla="*/ 0 w 248"/>
                <a:gd name="T16" fmla="*/ 0 h 760"/>
                <a:gd name="T17" fmla="*/ 248 w 248"/>
                <a:gd name="T18" fmla="*/ 760 h 760"/>
              </a:gdLst>
              <a:ahLst/>
              <a:cxnLst>
                <a:cxn ang="T10">
                  <a:pos x="T0" y="T1"/>
                </a:cxn>
                <a:cxn ang="T11">
                  <a:pos x="T2" y="T3"/>
                </a:cxn>
                <a:cxn ang="T12">
                  <a:pos x="T4" y="T5"/>
                </a:cxn>
                <a:cxn ang="T13">
                  <a:pos x="T6" y="T7"/>
                </a:cxn>
                <a:cxn ang="T14">
                  <a:pos x="T8" y="T9"/>
                </a:cxn>
              </a:cxnLst>
              <a:rect l="T15" t="T16" r="T17" b="T18"/>
              <a:pathLst>
                <a:path w="248" h="760">
                  <a:moveTo>
                    <a:pt x="248" y="0"/>
                  </a:moveTo>
                  <a:lnTo>
                    <a:pt x="248" y="208"/>
                  </a:lnTo>
                  <a:lnTo>
                    <a:pt x="8" y="760"/>
                  </a:lnTo>
                  <a:lnTo>
                    <a:pt x="0" y="600"/>
                  </a:lnTo>
                  <a:lnTo>
                    <a:pt x="248" y="0"/>
                  </a:lnTo>
                  <a:close/>
                </a:path>
              </a:pathLst>
            </a:custGeom>
            <a:solidFill>
              <a:srgbClr val="FF33CC"/>
            </a:solidFill>
            <a:ln w="38100">
              <a:solidFill>
                <a:schemeClr val="tx1"/>
              </a:solidFill>
              <a:round/>
              <a:headEnd/>
              <a:tailEnd/>
            </a:ln>
          </p:spPr>
          <p:txBody>
            <a:bodyPr wrap="none" anchor="ctr"/>
            <a:lstStyle/>
            <a:p>
              <a:endParaRPr lang="en-US" dirty="0">
                <a:latin typeface="Arial" panose="020B0604020202020204" pitchFamily="34" charset="0"/>
              </a:endParaRPr>
            </a:p>
          </p:txBody>
        </p:sp>
        <p:sp>
          <p:nvSpPr>
            <p:cNvPr id="254991" name="Freeform 12"/>
            <p:cNvSpPr>
              <a:spLocks/>
            </p:cNvSpPr>
            <p:nvPr/>
          </p:nvSpPr>
          <p:spPr bwMode="auto">
            <a:xfrm>
              <a:off x="1584" y="3184"/>
              <a:ext cx="136" cy="344"/>
            </a:xfrm>
            <a:custGeom>
              <a:avLst/>
              <a:gdLst>
                <a:gd name="T0" fmla="*/ 24 w 136"/>
                <a:gd name="T1" fmla="*/ 0 h 344"/>
                <a:gd name="T2" fmla="*/ 136 w 136"/>
                <a:gd name="T3" fmla="*/ 0 h 344"/>
                <a:gd name="T4" fmla="*/ 136 w 136"/>
                <a:gd name="T5" fmla="*/ 232 h 344"/>
                <a:gd name="T6" fmla="*/ 106 w 136"/>
                <a:gd name="T7" fmla="*/ 344 h 344"/>
                <a:gd name="T8" fmla="*/ 106 w 136"/>
                <a:gd name="T9" fmla="*/ 88 h 344"/>
                <a:gd name="T10" fmla="*/ 0 w 136"/>
                <a:gd name="T11" fmla="*/ 88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endParaRPr lang="en-US" dirty="0">
                <a:latin typeface="Arial" panose="020B0604020202020204" pitchFamily="34" charset="0"/>
              </a:endParaRPr>
            </a:p>
          </p:txBody>
        </p:sp>
        <p:sp>
          <p:nvSpPr>
            <p:cNvPr id="254992" name="Freeform 13"/>
            <p:cNvSpPr>
              <a:spLocks/>
            </p:cNvSpPr>
            <p:nvPr/>
          </p:nvSpPr>
          <p:spPr bwMode="auto">
            <a:xfrm>
              <a:off x="1669" y="3008"/>
              <a:ext cx="123" cy="312"/>
            </a:xfrm>
            <a:custGeom>
              <a:avLst/>
              <a:gdLst>
                <a:gd name="T0" fmla="*/ 13 w 136"/>
                <a:gd name="T1" fmla="*/ 0 h 344"/>
                <a:gd name="T2" fmla="*/ 73 w 136"/>
                <a:gd name="T3" fmla="*/ 0 h 344"/>
                <a:gd name="T4" fmla="*/ 73 w 136"/>
                <a:gd name="T5" fmla="*/ 128 h 344"/>
                <a:gd name="T6" fmla="*/ 58 w 136"/>
                <a:gd name="T7" fmla="*/ 191 h 344"/>
                <a:gd name="T8" fmla="*/ 58 w 136"/>
                <a:gd name="T9" fmla="*/ 49 h 344"/>
                <a:gd name="T10" fmla="*/ 0 w 136"/>
                <a:gd name="T11" fmla="*/ 49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endParaRPr lang="en-US" dirty="0">
                <a:latin typeface="Arial" panose="020B0604020202020204" pitchFamily="34" charset="0"/>
              </a:endParaRPr>
            </a:p>
          </p:txBody>
        </p:sp>
        <p:sp>
          <p:nvSpPr>
            <p:cNvPr id="254993" name="Freeform 14"/>
            <p:cNvSpPr>
              <a:spLocks/>
            </p:cNvSpPr>
            <p:nvPr/>
          </p:nvSpPr>
          <p:spPr bwMode="auto">
            <a:xfrm>
              <a:off x="1737" y="2840"/>
              <a:ext cx="127" cy="320"/>
            </a:xfrm>
            <a:custGeom>
              <a:avLst/>
              <a:gdLst>
                <a:gd name="T0" fmla="*/ 17 w 136"/>
                <a:gd name="T1" fmla="*/ 0 h 344"/>
                <a:gd name="T2" fmla="*/ 91 w 136"/>
                <a:gd name="T3" fmla="*/ 0 h 344"/>
                <a:gd name="T4" fmla="*/ 91 w 136"/>
                <a:gd name="T5" fmla="*/ 151 h 344"/>
                <a:gd name="T6" fmla="*/ 70 w 136"/>
                <a:gd name="T7" fmla="*/ 223 h 344"/>
                <a:gd name="T8" fmla="*/ 70 w 136"/>
                <a:gd name="T9" fmla="*/ 57 h 344"/>
                <a:gd name="T10" fmla="*/ 0 w 136"/>
                <a:gd name="T11" fmla="*/ 57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endParaRPr lang="en-US" dirty="0">
                <a:latin typeface="Arial" panose="020B0604020202020204" pitchFamily="34" charset="0"/>
              </a:endParaRPr>
            </a:p>
          </p:txBody>
        </p:sp>
      </p:grpSp>
      <p:grpSp>
        <p:nvGrpSpPr>
          <p:cNvPr id="254994" name="Group 15"/>
          <p:cNvGrpSpPr>
            <a:grpSpLocks/>
          </p:cNvGrpSpPr>
          <p:nvPr/>
        </p:nvGrpSpPr>
        <p:grpSpPr bwMode="auto">
          <a:xfrm flipH="1">
            <a:off x="5480050" y="2441575"/>
            <a:ext cx="1358900" cy="1282700"/>
            <a:chOff x="1008" y="2720"/>
            <a:chExt cx="856" cy="808"/>
          </a:xfrm>
        </p:grpSpPr>
        <p:sp>
          <p:nvSpPr>
            <p:cNvPr id="254995" name="Rectangle 16"/>
            <p:cNvSpPr>
              <a:spLocks noChangeArrowheads="1"/>
            </p:cNvSpPr>
            <p:nvPr/>
          </p:nvSpPr>
          <p:spPr bwMode="auto">
            <a:xfrm>
              <a:off x="1032" y="3304"/>
              <a:ext cx="488" cy="160"/>
            </a:xfrm>
            <a:prstGeom prst="rect">
              <a:avLst/>
            </a:prstGeom>
            <a:solidFill>
              <a:schemeClr val="accent1"/>
            </a:solidFill>
            <a:ln w="38100" algn="ctr">
              <a:solidFill>
                <a:schemeClr val="tx1"/>
              </a:solidFill>
              <a:miter lim="800000"/>
              <a:headEnd/>
              <a:tailEnd/>
            </a:ln>
          </p:spPr>
          <p:txBody>
            <a:bodyPr wrap="none" anchor="ctr"/>
            <a:lstStyle/>
            <a:p>
              <a:endParaRPr lang="en-US" dirty="0">
                <a:latin typeface="Arial" panose="020B0604020202020204" pitchFamily="34" charset="0"/>
              </a:endParaRPr>
            </a:p>
          </p:txBody>
        </p:sp>
        <p:sp>
          <p:nvSpPr>
            <p:cNvPr id="254996" name="Freeform 17"/>
            <p:cNvSpPr>
              <a:spLocks/>
            </p:cNvSpPr>
            <p:nvPr/>
          </p:nvSpPr>
          <p:spPr bwMode="auto">
            <a:xfrm flipH="1">
              <a:off x="1008" y="3168"/>
              <a:ext cx="136" cy="344"/>
            </a:xfrm>
            <a:custGeom>
              <a:avLst/>
              <a:gdLst>
                <a:gd name="T0" fmla="*/ 24 w 136"/>
                <a:gd name="T1" fmla="*/ 0 h 344"/>
                <a:gd name="T2" fmla="*/ 136 w 136"/>
                <a:gd name="T3" fmla="*/ 0 h 344"/>
                <a:gd name="T4" fmla="*/ 136 w 136"/>
                <a:gd name="T5" fmla="*/ 232 h 344"/>
                <a:gd name="T6" fmla="*/ 106 w 136"/>
                <a:gd name="T7" fmla="*/ 344 h 344"/>
                <a:gd name="T8" fmla="*/ 106 w 136"/>
                <a:gd name="T9" fmla="*/ 88 h 344"/>
                <a:gd name="T10" fmla="*/ 0 w 136"/>
                <a:gd name="T11" fmla="*/ 88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endParaRPr lang="en-US" dirty="0">
                <a:latin typeface="Arial" panose="020B0604020202020204" pitchFamily="34" charset="0"/>
              </a:endParaRPr>
            </a:p>
          </p:txBody>
        </p:sp>
        <p:sp>
          <p:nvSpPr>
            <p:cNvPr id="254997" name="Freeform 18"/>
            <p:cNvSpPr>
              <a:spLocks/>
            </p:cNvSpPr>
            <p:nvPr/>
          </p:nvSpPr>
          <p:spPr bwMode="auto">
            <a:xfrm flipH="1">
              <a:off x="1077" y="3000"/>
              <a:ext cx="123" cy="312"/>
            </a:xfrm>
            <a:custGeom>
              <a:avLst/>
              <a:gdLst>
                <a:gd name="T0" fmla="*/ 13 w 136"/>
                <a:gd name="T1" fmla="*/ 0 h 344"/>
                <a:gd name="T2" fmla="*/ 73 w 136"/>
                <a:gd name="T3" fmla="*/ 0 h 344"/>
                <a:gd name="T4" fmla="*/ 73 w 136"/>
                <a:gd name="T5" fmla="*/ 128 h 344"/>
                <a:gd name="T6" fmla="*/ 58 w 136"/>
                <a:gd name="T7" fmla="*/ 191 h 344"/>
                <a:gd name="T8" fmla="*/ 58 w 136"/>
                <a:gd name="T9" fmla="*/ 49 h 344"/>
                <a:gd name="T10" fmla="*/ 0 w 136"/>
                <a:gd name="T11" fmla="*/ 49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endParaRPr lang="en-US" dirty="0">
                <a:latin typeface="Arial" panose="020B0604020202020204" pitchFamily="34" charset="0"/>
              </a:endParaRPr>
            </a:p>
          </p:txBody>
        </p:sp>
        <p:sp>
          <p:nvSpPr>
            <p:cNvPr id="254998" name="Freeform 19"/>
            <p:cNvSpPr>
              <a:spLocks/>
            </p:cNvSpPr>
            <p:nvPr/>
          </p:nvSpPr>
          <p:spPr bwMode="auto">
            <a:xfrm flipH="1">
              <a:off x="1200" y="2800"/>
              <a:ext cx="127" cy="320"/>
            </a:xfrm>
            <a:custGeom>
              <a:avLst/>
              <a:gdLst>
                <a:gd name="T0" fmla="*/ 17 w 136"/>
                <a:gd name="T1" fmla="*/ 0 h 344"/>
                <a:gd name="T2" fmla="*/ 91 w 136"/>
                <a:gd name="T3" fmla="*/ 0 h 344"/>
                <a:gd name="T4" fmla="*/ 91 w 136"/>
                <a:gd name="T5" fmla="*/ 151 h 344"/>
                <a:gd name="T6" fmla="*/ 70 w 136"/>
                <a:gd name="T7" fmla="*/ 223 h 344"/>
                <a:gd name="T8" fmla="*/ 70 w 136"/>
                <a:gd name="T9" fmla="*/ 57 h 344"/>
                <a:gd name="T10" fmla="*/ 0 w 136"/>
                <a:gd name="T11" fmla="*/ 57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endParaRPr lang="en-US" dirty="0">
                <a:latin typeface="Arial" panose="020B0604020202020204" pitchFamily="34" charset="0"/>
              </a:endParaRPr>
            </a:p>
          </p:txBody>
        </p:sp>
        <p:sp>
          <p:nvSpPr>
            <p:cNvPr id="254999" name="Freeform 20"/>
            <p:cNvSpPr>
              <a:spLocks/>
            </p:cNvSpPr>
            <p:nvPr/>
          </p:nvSpPr>
          <p:spPr bwMode="auto">
            <a:xfrm>
              <a:off x="1032" y="2720"/>
              <a:ext cx="744" cy="592"/>
            </a:xfrm>
            <a:custGeom>
              <a:avLst/>
              <a:gdLst>
                <a:gd name="T0" fmla="*/ 0 w 744"/>
                <a:gd name="T1" fmla="*/ 592 h 592"/>
                <a:gd name="T2" fmla="*/ 488 w 744"/>
                <a:gd name="T3" fmla="*/ 576 h 592"/>
                <a:gd name="T4" fmla="*/ 744 w 744"/>
                <a:gd name="T5" fmla="*/ 0 h 592"/>
                <a:gd name="T6" fmla="*/ 336 w 744"/>
                <a:gd name="T7" fmla="*/ 8 h 592"/>
                <a:gd name="T8" fmla="*/ 0 w 744"/>
                <a:gd name="T9" fmla="*/ 592 h 592"/>
                <a:gd name="T10" fmla="*/ 0 60000 65536"/>
                <a:gd name="T11" fmla="*/ 0 60000 65536"/>
                <a:gd name="T12" fmla="*/ 0 60000 65536"/>
                <a:gd name="T13" fmla="*/ 0 60000 65536"/>
                <a:gd name="T14" fmla="*/ 0 60000 65536"/>
                <a:gd name="T15" fmla="*/ 0 w 744"/>
                <a:gd name="T16" fmla="*/ 0 h 592"/>
                <a:gd name="T17" fmla="*/ 744 w 744"/>
                <a:gd name="T18" fmla="*/ 592 h 592"/>
              </a:gdLst>
              <a:ahLst/>
              <a:cxnLst>
                <a:cxn ang="T10">
                  <a:pos x="T0" y="T1"/>
                </a:cxn>
                <a:cxn ang="T11">
                  <a:pos x="T2" y="T3"/>
                </a:cxn>
                <a:cxn ang="T12">
                  <a:pos x="T4" y="T5"/>
                </a:cxn>
                <a:cxn ang="T13">
                  <a:pos x="T6" y="T7"/>
                </a:cxn>
                <a:cxn ang="T14">
                  <a:pos x="T8" y="T9"/>
                </a:cxn>
              </a:cxnLst>
              <a:rect l="T15" t="T16" r="T17" b="T18"/>
              <a:pathLst>
                <a:path w="744" h="592">
                  <a:moveTo>
                    <a:pt x="0" y="592"/>
                  </a:moveTo>
                  <a:lnTo>
                    <a:pt x="488" y="576"/>
                  </a:lnTo>
                  <a:lnTo>
                    <a:pt x="744" y="0"/>
                  </a:lnTo>
                  <a:lnTo>
                    <a:pt x="336" y="8"/>
                  </a:lnTo>
                  <a:lnTo>
                    <a:pt x="0" y="592"/>
                  </a:lnTo>
                  <a:close/>
                </a:path>
              </a:pathLst>
            </a:custGeom>
            <a:solidFill>
              <a:schemeClr val="accent1"/>
            </a:solidFill>
            <a:ln w="38100">
              <a:solidFill>
                <a:schemeClr val="tx1"/>
              </a:solidFill>
              <a:round/>
              <a:headEnd/>
              <a:tailEnd/>
            </a:ln>
          </p:spPr>
          <p:txBody>
            <a:bodyPr wrap="none" anchor="ctr"/>
            <a:lstStyle/>
            <a:p>
              <a:endParaRPr lang="en-US" dirty="0">
                <a:latin typeface="Arial" panose="020B0604020202020204" pitchFamily="34" charset="0"/>
              </a:endParaRPr>
            </a:p>
          </p:txBody>
        </p:sp>
        <p:sp>
          <p:nvSpPr>
            <p:cNvPr id="255000" name="Freeform 21"/>
            <p:cNvSpPr>
              <a:spLocks/>
            </p:cNvSpPr>
            <p:nvPr/>
          </p:nvSpPr>
          <p:spPr bwMode="auto">
            <a:xfrm>
              <a:off x="1520" y="2720"/>
              <a:ext cx="248" cy="760"/>
            </a:xfrm>
            <a:custGeom>
              <a:avLst/>
              <a:gdLst>
                <a:gd name="T0" fmla="*/ 248 w 248"/>
                <a:gd name="T1" fmla="*/ 0 h 760"/>
                <a:gd name="T2" fmla="*/ 248 w 248"/>
                <a:gd name="T3" fmla="*/ 208 h 760"/>
                <a:gd name="T4" fmla="*/ 8 w 248"/>
                <a:gd name="T5" fmla="*/ 760 h 760"/>
                <a:gd name="T6" fmla="*/ 0 w 248"/>
                <a:gd name="T7" fmla="*/ 600 h 760"/>
                <a:gd name="T8" fmla="*/ 248 w 248"/>
                <a:gd name="T9" fmla="*/ 0 h 760"/>
                <a:gd name="T10" fmla="*/ 0 60000 65536"/>
                <a:gd name="T11" fmla="*/ 0 60000 65536"/>
                <a:gd name="T12" fmla="*/ 0 60000 65536"/>
                <a:gd name="T13" fmla="*/ 0 60000 65536"/>
                <a:gd name="T14" fmla="*/ 0 60000 65536"/>
                <a:gd name="T15" fmla="*/ 0 w 248"/>
                <a:gd name="T16" fmla="*/ 0 h 760"/>
                <a:gd name="T17" fmla="*/ 248 w 248"/>
                <a:gd name="T18" fmla="*/ 760 h 760"/>
              </a:gdLst>
              <a:ahLst/>
              <a:cxnLst>
                <a:cxn ang="T10">
                  <a:pos x="T0" y="T1"/>
                </a:cxn>
                <a:cxn ang="T11">
                  <a:pos x="T2" y="T3"/>
                </a:cxn>
                <a:cxn ang="T12">
                  <a:pos x="T4" y="T5"/>
                </a:cxn>
                <a:cxn ang="T13">
                  <a:pos x="T6" y="T7"/>
                </a:cxn>
                <a:cxn ang="T14">
                  <a:pos x="T8" y="T9"/>
                </a:cxn>
              </a:cxnLst>
              <a:rect l="T15" t="T16" r="T17" b="T18"/>
              <a:pathLst>
                <a:path w="248" h="760">
                  <a:moveTo>
                    <a:pt x="248" y="0"/>
                  </a:moveTo>
                  <a:lnTo>
                    <a:pt x="248" y="208"/>
                  </a:lnTo>
                  <a:lnTo>
                    <a:pt x="8" y="760"/>
                  </a:lnTo>
                  <a:lnTo>
                    <a:pt x="0" y="600"/>
                  </a:lnTo>
                  <a:lnTo>
                    <a:pt x="248" y="0"/>
                  </a:lnTo>
                  <a:close/>
                </a:path>
              </a:pathLst>
            </a:custGeom>
            <a:solidFill>
              <a:schemeClr val="accent1"/>
            </a:solidFill>
            <a:ln w="38100">
              <a:solidFill>
                <a:schemeClr val="tx1"/>
              </a:solidFill>
              <a:round/>
              <a:headEnd/>
              <a:tailEnd/>
            </a:ln>
          </p:spPr>
          <p:txBody>
            <a:bodyPr wrap="none" anchor="ctr"/>
            <a:lstStyle/>
            <a:p>
              <a:endParaRPr lang="en-US" dirty="0">
                <a:latin typeface="Arial" panose="020B0604020202020204" pitchFamily="34" charset="0"/>
              </a:endParaRPr>
            </a:p>
          </p:txBody>
        </p:sp>
        <p:sp>
          <p:nvSpPr>
            <p:cNvPr id="255001" name="Freeform 22"/>
            <p:cNvSpPr>
              <a:spLocks/>
            </p:cNvSpPr>
            <p:nvPr/>
          </p:nvSpPr>
          <p:spPr bwMode="auto">
            <a:xfrm>
              <a:off x="1584" y="3184"/>
              <a:ext cx="136" cy="344"/>
            </a:xfrm>
            <a:custGeom>
              <a:avLst/>
              <a:gdLst>
                <a:gd name="T0" fmla="*/ 24 w 136"/>
                <a:gd name="T1" fmla="*/ 0 h 344"/>
                <a:gd name="T2" fmla="*/ 136 w 136"/>
                <a:gd name="T3" fmla="*/ 0 h 344"/>
                <a:gd name="T4" fmla="*/ 136 w 136"/>
                <a:gd name="T5" fmla="*/ 232 h 344"/>
                <a:gd name="T6" fmla="*/ 106 w 136"/>
                <a:gd name="T7" fmla="*/ 344 h 344"/>
                <a:gd name="T8" fmla="*/ 106 w 136"/>
                <a:gd name="T9" fmla="*/ 88 h 344"/>
                <a:gd name="T10" fmla="*/ 0 w 136"/>
                <a:gd name="T11" fmla="*/ 88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endParaRPr lang="en-US" dirty="0">
                <a:latin typeface="Arial" panose="020B0604020202020204" pitchFamily="34" charset="0"/>
              </a:endParaRPr>
            </a:p>
          </p:txBody>
        </p:sp>
        <p:sp>
          <p:nvSpPr>
            <p:cNvPr id="255002" name="Freeform 23"/>
            <p:cNvSpPr>
              <a:spLocks/>
            </p:cNvSpPr>
            <p:nvPr/>
          </p:nvSpPr>
          <p:spPr bwMode="auto">
            <a:xfrm>
              <a:off x="1669" y="3008"/>
              <a:ext cx="123" cy="312"/>
            </a:xfrm>
            <a:custGeom>
              <a:avLst/>
              <a:gdLst>
                <a:gd name="T0" fmla="*/ 13 w 136"/>
                <a:gd name="T1" fmla="*/ 0 h 344"/>
                <a:gd name="T2" fmla="*/ 73 w 136"/>
                <a:gd name="T3" fmla="*/ 0 h 344"/>
                <a:gd name="T4" fmla="*/ 73 w 136"/>
                <a:gd name="T5" fmla="*/ 128 h 344"/>
                <a:gd name="T6" fmla="*/ 58 w 136"/>
                <a:gd name="T7" fmla="*/ 191 h 344"/>
                <a:gd name="T8" fmla="*/ 58 w 136"/>
                <a:gd name="T9" fmla="*/ 49 h 344"/>
                <a:gd name="T10" fmla="*/ 0 w 136"/>
                <a:gd name="T11" fmla="*/ 49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endParaRPr lang="en-US" dirty="0">
                <a:latin typeface="Arial" panose="020B0604020202020204" pitchFamily="34" charset="0"/>
              </a:endParaRPr>
            </a:p>
          </p:txBody>
        </p:sp>
        <p:sp>
          <p:nvSpPr>
            <p:cNvPr id="255003" name="Freeform 24"/>
            <p:cNvSpPr>
              <a:spLocks/>
            </p:cNvSpPr>
            <p:nvPr/>
          </p:nvSpPr>
          <p:spPr bwMode="auto">
            <a:xfrm>
              <a:off x="1737" y="2840"/>
              <a:ext cx="127" cy="320"/>
            </a:xfrm>
            <a:custGeom>
              <a:avLst/>
              <a:gdLst>
                <a:gd name="T0" fmla="*/ 17 w 136"/>
                <a:gd name="T1" fmla="*/ 0 h 344"/>
                <a:gd name="T2" fmla="*/ 91 w 136"/>
                <a:gd name="T3" fmla="*/ 0 h 344"/>
                <a:gd name="T4" fmla="*/ 91 w 136"/>
                <a:gd name="T5" fmla="*/ 151 h 344"/>
                <a:gd name="T6" fmla="*/ 70 w 136"/>
                <a:gd name="T7" fmla="*/ 223 h 344"/>
                <a:gd name="T8" fmla="*/ 70 w 136"/>
                <a:gd name="T9" fmla="*/ 57 h 344"/>
                <a:gd name="T10" fmla="*/ 0 w 136"/>
                <a:gd name="T11" fmla="*/ 57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endParaRPr lang="en-US" dirty="0">
                <a:latin typeface="Arial" panose="020B0604020202020204" pitchFamily="34" charset="0"/>
              </a:endParaRPr>
            </a:p>
          </p:txBody>
        </p:sp>
      </p:grpSp>
      <p:sp>
        <p:nvSpPr>
          <p:cNvPr id="255004" name="AutoShape 25"/>
          <p:cNvSpPr>
            <a:spLocks noChangeArrowheads="1"/>
          </p:cNvSpPr>
          <p:nvPr/>
        </p:nvSpPr>
        <p:spPr bwMode="auto">
          <a:xfrm>
            <a:off x="1182688" y="4298950"/>
            <a:ext cx="6626225" cy="641350"/>
          </a:xfrm>
          <a:prstGeom prst="leftRightArrow">
            <a:avLst>
              <a:gd name="adj1" fmla="val 40102"/>
              <a:gd name="adj2" fmla="val 81458"/>
            </a:avLst>
          </a:prstGeom>
          <a:solidFill>
            <a:schemeClr val="folHlink"/>
          </a:solidFill>
          <a:ln w="38100">
            <a:solidFill>
              <a:schemeClr val="tx1"/>
            </a:solidFill>
            <a:miter lim="800000"/>
            <a:headEnd/>
            <a:tailEnd/>
          </a:ln>
        </p:spPr>
        <p:txBody>
          <a:bodyPr wrap="none" anchor="ctr"/>
          <a:lstStyle/>
          <a:p>
            <a:endParaRPr lang="en-US" sz="2000" dirty="0">
              <a:latin typeface="Arial" panose="020B0604020202020204" pitchFamily="34" charset="0"/>
            </a:endParaRPr>
          </a:p>
        </p:txBody>
      </p:sp>
      <p:sp>
        <p:nvSpPr>
          <p:cNvPr id="255005" name="AutoShape 26"/>
          <p:cNvSpPr>
            <a:spLocks noChangeArrowheads="1"/>
          </p:cNvSpPr>
          <p:nvPr/>
        </p:nvSpPr>
        <p:spPr bwMode="auto">
          <a:xfrm>
            <a:off x="4025900" y="4829175"/>
            <a:ext cx="819150" cy="352425"/>
          </a:xfrm>
          <a:prstGeom prst="upDownArrow">
            <a:avLst>
              <a:gd name="adj1" fmla="val 50000"/>
              <a:gd name="adj2" fmla="val 33782"/>
            </a:avLst>
          </a:prstGeom>
          <a:solidFill>
            <a:schemeClr val="folHlink"/>
          </a:solidFill>
          <a:ln w="38100">
            <a:solidFill>
              <a:schemeClr val="tx1"/>
            </a:solidFill>
            <a:miter lim="800000"/>
            <a:headEnd/>
            <a:tailEnd/>
          </a:ln>
        </p:spPr>
        <p:txBody>
          <a:bodyPr wrap="none" anchor="ctr"/>
          <a:lstStyle/>
          <a:p>
            <a:endParaRPr lang="en-US" dirty="0">
              <a:latin typeface="Arial" panose="020B0604020202020204" pitchFamily="34" charset="0"/>
            </a:endParaRPr>
          </a:p>
        </p:txBody>
      </p:sp>
      <p:sp>
        <p:nvSpPr>
          <p:cNvPr id="255006" name="Rectangle 27"/>
          <p:cNvSpPr>
            <a:spLocks noChangeArrowheads="1"/>
          </p:cNvSpPr>
          <p:nvPr/>
        </p:nvSpPr>
        <p:spPr bwMode="auto">
          <a:xfrm>
            <a:off x="5665788" y="3887788"/>
            <a:ext cx="1203325" cy="385762"/>
          </a:xfrm>
          <a:prstGeom prst="rect">
            <a:avLst/>
          </a:prstGeom>
          <a:solidFill>
            <a:srgbClr val="FFFF99"/>
          </a:solidFill>
          <a:ln w="38100">
            <a:solidFill>
              <a:schemeClr val="tx1"/>
            </a:solidFill>
            <a:miter lim="800000"/>
            <a:headEnd/>
            <a:tailEnd/>
          </a:ln>
        </p:spPr>
        <p:txBody>
          <a:bodyPr wrap="none" anchor="ctr"/>
          <a:lstStyle/>
          <a:p>
            <a:endParaRPr lang="en-US" sz="2400" dirty="0">
              <a:solidFill>
                <a:schemeClr val="bg1"/>
              </a:solidFill>
              <a:latin typeface="Arial" panose="020B0604020202020204" pitchFamily="34" charset="0"/>
            </a:endParaRPr>
          </a:p>
        </p:txBody>
      </p:sp>
      <p:sp>
        <p:nvSpPr>
          <p:cNvPr id="255007" name="Rectangle 28"/>
          <p:cNvSpPr>
            <a:spLocks noChangeArrowheads="1"/>
          </p:cNvSpPr>
          <p:nvPr/>
        </p:nvSpPr>
        <p:spPr bwMode="auto">
          <a:xfrm>
            <a:off x="2181225" y="5343525"/>
            <a:ext cx="1203325" cy="385763"/>
          </a:xfrm>
          <a:prstGeom prst="rect">
            <a:avLst/>
          </a:prstGeom>
          <a:solidFill>
            <a:schemeClr val="folHlink"/>
          </a:solidFill>
          <a:ln w="38100">
            <a:solidFill>
              <a:schemeClr val="tx1"/>
            </a:solidFill>
            <a:miter lim="800000"/>
            <a:headEnd/>
            <a:tailEnd/>
          </a:ln>
        </p:spPr>
        <p:txBody>
          <a:bodyPr wrap="none" anchor="ctr"/>
          <a:lstStyle/>
          <a:p>
            <a:endParaRPr lang="en-US" sz="2400" dirty="0">
              <a:solidFill>
                <a:schemeClr val="bg1"/>
              </a:solidFill>
              <a:latin typeface="Arial" panose="020B0604020202020204" pitchFamily="34" charset="0"/>
            </a:endParaRPr>
          </a:p>
        </p:txBody>
      </p:sp>
      <p:sp>
        <p:nvSpPr>
          <p:cNvPr id="255008" name="Rectangle 29"/>
          <p:cNvSpPr>
            <a:spLocks noChangeArrowheads="1"/>
          </p:cNvSpPr>
          <p:nvPr/>
        </p:nvSpPr>
        <p:spPr bwMode="auto">
          <a:xfrm>
            <a:off x="3368675" y="5343525"/>
            <a:ext cx="1203325" cy="385763"/>
          </a:xfrm>
          <a:prstGeom prst="rect">
            <a:avLst/>
          </a:prstGeom>
          <a:solidFill>
            <a:schemeClr val="folHlink"/>
          </a:solidFill>
          <a:ln w="38100">
            <a:solidFill>
              <a:schemeClr val="tx1"/>
            </a:solidFill>
            <a:miter lim="800000"/>
            <a:headEnd/>
            <a:tailEnd/>
          </a:ln>
        </p:spPr>
        <p:txBody>
          <a:bodyPr wrap="none" anchor="ctr"/>
          <a:lstStyle/>
          <a:p>
            <a:endParaRPr lang="en-US" sz="2400" dirty="0">
              <a:solidFill>
                <a:schemeClr val="bg1"/>
              </a:solidFill>
              <a:latin typeface="Arial" panose="020B0604020202020204" pitchFamily="34" charset="0"/>
            </a:endParaRPr>
          </a:p>
        </p:txBody>
      </p:sp>
      <p:sp>
        <p:nvSpPr>
          <p:cNvPr id="255009" name="Rectangle 30"/>
          <p:cNvSpPr>
            <a:spLocks noChangeArrowheads="1"/>
          </p:cNvSpPr>
          <p:nvPr/>
        </p:nvSpPr>
        <p:spPr bwMode="auto">
          <a:xfrm>
            <a:off x="4556125" y="5343525"/>
            <a:ext cx="1203325" cy="385763"/>
          </a:xfrm>
          <a:prstGeom prst="rect">
            <a:avLst/>
          </a:prstGeom>
          <a:solidFill>
            <a:schemeClr val="folHlink"/>
          </a:solidFill>
          <a:ln w="38100">
            <a:solidFill>
              <a:schemeClr val="tx1"/>
            </a:solidFill>
            <a:miter lim="800000"/>
            <a:headEnd/>
            <a:tailEnd/>
          </a:ln>
        </p:spPr>
        <p:txBody>
          <a:bodyPr wrap="none" anchor="ctr"/>
          <a:lstStyle/>
          <a:p>
            <a:endParaRPr lang="en-US" sz="2400" dirty="0">
              <a:solidFill>
                <a:schemeClr val="bg1"/>
              </a:solidFill>
              <a:latin typeface="Arial" panose="020B0604020202020204" pitchFamily="34" charset="0"/>
            </a:endParaRPr>
          </a:p>
        </p:txBody>
      </p:sp>
      <p:sp>
        <p:nvSpPr>
          <p:cNvPr id="255010" name="Rectangle 31"/>
          <p:cNvSpPr>
            <a:spLocks noChangeArrowheads="1"/>
          </p:cNvSpPr>
          <p:nvPr/>
        </p:nvSpPr>
        <p:spPr bwMode="auto">
          <a:xfrm>
            <a:off x="5741988" y="5343525"/>
            <a:ext cx="1203325" cy="385763"/>
          </a:xfrm>
          <a:prstGeom prst="rect">
            <a:avLst/>
          </a:prstGeom>
          <a:solidFill>
            <a:srgbClr val="FFFF99"/>
          </a:solidFill>
          <a:ln w="38100">
            <a:solidFill>
              <a:schemeClr val="tx1"/>
            </a:solidFill>
            <a:miter lim="800000"/>
            <a:headEnd/>
            <a:tailEnd/>
          </a:ln>
        </p:spPr>
        <p:txBody>
          <a:bodyPr wrap="none" anchor="ctr"/>
          <a:lstStyle/>
          <a:p>
            <a:endParaRPr lang="en-US" sz="2400" dirty="0">
              <a:solidFill>
                <a:schemeClr val="bg1"/>
              </a:solidFill>
              <a:latin typeface="Arial" panose="020B0604020202020204" pitchFamily="34" charset="0"/>
            </a:endParaRPr>
          </a:p>
        </p:txBody>
      </p:sp>
      <p:sp>
        <p:nvSpPr>
          <p:cNvPr id="958498" name="AutoShape 34"/>
          <p:cNvSpPr>
            <a:spLocks noChangeArrowheads="1"/>
          </p:cNvSpPr>
          <p:nvPr/>
        </p:nvSpPr>
        <p:spPr bwMode="auto">
          <a:xfrm>
            <a:off x="5976938" y="1006475"/>
            <a:ext cx="2476500" cy="1187450"/>
          </a:xfrm>
          <a:prstGeom prst="cloudCallout">
            <a:avLst>
              <a:gd name="adj1" fmla="val -52694"/>
              <a:gd name="adj2" fmla="val 67111"/>
            </a:avLst>
          </a:prstGeom>
          <a:solidFill>
            <a:schemeClr val="bg2">
              <a:alpha val="30196"/>
            </a:schemeClr>
          </a:solidFill>
          <a:ln w="38100">
            <a:solidFill>
              <a:schemeClr val="tx1"/>
            </a:solidFill>
            <a:round/>
            <a:headEnd/>
            <a:tailEnd/>
          </a:ln>
        </p:spPr>
        <p:txBody>
          <a:bodyPr anchor="ctr"/>
          <a:lstStyle/>
          <a:p>
            <a:r>
              <a:rPr lang="en-US" sz="3600" dirty="0">
                <a:solidFill>
                  <a:srgbClr val="FFFF00"/>
                </a:solidFill>
                <a:latin typeface="Arial" panose="020B0604020202020204" pitchFamily="34" charset="0"/>
                <a:cs typeface="Arial" panose="020B0604020202020204" pitchFamily="34" charset="0"/>
              </a:rPr>
              <a:t>write</a:t>
            </a:r>
            <a:endParaRPr lang="en-GB" sz="3600" dirty="0">
              <a:solidFill>
                <a:srgbClr val="FFFF00"/>
              </a:solidFill>
              <a:latin typeface="Arial" panose="020B0604020202020204" pitchFamily="34" charset="0"/>
              <a:cs typeface="Arial" panose="020B0604020202020204" pitchFamily="34" charset="0"/>
            </a:endParaRPr>
          </a:p>
        </p:txBody>
      </p:sp>
      <p:sp>
        <p:nvSpPr>
          <p:cNvPr id="958499" name="Rectangle 35"/>
          <p:cNvSpPr>
            <a:spLocks noChangeArrowheads="1"/>
          </p:cNvSpPr>
          <p:nvPr/>
        </p:nvSpPr>
        <p:spPr bwMode="auto">
          <a:xfrm>
            <a:off x="5659438" y="3881438"/>
            <a:ext cx="1203325" cy="385762"/>
          </a:xfrm>
          <a:prstGeom prst="rect">
            <a:avLst/>
          </a:prstGeom>
          <a:gradFill rotWithShape="1">
            <a:gsLst>
              <a:gs pos="0">
                <a:srgbClr val="FFFF00"/>
              </a:gs>
              <a:gs pos="50000">
                <a:srgbClr val="767600"/>
              </a:gs>
              <a:gs pos="100000">
                <a:srgbClr val="FFFF00"/>
              </a:gs>
            </a:gsLst>
            <a:lin ang="5400000" scaled="1"/>
          </a:gradFill>
          <a:ln w="38100">
            <a:solidFill>
              <a:schemeClr val="tx1"/>
            </a:solidFill>
            <a:miter lim="800000"/>
            <a:headEnd/>
            <a:tailEnd/>
          </a:ln>
        </p:spPr>
        <p:txBody>
          <a:bodyPr wrap="none" anchor="ctr"/>
          <a:lstStyle/>
          <a:p>
            <a:endParaRPr lang="en-US" sz="2400" dirty="0">
              <a:solidFill>
                <a:schemeClr val="bg1"/>
              </a:solidFill>
              <a:latin typeface="Arial" panose="020B0604020202020204" pitchFamily="34" charset="0"/>
            </a:endParaRPr>
          </a:p>
        </p:txBody>
      </p:sp>
      <p:sp>
        <p:nvSpPr>
          <p:cNvPr id="255015" name="AutoShape 36"/>
          <p:cNvSpPr>
            <a:spLocks noChangeArrowheads="1"/>
          </p:cNvSpPr>
          <p:nvPr/>
        </p:nvSpPr>
        <p:spPr bwMode="auto">
          <a:xfrm>
            <a:off x="3325813" y="2995613"/>
            <a:ext cx="1735137" cy="771525"/>
          </a:xfrm>
          <a:prstGeom prst="wedgeRoundRectCallout">
            <a:avLst>
              <a:gd name="adj1" fmla="val 74519"/>
              <a:gd name="adj2" fmla="val -101852"/>
              <a:gd name="adj3" fmla="val 16667"/>
            </a:avLst>
          </a:prstGeom>
          <a:solidFill>
            <a:srgbClr val="CCFF66"/>
          </a:solidFill>
          <a:ln w="57150" algn="ctr">
            <a:solidFill>
              <a:srgbClr val="FF7C80"/>
            </a:solidFill>
            <a:miter lim="800000"/>
            <a:headEnd/>
            <a:tailEnd/>
          </a:ln>
        </p:spPr>
        <p:txBody>
          <a:bodyPr/>
          <a:lstStyle/>
          <a:p>
            <a:r>
              <a:rPr lang="en-US" sz="3200" dirty="0">
                <a:solidFill>
                  <a:srgbClr val="0000FF"/>
                </a:solidFill>
                <a:latin typeface="Arial" panose="020B0604020202020204" pitchFamily="34" charset="0"/>
                <a:cs typeface="Arial" panose="020B0604020202020204" pitchFamily="34" charset="0"/>
              </a:rPr>
              <a:t>active</a:t>
            </a:r>
            <a:endParaRPr lang="en-GB" sz="3200" dirty="0">
              <a:solidFill>
                <a:srgbClr val="0000FF"/>
              </a:solidFill>
              <a:latin typeface="Arial" panose="020B0604020202020204" pitchFamily="34" charset="0"/>
              <a:cs typeface="Arial" panose="020B0604020202020204" pitchFamily="34" charset="0"/>
            </a:endParaRPr>
          </a:p>
        </p:txBody>
      </p:sp>
      <p:sp>
        <p:nvSpPr>
          <p:cNvPr id="255016" name="AutoShape 37"/>
          <p:cNvSpPr>
            <a:spLocks noChangeArrowheads="1"/>
          </p:cNvSpPr>
          <p:nvPr/>
        </p:nvSpPr>
        <p:spPr bwMode="auto">
          <a:xfrm>
            <a:off x="3178175" y="1673225"/>
            <a:ext cx="2160588" cy="578882"/>
          </a:xfrm>
          <a:prstGeom prst="wedgeRoundRectCallout">
            <a:avLst>
              <a:gd name="adj1" fmla="val -49264"/>
              <a:gd name="adj2" fmla="val 96296"/>
              <a:gd name="adj3" fmla="val 16667"/>
            </a:avLst>
          </a:prstGeom>
          <a:solidFill>
            <a:srgbClr val="CCFF66"/>
          </a:solidFill>
          <a:ln w="57150" algn="ctr">
            <a:solidFill>
              <a:srgbClr val="FF7C80"/>
            </a:solidFill>
            <a:miter lim="800000"/>
            <a:headEnd/>
            <a:tailEnd/>
          </a:ln>
        </p:spPr>
        <p:txBody>
          <a:bodyPr>
            <a:spAutoFit/>
          </a:bodyPr>
          <a:lstStyle/>
          <a:p>
            <a:r>
              <a:rPr lang="en-US" sz="2800" dirty="0">
                <a:solidFill>
                  <a:srgbClr val="0000FF"/>
                </a:solidFill>
                <a:latin typeface="Arial" panose="020B0604020202020204" pitchFamily="34" charset="0"/>
                <a:cs typeface="Arial" panose="020B0604020202020204" pitchFamily="34" charset="0"/>
              </a:rPr>
              <a:t>committed</a:t>
            </a:r>
            <a:endParaRPr lang="en-GB" sz="2800" dirty="0">
              <a:solidFill>
                <a:srgbClr val="0000FF"/>
              </a:solidFill>
              <a:latin typeface="Arial" panose="020B0604020202020204" pitchFamily="34" charset="0"/>
              <a:cs typeface="Arial" panose="020B0604020202020204" pitchFamily="34" charset="0"/>
            </a:endParaRPr>
          </a:p>
        </p:txBody>
      </p:sp>
      <p:sp>
        <p:nvSpPr>
          <p:cNvPr id="47" name="Rectangle 31"/>
          <p:cNvSpPr>
            <a:spLocks noChangeArrowheads="1"/>
          </p:cNvSpPr>
          <p:nvPr/>
        </p:nvSpPr>
        <p:spPr bwMode="auto">
          <a:xfrm>
            <a:off x="7391400" y="3867150"/>
            <a:ext cx="1160895" cy="461665"/>
          </a:xfrm>
          <a:prstGeom prst="rect">
            <a:avLst/>
          </a:prstGeom>
          <a:noFill/>
          <a:ln w="57150" algn="ctr">
            <a:noFill/>
            <a:miter lim="800000"/>
            <a:headEnd/>
            <a:tailEnd/>
          </a:ln>
        </p:spPr>
        <p:txBody>
          <a:bodyPr wrap="none">
            <a:spAutoFit/>
          </a:bodyPr>
          <a:lstStyle/>
          <a:p>
            <a:pPr algn="l"/>
            <a:r>
              <a:rPr lang="en-US" sz="2400" dirty="0">
                <a:solidFill>
                  <a:schemeClr val="tx1"/>
                </a:solidFill>
                <a:latin typeface="Arial" panose="020B0604020202020204" pitchFamily="34" charset="0"/>
                <a:cs typeface="Arial" panose="020B0604020202020204" pitchFamily="34" charset="0"/>
              </a:rPr>
              <a:t>caches</a:t>
            </a:r>
          </a:p>
        </p:txBody>
      </p:sp>
      <p:sp>
        <p:nvSpPr>
          <p:cNvPr id="48" name="Rectangle 32"/>
          <p:cNvSpPr>
            <a:spLocks noChangeArrowheads="1"/>
          </p:cNvSpPr>
          <p:nvPr/>
        </p:nvSpPr>
        <p:spPr bwMode="auto">
          <a:xfrm>
            <a:off x="7386638" y="5343525"/>
            <a:ext cx="1289050" cy="457200"/>
          </a:xfrm>
          <a:prstGeom prst="rect">
            <a:avLst/>
          </a:prstGeom>
          <a:noFill/>
          <a:ln w="57150" algn="ctr">
            <a:noFill/>
            <a:miter lim="800000"/>
            <a:headEnd/>
            <a:tailEnd/>
          </a:ln>
        </p:spPr>
        <p:txBody>
          <a:bodyPr wrap="none">
            <a:spAutoFit/>
          </a:bodyPr>
          <a:lstStyle/>
          <a:p>
            <a:pPr algn="l"/>
            <a:r>
              <a:rPr lang="en-US" sz="2400" dirty="0">
                <a:solidFill>
                  <a:schemeClr val="tx1"/>
                </a:solidFill>
                <a:latin typeface="Arial" panose="020B0604020202020204" pitchFamily="34" charset="0"/>
                <a:cs typeface="Arial" panose="020B0604020202020204" pitchFamily="34" charset="0"/>
              </a:rPr>
              <a:t>memory</a:t>
            </a:r>
          </a:p>
        </p:txBody>
      </p:sp>
      <p:sp>
        <p:nvSpPr>
          <p:cNvPr id="49" name="TextBox 48">
            <a:extLst>
              <a:ext uri="{FF2B5EF4-FFF2-40B4-BE49-F238E27FC236}">
                <a16:creationId xmlns:a16="http://schemas.microsoft.com/office/drawing/2014/main" id="{8A5ECE75-CF82-4C36-9BD7-B9CFC37FBAFA}"/>
              </a:ext>
            </a:extLst>
          </p:cNvPr>
          <p:cNvSpPr txBox="1"/>
          <p:nvPr/>
        </p:nvSpPr>
        <p:spPr bwMode="auto">
          <a:xfrm>
            <a:off x="368981" y="312546"/>
            <a:ext cx="5385833" cy="523220"/>
          </a:xfrm>
          <a:prstGeom prst="rect">
            <a:avLst/>
          </a:prstGeom>
          <a:solidFill>
            <a:schemeClr val="bg1"/>
          </a:solidFill>
          <a:ln w="76200">
            <a:solidFill>
              <a:schemeClr val="tx1">
                <a:lumMod val="85000"/>
              </a:schemeClr>
            </a:solid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2800" dirty="0">
                <a:solidFill>
                  <a:srgbClr val="FFFF00"/>
                </a:solidFill>
                <a:latin typeface="Arial" panose="020B0604020202020204" pitchFamily="34" charset="0"/>
                <a:cs typeface="Arial" panose="020B0604020202020204" pitchFamily="34" charset="0"/>
              </a:rPr>
              <a:t>Hardware Transactional Memory</a:t>
            </a:r>
          </a:p>
        </p:txBody>
      </p:sp>
      <p:sp>
        <p:nvSpPr>
          <p:cNvPr id="50" name="Oval 38">
            <a:extLst>
              <a:ext uri="{FF2B5EF4-FFF2-40B4-BE49-F238E27FC236}">
                <a16:creationId xmlns:a16="http://schemas.microsoft.com/office/drawing/2014/main" id="{B3BAAD92-0607-4EA7-96D6-53C894031983}"/>
              </a:ext>
            </a:extLst>
          </p:cNvPr>
          <p:cNvSpPr>
            <a:spLocks noChangeArrowheads="1"/>
          </p:cNvSpPr>
          <p:nvPr/>
        </p:nvSpPr>
        <p:spPr bwMode="auto">
          <a:xfrm>
            <a:off x="7038974" y="3336925"/>
            <a:ext cx="657225" cy="657225"/>
          </a:xfrm>
          <a:prstGeom prst="ellipse">
            <a:avLst/>
          </a:prstGeom>
          <a:solidFill>
            <a:schemeClr val="bg1">
              <a:alpha val="79999"/>
            </a:schemeClr>
          </a:solidFill>
          <a:ln w="76200" algn="ctr">
            <a:solidFill>
              <a:srgbClr val="FFFF00"/>
            </a:solidFill>
            <a:round/>
            <a:headEnd/>
            <a:tailEnd/>
          </a:ln>
        </p:spPr>
        <p:txBody>
          <a:bodyPr wrap="none" anchor="ctr"/>
          <a:lstStyle/>
          <a:p>
            <a:r>
              <a:rPr lang="en-US" dirty="0">
                <a:solidFill>
                  <a:srgbClr val="FFFF00"/>
                </a:solidFill>
                <a:latin typeface="Arial" panose="020B0604020202020204" pitchFamily="34" charset="0"/>
              </a:rPr>
              <a:t>T</a:t>
            </a:r>
          </a:p>
        </p:txBody>
      </p:sp>
      <p:sp>
        <p:nvSpPr>
          <p:cNvPr id="51" name="Oval 38">
            <a:extLst>
              <a:ext uri="{FF2B5EF4-FFF2-40B4-BE49-F238E27FC236}">
                <a16:creationId xmlns:a16="http://schemas.microsoft.com/office/drawing/2014/main" id="{18982966-24A4-4FF5-97B6-E5327086B79D}"/>
              </a:ext>
            </a:extLst>
          </p:cNvPr>
          <p:cNvSpPr>
            <a:spLocks noChangeArrowheads="1"/>
          </p:cNvSpPr>
          <p:nvPr/>
        </p:nvSpPr>
        <p:spPr bwMode="auto">
          <a:xfrm>
            <a:off x="7796213" y="3352800"/>
            <a:ext cx="657225" cy="657225"/>
          </a:xfrm>
          <a:prstGeom prst="ellipse">
            <a:avLst/>
          </a:prstGeom>
          <a:solidFill>
            <a:schemeClr val="bg1">
              <a:alpha val="79999"/>
            </a:schemeClr>
          </a:solidFill>
          <a:ln w="76200" algn="ctr">
            <a:solidFill>
              <a:srgbClr val="FFFF00"/>
            </a:solidFill>
            <a:round/>
            <a:headEnd/>
            <a:tailEnd/>
          </a:ln>
        </p:spPr>
        <p:txBody>
          <a:bodyPr wrap="none" anchor="ctr"/>
          <a:lstStyle/>
          <a:p>
            <a:r>
              <a:rPr lang="en-US" dirty="0">
                <a:solidFill>
                  <a:srgbClr val="FFFF00"/>
                </a:solidFill>
                <a:latin typeface="Arial" panose="020B0604020202020204" pitchFamily="34" charset="0"/>
                <a:cs typeface="Arial" panose="020B0604020202020204" pitchFamily="34" charset="0"/>
              </a:rPr>
              <a:t>D</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58498"/>
                                        </p:tgtEl>
                                        <p:attrNameLst>
                                          <p:attrName>style.visibility</p:attrName>
                                        </p:attrNameLst>
                                      </p:cBhvr>
                                      <p:to>
                                        <p:strVal val="visible"/>
                                      </p:to>
                                    </p:set>
                                    <p:animEffect transition="in" filter="blinds(horizontal)">
                                      <p:cBhvr>
                                        <p:cTn id="7" dur="500"/>
                                        <p:tgtEl>
                                          <p:spTgt spid="958498"/>
                                        </p:tgtEl>
                                      </p:cBhvr>
                                    </p:animEffect>
                                  </p:childTnLst>
                                </p:cTn>
                              </p:par>
                            </p:childTnLst>
                          </p:cTn>
                        </p:par>
                        <p:par>
                          <p:cTn id="8" fill="hold">
                            <p:stCondLst>
                              <p:cond delay="500"/>
                            </p:stCondLst>
                            <p:childTnLst>
                              <p:par>
                                <p:cTn id="9" presetID="3" presetClass="exit" presetSubtype="10" fill="hold" grpId="0" nodeType="afterEffect">
                                  <p:stCondLst>
                                    <p:cond delay="0"/>
                                  </p:stCondLst>
                                  <p:childTnLst>
                                    <p:animEffect transition="out" filter="blinds(horizontal)">
                                      <p:cBhvr>
                                        <p:cTn id="10" dur="500"/>
                                        <p:tgtEl>
                                          <p:spTgt spid="958467"/>
                                        </p:tgtEl>
                                      </p:cBhvr>
                                    </p:animEffect>
                                    <p:set>
                                      <p:cBhvr>
                                        <p:cTn id="11" dur="1" fill="hold">
                                          <p:stCondLst>
                                            <p:cond delay="499"/>
                                          </p:stCondLst>
                                        </p:cTn>
                                        <p:tgtEl>
                                          <p:spTgt spid="958467"/>
                                        </p:tgtEl>
                                        <p:attrNameLst>
                                          <p:attrName>style.visibility</p:attrName>
                                        </p:attrNameLst>
                                      </p:cBhvr>
                                      <p:to>
                                        <p:strVal val="hidden"/>
                                      </p:to>
                                    </p:set>
                                  </p:childTnLst>
                                </p:cTn>
                              </p:par>
                            </p:childTnLst>
                          </p:cTn>
                        </p:par>
                        <p:par>
                          <p:cTn id="12" fill="hold">
                            <p:stCondLst>
                              <p:cond delay="1000"/>
                            </p:stCondLst>
                            <p:childTnLst>
                              <p:par>
                                <p:cTn id="13" presetID="3" presetClass="entr" presetSubtype="10" fill="hold" grpId="0" nodeType="afterEffect">
                                  <p:stCondLst>
                                    <p:cond delay="0"/>
                                  </p:stCondLst>
                                  <p:childTnLst>
                                    <p:set>
                                      <p:cBhvr>
                                        <p:cTn id="14" dur="1" fill="hold">
                                          <p:stCondLst>
                                            <p:cond delay="0"/>
                                          </p:stCondLst>
                                        </p:cTn>
                                        <p:tgtEl>
                                          <p:spTgt spid="958499"/>
                                        </p:tgtEl>
                                        <p:attrNameLst>
                                          <p:attrName>style.visibility</p:attrName>
                                        </p:attrNameLst>
                                      </p:cBhvr>
                                      <p:to>
                                        <p:strVal val="visible"/>
                                      </p:to>
                                    </p:set>
                                    <p:animEffect transition="in" filter="blinds(horizontal)">
                                      <p:cBhvr>
                                        <p:cTn id="15" dur="500"/>
                                        <p:tgtEl>
                                          <p:spTgt spid="958499"/>
                                        </p:tgtEl>
                                      </p:cBhvr>
                                    </p:animEffect>
                                  </p:childTnLst>
                                </p:cTn>
                              </p:par>
                            </p:childTnLst>
                          </p:cTn>
                        </p:par>
                        <p:par>
                          <p:cTn id="16" fill="hold">
                            <p:stCondLst>
                              <p:cond delay="1500"/>
                            </p:stCondLst>
                            <p:childTnLst>
                              <p:par>
                                <p:cTn id="17" presetID="1" presetClass="entr" presetSubtype="0" fill="hold" grpId="0" nodeType="afterEffect">
                                  <p:stCondLst>
                                    <p:cond delay="0"/>
                                  </p:stCondLst>
                                  <p:childTnLst>
                                    <p:set>
                                      <p:cBhvr>
                                        <p:cTn id="18"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8467" grpId="0" animBg="1"/>
      <p:bldP spid="958498" grpId="0" animBg="1"/>
      <p:bldP spid="958499" grpId="0" animBg="1"/>
      <p:bldP spid="51"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9" name="Rectangle 3"/>
          <p:cNvSpPr>
            <a:spLocks noChangeArrowheads="1"/>
          </p:cNvSpPr>
          <p:nvPr/>
        </p:nvSpPr>
        <p:spPr bwMode="auto">
          <a:xfrm>
            <a:off x="2645885" y="3246438"/>
            <a:ext cx="1125538" cy="652462"/>
          </a:xfrm>
          <a:prstGeom prst="rect">
            <a:avLst/>
          </a:prstGeom>
          <a:solidFill>
            <a:srgbClr val="FFFFCC"/>
          </a:solidFill>
          <a:ln w="9525">
            <a:solidFill>
              <a:schemeClr val="tx1"/>
            </a:solidFill>
            <a:miter lim="800000"/>
            <a:headEnd/>
            <a:tailEnd/>
          </a:ln>
        </p:spPr>
        <p:txBody>
          <a:bodyPr wrap="none" anchor="ctr"/>
          <a:lstStyle/>
          <a:p>
            <a:pPr algn="r" eaLnBrk="0" hangingPunct="0"/>
            <a:endParaRPr lang="en-US" sz="4400" b="1" dirty="0">
              <a:solidFill>
                <a:schemeClr val="bg1"/>
              </a:solidFill>
              <a:latin typeface="Arial" panose="020B0604020202020204" pitchFamily="34" charset="0"/>
            </a:endParaRPr>
          </a:p>
        </p:txBody>
      </p:sp>
      <p:sp>
        <p:nvSpPr>
          <p:cNvPr id="21511" name="Rectangle 5"/>
          <p:cNvSpPr>
            <a:spLocks noChangeArrowheads="1"/>
          </p:cNvSpPr>
          <p:nvPr/>
        </p:nvSpPr>
        <p:spPr bwMode="auto">
          <a:xfrm>
            <a:off x="6389688" y="3246438"/>
            <a:ext cx="1125537" cy="652462"/>
          </a:xfrm>
          <a:prstGeom prst="rect">
            <a:avLst/>
          </a:prstGeom>
          <a:solidFill>
            <a:srgbClr val="FFFFCC"/>
          </a:solidFill>
          <a:ln w="9525">
            <a:solidFill>
              <a:schemeClr val="tx1"/>
            </a:solidFill>
            <a:miter lim="800000"/>
            <a:headEnd/>
            <a:tailEnd/>
          </a:ln>
        </p:spPr>
        <p:txBody>
          <a:bodyPr wrap="none" anchor="ctr"/>
          <a:lstStyle/>
          <a:p>
            <a:pPr algn="r" eaLnBrk="0" hangingPunct="0"/>
            <a:endParaRPr lang="en-US" sz="4400" b="1" dirty="0">
              <a:solidFill>
                <a:schemeClr val="bg1"/>
              </a:solidFill>
              <a:latin typeface="Arial" panose="020B0604020202020204" pitchFamily="34" charset="0"/>
            </a:endParaRPr>
          </a:p>
        </p:txBody>
      </p:sp>
      <p:sp>
        <p:nvSpPr>
          <p:cNvPr id="21512" name="Rectangle 6"/>
          <p:cNvSpPr>
            <a:spLocks noChangeArrowheads="1"/>
          </p:cNvSpPr>
          <p:nvPr/>
        </p:nvSpPr>
        <p:spPr bwMode="auto">
          <a:xfrm>
            <a:off x="4560410" y="3246438"/>
            <a:ext cx="1125538" cy="652462"/>
          </a:xfrm>
          <a:prstGeom prst="rect">
            <a:avLst/>
          </a:prstGeom>
          <a:solidFill>
            <a:srgbClr val="FFFFCC"/>
          </a:solidFill>
          <a:ln w="9525">
            <a:solidFill>
              <a:schemeClr val="tx1"/>
            </a:solidFill>
            <a:miter lim="800000"/>
            <a:headEnd/>
            <a:tailEnd/>
          </a:ln>
        </p:spPr>
        <p:txBody>
          <a:bodyPr wrap="none" anchor="ctr"/>
          <a:lstStyle/>
          <a:p>
            <a:pPr algn="r" eaLnBrk="0" hangingPunct="0"/>
            <a:endParaRPr lang="en-US" sz="4400" b="1" dirty="0">
              <a:solidFill>
                <a:schemeClr val="bg1"/>
              </a:solidFill>
              <a:latin typeface="Arial" panose="020B0604020202020204" pitchFamily="34" charset="0"/>
            </a:endParaRPr>
          </a:p>
        </p:txBody>
      </p:sp>
      <p:sp>
        <p:nvSpPr>
          <p:cNvPr id="562184" name="Rectangle 8"/>
          <p:cNvSpPr>
            <a:spLocks noChangeArrowheads="1"/>
          </p:cNvSpPr>
          <p:nvPr/>
        </p:nvSpPr>
        <p:spPr bwMode="auto">
          <a:xfrm>
            <a:off x="2603500" y="1685925"/>
            <a:ext cx="4935538" cy="1176338"/>
          </a:xfrm>
          <a:prstGeom prst="rect">
            <a:avLst/>
          </a:prstGeom>
          <a:solidFill>
            <a:schemeClr val="bg1">
              <a:alpha val="50000"/>
            </a:schemeClr>
          </a:solidFill>
          <a:ln w="9525">
            <a:noFill/>
            <a:miter lim="800000"/>
            <a:headEnd/>
            <a:tailEnd/>
          </a:ln>
          <a:effectLst/>
        </p:spPr>
        <p:txBody>
          <a:bodyPr wrap="none" anchor="ctr"/>
          <a:lstStyle/>
          <a:p>
            <a:pPr algn="ctr">
              <a:defRPr/>
            </a:pPr>
            <a:endParaRPr lang="en-US" sz="2400" dirty="0">
              <a:effectLst>
                <a:outerShdw blurRad="38100" dist="38100" dir="2700000" algn="tl">
                  <a:srgbClr val="C0C0C0"/>
                </a:outerShdw>
              </a:effectLst>
              <a:latin typeface="Arial" panose="020B0604020202020204" pitchFamily="34" charset="0"/>
              <a:cs typeface="Times New Roman" pitchFamily="18" charset="0"/>
            </a:endParaRPr>
          </a:p>
        </p:txBody>
      </p:sp>
      <p:sp>
        <p:nvSpPr>
          <p:cNvPr id="21515" name="Freeform 9"/>
          <p:cNvSpPr>
            <a:spLocks/>
          </p:cNvSpPr>
          <p:nvPr/>
        </p:nvSpPr>
        <p:spPr bwMode="auto">
          <a:xfrm>
            <a:off x="2590800" y="1990725"/>
            <a:ext cx="4891088" cy="871538"/>
          </a:xfrm>
          <a:custGeom>
            <a:avLst/>
            <a:gdLst>
              <a:gd name="T0" fmla="*/ 0 w 3081"/>
              <a:gd name="T1" fmla="*/ 2147483647 h 549"/>
              <a:gd name="T2" fmla="*/ 2147483647 w 3081"/>
              <a:gd name="T3" fmla="*/ 2147483647 h 549"/>
              <a:gd name="T4" fmla="*/ 2147483647 w 3081"/>
              <a:gd name="T5" fmla="*/ 0 h 549"/>
              <a:gd name="T6" fmla="*/ 0 60000 65536"/>
              <a:gd name="T7" fmla="*/ 0 60000 65536"/>
              <a:gd name="T8" fmla="*/ 0 60000 65536"/>
              <a:gd name="T9" fmla="*/ 0 w 3081"/>
              <a:gd name="T10" fmla="*/ 0 h 549"/>
              <a:gd name="T11" fmla="*/ 3081 w 3081"/>
              <a:gd name="T12" fmla="*/ 549 h 549"/>
            </a:gdLst>
            <a:ahLst/>
            <a:cxnLst>
              <a:cxn ang="T6">
                <a:pos x="T0" y="T1"/>
              </a:cxn>
              <a:cxn ang="T7">
                <a:pos x="T2" y="T3"/>
              </a:cxn>
              <a:cxn ang="T8">
                <a:pos x="T4" y="T5"/>
              </a:cxn>
            </a:cxnLst>
            <a:rect l="T9" t="T10" r="T11" b="T12"/>
            <a:pathLst>
              <a:path w="3081" h="549">
                <a:moveTo>
                  <a:pt x="0" y="549"/>
                </a:moveTo>
                <a:cubicBezTo>
                  <a:pt x="520" y="535"/>
                  <a:pt x="1041" y="521"/>
                  <a:pt x="1554" y="430"/>
                </a:cubicBezTo>
                <a:cubicBezTo>
                  <a:pt x="2067" y="339"/>
                  <a:pt x="2574" y="169"/>
                  <a:pt x="3081" y="0"/>
                </a:cubicBezTo>
              </a:path>
            </a:pathLst>
          </a:custGeom>
          <a:noFill/>
          <a:ln w="38100">
            <a:solidFill>
              <a:srgbClr val="FFFF00"/>
            </a:solidFill>
            <a:round/>
            <a:headEnd/>
            <a:tailEnd type="triangle" w="med" len="med"/>
          </a:ln>
        </p:spPr>
        <p:txBody>
          <a:bodyPr wrap="none" anchor="ctr"/>
          <a:lstStyle/>
          <a:p>
            <a:pPr algn="r" eaLnBrk="0" hangingPunct="0"/>
            <a:endParaRPr lang="en-US" sz="4400" b="1" dirty="0">
              <a:solidFill>
                <a:srgbClr val="0000FF"/>
              </a:solidFill>
              <a:latin typeface="Arial" panose="020B0604020202020204" pitchFamily="34" charset="0"/>
            </a:endParaRPr>
          </a:p>
        </p:txBody>
      </p:sp>
      <p:sp>
        <p:nvSpPr>
          <p:cNvPr id="21516" name="Oval 10"/>
          <p:cNvSpPr>
            <a:spLocks noChangeArrowheads="1"/>
          </p:cNvSpPr>
          <p:nvPr/>
        </p:nvSpPr>
        <p:spPr bwMode="auto">
          <a:xfrm>
            <a:off x="3068638" y="2776538"/>
            <a:ext cx="88900" cy="115887"/>
          </a:xfrm>
          <a:prstGeom prst="ellipse">
            <a:avLst/>
          </a:prstGeom>
          <a:solidFill>
            <a:srgbClr val="0033CC">
              <a:alpha val="50195"/>
            </a:srgbClr>
          </a:solidFill>
          <a:ln w="9525">
            <a:solidFill>
              <a:schemeClr val="tx1"/>
            </a:solidFill>
            <a:round/>
            <a:headEnd/>
            <a:tailEnd/>
          </a:ln>
        </p:spPr>
        <p:txBody>
          <a:bodyPr wrap="none" anchor="ctr"/>
          <a:lstStyle/>
          <a:p>
            <a:pPr algn="r" eaLnBrk="0" hangingPunct="0"/>
            <a:endParaRPr lang="en-US" sz="4400" b="1" dirty="0">
              <a:solidFill>
                <a:srgbClr val="0000FF"/>
              </a:solidFill>
              <a:latin typeface="Arial" panose="020B0604020202020204" pitchFamily="34" charset="0"/>
            </a:endParaRPr>
          </a:p>
        </p:txBody>
      </p:sp>
      <p:sp>
        <p:nvSpPr>
          <p:cNvPr id="21517" name="Oval 11"/>
          <p:cNvSpPr>
            <a:spLocks noChangeArrowheads="1"/>
          </p:cNvSpPr>
          <p:nvPr/>
        </p:nvSpPr>
        <p:spPr bwMode="auto">
          <a:xfrm>
            <a:off x="4924425" y="2614613"/>
            <a:ext cx="88900" cy="115887"/>
          </a:xfrm>
          <a:prstGeom prst="ellipse">
            <a:avLst/>
          </a:prstGeom>
          <a:solidFill>
            <a:srgbClr val="0033CC">
              <a:alpha val="50195"/>
            </a:srgbClr>
          </a:solidFill>
          <a:ln w="9525">
            <a:solidFill>
              <a:schemeClr val="tx1"/>
            </a:solidFill>
            <a:round/>
            <a:headEnd/>
            <a:tailEnd/>
          </a:ln>
        </p:spPr>
        <p:txBody>
          <a:bodyPr wrap="none" anchor="ctr"/>
          <a:lstStyle/>
          <a:p>
            <a:pPr algn="r" eaLnBrk="0" hangingPunct="0"/>
            <a:endParaRPr lang="en-US" sz="4400" b="1" dirty="0">
              <a:solidFill>
                <a:srgbClr val="0000FF"/>
              </a:solidFill>
              <a:latin typeface="Arial" panose="020B0604020202020204" pitchFamily="34" charset="0"/>
            </a:endParaRPr>
          </a:p>
        </p:txBody>
      </p:sp>
      <p:sp>
        <p:nvSpPr>
          <p:cNvPr id="21518" name="Oval 12"/>
          <p:cNvSpPr>
            <a:spLocks noChangeArrowheads="1"/>
          </p:cNvSpPr>
          <p:nvPr/>
        </p:nvSpPr>
        <p:spPr bwMode="auto">
          <a:xfrm>
            <a:off x="7042150" y="2062163"/>
            <a:ext cx="88900" cy="115887"/>
          </a:xfrm>
          <a:prstGeom prst="ellipse">
            <a:avLst/>
          </a:prstGeom>
          <a:solidFill>
            <a:srgbClr val="0033CC">
              <a:alpha val="50195"/>
            </a:srgbClr>
          </a:solidFill>
          <a:ln w="9525">
            <a:solidFill>
              <a:schemeClr val="tx1"/>
            </a:solidFill>
            <a:round/>
            <a:headEnd/>
            <a:tailEnd/>
          </a:ln>
        </p:spPr>
        <p:txBody>
          <a:bodyPr wrap="none" anchor="ctr"/>
          <a:lstStyle/>
          <a:p>
            <a:pPr algn="r" eaLnBrk="0" hangingPunct="0"/>
            <a:endParaRPr lang="en-US" sz="4400" b="1" dirty="0">
              <a:solidFill>
                <a:srgbClr val="0000FF"/>
              </a:solidFill>
              <a:latin typeface="Arial" panose="020B0604020202020204" pitchFamily="34" charset="0"/>
            </a:endParaRPr>
          </a:p>
        </p:txBody>
      </p:sp>
      <p:sp>
        <p:nvSpPr>
          <p:cNvPr id="562190" name="Text Box 14"/>
          <p:cNvSpPr txBox="1">
            <a:spLocks noChangeArrowheads="1"/>
          </p:cNvSpPr>
          <p:nvPr/>
        </p:nvSpPr>
        <p:spPr bwMode="auto">
          <a:xfrm>
            <a:off x="2774259" y="2333625"/>
            <a:ext cx="766557" cy="461665"/>
          </a:xfrm>
          <a:prstGeom prst="rect">
            <a:avLst/>
          </a:prstGeom>
          <a:noFill/>
          <a:ln w="9525">
            <a:noFill/>
            <a:miter lim="800000"/>
            <a:headEnd/>
            <a:tailEnd/>
          </a:ln>
          <a:effectLst/>
        </p:spPr>
        <p:txBody>
          <a:bodyPr wrap="none">
            <a:spAutoFit/>
          </a:bodyPr>
          <a:lstStyle/>
          <a:p>
            <a:pPr algn="ctr">
              <a:defRPr/>
            </a:pPr>
            <a:r>
              <a:rPr lang="en-US" sz="2400" dirty="0">
                <a:solidFill>
                  <a:srgbClr val="FFFF00"/>
                </a:solidFill>
                <a:effectLst>
                  <a:outerShdw blurRad="38100" dist="38100" dir="2700000" algn="tl">
                    <a:srgbClr val="C0C0C0"/>
                  </a:outerShdw>
                </a:effectLst>
                <a:latin typeface="Arial" panose="020B0604020202020204" pitchFamily="34" charset="0"/>
                <a:cs typeface="Times New Roman" pitchFamily="18" charset="0"/>
              </a:rPr>
              <a:t>1.8x</a:t>
            </a:r>
          </a:p>
        </p:txBody>
      </p:sp>
      <p:sp>
        <p:nvSpPr>
          <p:cNvPr id="562191" name="Text Box 15"/>
          <p:cNvSpPr txBox="1">
            <a:spLocks noChangeArrowheads="1"/>
          </p:cNvSpPr>
          <p:nvPr/>
        </p:nvSpPr>
        <p:spPr bwMode="auto">
          <a:xfrm>
            <a:off x="6788700" y="1608138"/>
            <a:ext cx="510076" cy="461665"/>
          </a:xfrm>
          <a:prstGeom prst="rect">
            <a:avLst/>
          </a:prstGeom>
          <a:noFill/>
          <a:ln w="9525">
            <a:noFill/>
            <a:miter lim="800000"/>
            <a:headEnd/>
            <a:tailEnd/>
          </a:ln>
          <a:effectLst/>
        </p:spPr>
        <p:txBody>
          <a:bodyPr wrap="none">
            <a:spAutoFit/>
          </a:bodyPr>
          <a:lstStyle/>
          <a:p>
            <a:pPr algn="ctr">
              <a:defRPr/>
            </a:pPr>
            <a:r>
              <a:rPr lang="en-US" sz="2400" dirty="0">
                <a:solidFill>
                  <a:srgbClr val="FFFF00"/>
                </a:solidFill>
                <a:effectLst>
                  <a:outerShdw blurRad="38100" dist="38100" dir="2700000" algn="tl">
                    <a:srgbClr val="C0C0C0"/>
                  </a:outerShdw>
                </a:effectLst>
                <a:latin typeface="Arial" panose="020B0604020202020204" pitchFamily="34" charset="0"/>
                <a:cs typeface="Times New Roman" pitchFamily="18" charset="0"/>
              </a:rPr>
              <a:t>7x</a:t>
            </a:r>
          </a:p>
        </p:txBody>
      </p:sp>
      <p:sp>
        <p:nvSpPr>
          <p:cNvPr id="562192" name="Text Box 16"/>
          <p:cNvSpPr txBox="1">
            <a:spLocks noChangeArrowheads="1"/>
          </p:cNvSpPr>
          <p:nvPr/>
        </p:nvSpPr>
        <p:spPr bwMode="auto">
          <a:xfrm>
            <a:off x="4630046" y="2085975"/>
            <a:ext cx="766557" cy="461665"/>
          </a:xfrm>
          <a:prstGeom prst="rect">
            <a:avLst/>
          </a:prstGeom>
          <a:noFill/>
          <a:ln w="9525">
            <a:noFill/>
            <a:miter lim="800000"/>
            <a:headEnd/>
            <a:tailEnd/>
          </a:ln>
          <a:effectLst/>
        </p:spPr>
        <p:txBody>
          <a:bodyPr wrap="none">
            <a:spAutoFit/>
          </a:bodyPr>
          <a:lstStyle/>
          <a:p>
            <a:pPr algn="ctr">
              <a:defRPr/>
            </a:pPr>
            <a:r>
              <a:rPr lang="en-US" sz="2400" dirty="0">
                <a:solidFill>
                  <a:srgbClr val="FFFF00"/>
                </a:solidFill>
                <a:effectLst>
                  <a:outerShdw blurRad="38100" dist="38100" dir="2700000" algn="tl">
                    <a:srgbClr val="C0C0C0"/>
                  </a:outerShdw>
                </a:effectLst>
                <a:latin typeface="Arial" panose="020B0604020202020204" pitchFamily="34" charset="0"/>
                <a:cs typeface="Times New Roman" pitchFamily="18" charset="0"/>
              </a:rPr>
              <a:t>3.6x</a:t>
            </a:r>
          </a:p>
        </p:txBody>
      </p:sp>
      <p:sp>
        <p:nvSpPr>
          <p:cNvPr id="21523" name="Line 17"/>
          <p:cNvSpPr>
            <a:spLocks noChangeShapeType="1"/>
          </p:cNvSpPr>
          <p:nvPr/>
        </p:nvSpPr>
        <p:spPr bwMode="auto">
          <a:xfrm>
            <a:off x="2814638" y="6153150"/>
            <a:ext cx="4254500" cy="0"/>
          </a:xfrm>
          <a:prstGeom prst="line">
            <a:avLst/>
          </a:prstGeom>
          <a:noFill/>
          <a:ln w="76200">
            <a:solidFill>
              <a:srgbClr val="FFFF00"/>
            </a:solidFill>
            <a:round/>
            <a:headEnd/>
            <a:tailEnd type="triangle" w="med" len="med"/>
          </a:ln>
        </p:spPr>
        <p:txBody>
          <a:bodyPr wrap="none" anchor="ctr"/>
          <a:lstStyle/>
          <a:p>
            <a:endParaRPr lang="en-US" dirty="0">
              <a:latin typeface="Arial" panose="020B0604020202020204" pitchFamily="34" charset="0"/>
            </a:endParaRPr>
          </a:p>
        </p:txBody>
      </p:sp>
      <p:sp>
        <p:nvSpPr>
          <p:cNvPr id="21524" name="Text Box 18"/>
          <p:cNvSpPr txBox="1">
            <a:spLocks noChangeArrowheads="1"/>
          </p:cNvSpPr>
          <p:nvPr/>
        </p:nvSpPr>
        <p:spPr bwMode="auto">
          <a:xfrm>
            <a:off x="3395663" y="5688013"/>
            <a:ext cx="2868612" cy="457200"/>
          </a:xfrm>
          <a:prstGeom prst="rect">
            <a:avLst/>
          </a:prstGeom>
          <a:noFill/>
          <a:ln w="9525">
            <a:noFill/>
            <a:miter lim="800000"/>
            <a:headEnd/>
            <a:tailEnd/>
          </a:ln>
        </p:spPr>
        <p:txBody>
          <a:bodyPr wrap="none">
            <a:spAutoFit/>
          </a:bodyPr>
          <a:lstStyle/>
          <a:p>
            <a:pPr algn="ctr"/>
            <a:r>
              <a:rPr lang="en-US" sz="2400" b="1" dirty="0">
                <a:solidFill>
                  <a:srgbClr val="FFFF00"/>
                </a:solidFill>
                <a:latin typeface="Arial" panose="020B0604020202020204" pitchFamily="34" charset="0"/>
                <a:cs typeface="Times New Roman" pitchFamily="18" charset="0"/>
              </a:rPr>
              <a:t>Time: Moore’s law</a:t>
            </a:r>
          </a:p>
        </p:txBody>
      </p:sp>
      <p:grpSp>
        <p:nvGrpSpPr>
          <p:cNvPr id="21525" name="Group 34"/>
          <p:cNvGrpSpPr>
            <a:grpSpLocks/>
          </p:cNvGrpSpPr>
          <p:nvPr/>
        </p:nvGrpSpPr>
        <p:grpSpPr bwMode="auto">
          <a:xfrm>
            <a:off x="3016250" y="4773613"/>
            <a:ext cx="284163" cy="417512"/>
            <a:chOff x="2496" y="2725"/>
            <a:chExt cx="712" cy="739"/>
          </a:xfrm>
        </p:grpSpPr>
        <p:sp>
          <p:nvSpPr>
            <p:cNvPr id="21526" name="Rectangle 35"/>
            <p:cNvSpPr>
              <a:spLocks noChangeArrowheads="1"/>
            </p:cNvSpPr>
            <p:nvPr/>
          </p:nvSpPr>
          <p:spPr bwMode="auto">
            <a:xfrm>
              <a:off x="2592" y="3312"/>
              <a:ext cx="528" cy="144"/>
            </a:xfrm>
            <a:prstGeom prst="rect">
              <a:avLst/>
            </a:prstGeom>
            <a:solidFill>
              <a:schemeClr val="accent2"/>
            </a:solidFill>
            <a:ln w="3175" algn="ctr">
              <a:solidFill>
                <a:schemeClr val="tx1"/>
              </a:solidFill>
              <a:miter lim="800000"/>
              <a:headEnd/>
              <a:tailEnd/>
            </a:ln>
          </p:spPr>
          <p:txBody>
            <a:bodyPr wrap="none" anchor="ctr"/>
            <a:lstStyle/>
            <a:p>
              <a:pPr algn="r" eaLnBrk="0" hangingPunct="0"/>
              <a:endParaRPr lang="en-US" sz="4400" b="1" dirty="0">
                <a:solidFill>
                  <a:srgbClr val="0000FF"/>
                </a:solidFill>
                <a:latin typeface="Arial" panose="020B0604020202020204" pitchFamily="34" charset="0"/>
              </a:endParaRPr>
            </a:p>
          </p:txBody>
        </p:sp>
        <p:sp>
          <p:nvSpPr>
            <p:cNvPr id="21527" name="Freeform 36"/>
            <p:cNvSpPr>
              <a:spLocks/>
            </p:cNvSpPr>
            <p:nvPr/>
          </p:nvSpPr>
          <p:spPr bwMode="auto">
            <a:xfrm>
              <a:off x="2592" y="2725"/>
              <a:ext cx="528" cy="587"/>
            </a:xfrm>
            <a:custGeom>
              <a:avLst/>
              <a:gdLst>
                <a:gd name="T0" fmla="*/ 48 w 528"/>
                <a:gd name="T1" fmla="*/ 11 h 587"/>
                <a:gd name="T2" fmla="*/ 480 w 528"/>
                <a:gd name="T3" fmla="*/ 11 h 587"/>
                <a:gd name="T4" fmla="*/ 528 w 528"/>
                <a:gd name="T5" fmla="*/ 587 h 587"/>
                <a:gd name="T6" fmla="*/ 0 w 528"/>
                <a:gd name="T7" fmla="*/ 587 h 587"/>
                <a:gd name="T8" fmla="*/ 32 w 528"/>
                <a:gd name="T9" fmla="*/ 0 h 587"/>
                <a:gd name="T10" fmla="*/ 0 60000 65536"/>
                <a:gd name="T11" fmla="*/ 0 60000 65536"/>
                <a:gd name="T12" fmla="*/ 0 60000 65536"/>
                <a:gd name="T13" fmla="*/ 0 60000 65536"/>
                <a:gd name="T14" fmla="*/ 0 60000 65536"/>
                <a:gd name="T15" fmla="*/ 0 w 528"/>
                <a:gd name="T16" fmla="*/ 0 h 587"/>
                <a:gd name="T17" fmla="*/ 528 w 528"/>
                <a:gd name="T18" fmla="*/ 587 h 587"/>
              </a:gdLst>
              <a:ahLst/>
              <a:cxnLst>
                <a:cxn ang="T10">
                  <a:pos x="T0" y="T1"/>
                </a:cxn>
                <a:cxn ang="T11">
                  <a:pos x="T2" y="T3"/>
                </a:cxn>
                <a:cxn ang="T12">
                  <a:pos x="T4" y="T5"/>
                </a:cxn>
                <a:cxn ang="T13">
                  <a:pos x="T6" y="T7"/>
                </a:cxn>
                <a:cxn ang="T14">
                  <a:pos x="T8" y="T9"/>
                </a:cxn>
              </a:cxnLst>
              <a:rect l="T15" t="T16" r="T17" b="T18"/>
              <a:pathLst>
                <a:path w="528" h="587">
                  <a:moveTo>
                    <a:pt x="48" y="11"/>
                  </a:moveTo>
                  <a:lnTo>
                    <a:pt x="480" y="11"/>
                  </a:lnTo>
                  <a:lnTo>
                    <a:pt x="528" y="587"/>
                  </a:lnTo>
                  <a:lnTo>
                    <a:pt x="0" y="587"/>
                  </a:lnTo>
                  <a:lnTo>
                    <a:pt x="32" y="0"/>
                  </a:lnTo>
                </a:path>
              </a:pathLst>
            </a:custGeom>
            <a:solidFill>
              <a:schemeClr val="accent2"/>
            </a:solidFill>
            <a:ln w="3175">
              <a:solidFill>
                <a:schemeClr val="tx1"/>
              </a:solidFill>
              <a:round/>
              <a:headEnd/>
              <a:tailEnd/>
            </a:ln>
          </p:spPr>
          <p:txBody>
            <a:bodyPr wrap="none" anchor="ctr"/>
            <a:lstStyle/>
            <a:p>
              <a:pPr algn="r" eaLnBrk="0" hangingPunct="0"/>
              <a:endParaRPr lang="en-US" sz="4400" b="1" dirty="0">
                <a:solidFill>
                  <a:srgbClr val="0000FF"/>
                </a:solidFill>
                <a:latin typeface="Arial" panose="020B0604020202020204" pitchFamily="34" charset="0"/>
              </a:endParaRPr>
            </a:p>
          </p:txBody>
        </p:sp>
        <p:grpSp>
          <p:nvGrpSpPr>
            <p:cNvPr id="21528" name="Group 37"/>
            <p:cNvGrpSpPr>
              <a:grpSpLocks/>
            </p:cNvGrpSpPr>
            <p:nvPr/>
          </p:nvGrpSpPr>
          <p:grpSpPr bwMode="auto">
            <a:xfrm>
              <a:off x="3072" y="2832"/>
              <a:ext cx="136" cy="632"/>
              <a:chOff x="3072" y="2832"/>
              <a:chExt cx="136" cy="632"/>
            </a:xfrm>
          </p:grpSpPr>
          <p:sp>
            <p:nvSpPr>
              <p:cNvPr id="21529" name="Freeform 38"/>
              <p:cNvSpPr>
                <a:spLocks/>
              </p:cNvSpPr>
              <p:nvPr/>
            </p:nvSpPr>
            <p:spPr bwMode="auto">
              <a:xfrm>
                <a:off x="3072" y="3120"/>
                <a:ext cx="136" cy="344"/>
              </a:xfrm>
              <a:custGeom>
                <a:avLst/>
                <a:gdLst>
                  <a:gd name="T0" fmla="*/ 24 w 136"/>
                  <a:gd name="T1" fmla="*/ 0 h 344"/>
                  <a:gd name="T2" fmla="*/ 136 w 136"/>
                  <a:gd name="T3" fmla="*/ 0 h 344"/>
                  <a:gd name="T4" fmla="*/ 136 w 136"/>
                  <a:gd name="T5" fmla="*/ 232 h 344"/>
                  <a:gd name="T6" fmla="*/ 106 w 136"/>
                  <a:gd name="T7" fmla="*/ 344 h 344"/>
                  <a:gd name="T8" fmla="*/ 106 w 136"/>
                  <a:gd name="T9" fmla="*/ 88 h 344"/>
                  <a:gd name="T10" fmla="*/ 0 w 136"/>
                  <a:gd name="T11" fmla="*/ 88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accent2"/>
              </a:solidFill>
              <a:ln w="3175">
                <a:solidFill>
                  <a:schemeClr val="tx1"/>
                </a:solidFill>
                <a:round/>
                <a:headEnd/>
                <a:tailEnd/>
              </a:ln>
            </p:spPr>
            <p:txBody>
              <a:bodyPr wrap="none" anchor="ctr"/>
              <a:lstStyle/>
              <a:p>
                <a:pPr algn="r" eaLnBrk="0" hangingPunct="0"/>
                <a:endParaRPr lang="en-US" sz="4400" b="1" dirty="0">
                  <a:solidFill>
                    <a:srgbClr val="0000FF"/>
                  </a:solidFill>
                  <a:latin typeface="Arial" panose="020B0604020202020204" pitchFamily="34" charset="0"/>
                </a:endParaRPr>
              </a:p>
            </p:txBody>
          </p:sp>
          <p:sp>
            <p:nvSpPr>
              <p:cNvPr id="21530" name="Freeform 39"/>
              <p:cNvSpPr>
                <a:spLocks/>
              </p:cNvSpPr>
              <p:nvPr/>
            </p:nvSpPr>
            <p:spPr bwMode="auto">
              <a:xfrm>
                <a:off x="3072" y="2976"/>
                <a:ext cx="123" cy="312"/>
              </a:xfrm>
              <a:custGeom>
                <a:avLst/>
                <a:gdLst>
                  <a:gd name="T0" fmla="*/ 12 w 136"/>
                  <a:gd name="T1" fmla="*/ 0 h 344"/>
                  <a:gd name="T2" fmla="*/ 66 w 136"/>
                  <a:gd name="T3" fmla="*/ 0 h 344"/>
                  <a:gd name="T4" fmla="*/ 66 w 136"/>
                  <a:gd name="T5" fmla="*/ 116 h 344"/>
                  <a:gd name="T6" fmla="*/ 52 w 136"/>
                  <a:gd name="T7" fmla="*/ 173 h 344"/>
                  <a:gd name="T8" fmla="*/ 52 w 136"/>
                  <a:gd name="T9" fmla="*/ 44 h 344"/>
                  <a:gd name="T10" fmla="*/ 0 w 136"/>
                  <a:gd name="T11" fmla="*/ 44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accent2"/>
              </a:solidFill>
              <a:ln w="3175">
                <a:solidFill>
                  <a:schemeClr val="tx1"/>
                </a:solidFill>
                <a:round/>
                <a:headEnd/>
                <a:tailEnd/>
              </a:ln>
            </p:spPr>
            <p:txBody>
              <a:bodyPr wrap="none" anchor="ctr"/>
              <a:lstStyle/>
              <a:p>
                <a:pPr algn="r" eaLnBrk="0" hangingPunct="0"/>
                <a:endParaRPr lang="en-US" sz="4400" b="1" dirty="0">
                  <a:solidFill>
                    <a:srgbClr val="0000FF"/>
                  </a:solidFill>
                  <a:latin typeface="Arial" panose="020B0604020202020204" pitchFamily="34" charset="0"/>
                </a:endParaRPr>
              </a:p>
            </p:txBody>
          </p:sp>
          <p:sp>
            <p:nvSpPr>
              <p:cNvPr id="21531" name="Freeform 40"/>
              <p:cNvSpPr>
                <a:spLocks/>
              </p:cNvSpPr>
              <p:nvPr/>
            </p:nvSpPr>
            <p:spPr bwMode="auto">
              <a:xfrm>
                <a:off x="3072" y="2832"/>
                <a:ext cx="127" cy="320"/>
              </a:xfrm>
              <a:custGeom>
                <a:avLst/>
                <a:gdLst>
                  <a:gd name="T0" fmla="*/ 16 w 136"/>
                  <a:gd name="T1" fmla="*/ 0 h 344"/>
                  <a:gd name="T2" fmla="*/ 85 w 136"/>
                  <a:gd name="T3" fmla="*/ 0 h 344"/>
                  <a:gd name="T4" fmla="*/ 85 w 136"/>
                  <a:gd name="T5" fmla="*/ 140 h 344"/>
                  <a:gd name="T6" fmla="*/ 65 w 136"/>
                  <a:gd name="T7" fmla="*/ 207 h 344"/>
                  <a:gd name="T8" fmla="*/ 65 w 136"/>
                  <a:gd name="T9" fmla="*/ 53 h 344"/>
                  <a:gd name="T10" fmla="*/ 0 w 136"/>
                  <a:gd name="T11" fmla="*/ 53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accent2"/>
              </a:solidFill>
              <a:ln w="3175">
                <a:solidFill>
                  <a:schemeClr val="tx1"/>
                </a:solidFill>
                <a:round/>
                <a:headEnd/>
                <a:tailEnd/>
              </a:ln>
            </p:spPr>
            <p:txBody>
              <a:bodyPr wrap="none" anchor="ctr"/>
              <a:lstStyle/>
              <a:p>
                <a:pPr algn="r" eaLnBrk="0" hangingPunct="0"/>
                <a:endParaRPr lang="en-US" sz="4400" b="1" dirty="0">
                  <a:solidFill>
                    <a:srgbClr val="0000FF"/>
                  </a:solidFill>
                  <a:latin typeface="Arial" panose="020B0604020202020204" pitchFamily="34" charset="0"/>
                </a:endParaRPr>
              </a:p>
            </p:txBody>
          </p:sp>
        </p:grpSp>
        <p:grpSp>
          <p:nvGrpSpPr>
            <p:cNvPr id="21532" name="Group 41"/>
            <p:cNvGrpSpPr>
              <a:grpSpLocks/>
            </p:cNvGrpSpPr>
            <p:nvPr/>
          </p:nvGrpSpPr>
          <p:grpSpPr bwMode="auto">
            <a:xfrm flipH="1">
              <a:off x="2496" y="2832"/>
              <a:ext cx="136" cy="632"/>
              <a:chOff x="3072" y="2832"/>
              <a:chExt cx="136" cy="632"/>
            </a:xfrm>
          </p:grpSpPr>
          <p:sp>
            <p:nvSpPr>
              <p:cNvPr id="21533" name="Freeform 42"/>
              <p:cNvSpPr>
                <a:spLocks/>
              </p:cNvSpPr>
              <p:nvPr/>
            </p:nvSpPr>
            <p:spPr bwMode="auto">
              <a:xfrm>
                <a:off x="3072" y="3120"/>
                <a:ext cx="136" cy="344"/>
              </a:xfrm>
              <a:custGeom>
                <a:avLst/>
                <a:gdLst>
                  <a:gd name="T0" fmla="*/ 24 w 136"/>
                  <a:gd name="T1" fmla="*/ 0 h 344"/>
                  <a:gd name="T2" fmla="*/ 136 w 136"/>
                  <a:gd name="T3" fmla="*/ 0 h 344"/>
                  <a:gd name="T4" fmla="*/ 136 w 136"/>
                  <a:gd name="T5" fmla="*/ 232 h 344"/>
                  <a:gd name="T6" fmla="*/ 106 w 136"/>
                  <a:gd name="T7" fmla="*/ 344 h 344"/>
                  <a:gd name="T8" fmla="*/ 106 w 136"/>
                  <a:gd name="T9" fmla="*/ 88 h 344"/>
                  <a:gd name="T10" fmla="*/ 0 w 136"/>
                  <a:gd name="T11" fmla="*/ 88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accent2"/>
              </a:solidFill>
              <a:ln w="3175">
                <a:solidFill>
                  <a:schemeClr val="tx1"/>
                </a:solidFill>
                <a:round/>
                <a:headEnd/>
                <a:tailEnd/>
              </a:ln>
            </p:spPr>
            <p:txBody>
              <a:bodyPr wrap="none" anchor="ctr"/>
              <a:lstStyle/>
              <a:p>
                <a:pPr algn="r" eaLnBrk="0" hangingPunct="0"/>
                <a:endParaRPr lang="en-US" sz="4400" b="1" dirty="0">
                  <a:solidFill>
                    <a:srgbClr val="0000FF"/>
                  </a:solidFill>
                  <a:latin typeface="Arial" panose="020B0604020202020204" pitchFamily="34" charset="0"/>
                </a:endParaRPr>
              </a:p>
            </p:txBody>
          </p:sp>
          <p:sp>
            <p:nvSpPr>
              <p:cNvPr id="21534" name="Freeform 43"/>
              <p:cNvSpPr>
                <a:spLocks/>
              </p:cNvSpPr>
              <p:nvPr/>
            </p:nvSpPr>
            <p:spPr bwMode="auto">
              <a:xfrm>
                <a:off x="3072" y="2976"/>
                <a:ext cx="123" cy="312"/>
              </a:xfrm>
              <a:custGeom>
                <a:avLst/>
                <a:gdLst>
                  <a:gd name="T0" fmla="*/ 12 w 136"/>
                  <a:gd name="T1" fmla="*/ 0 h 344"/>
                  <a:gd name="T2" fmla="*/ 66 w 136"/>
                  <a:gd name="T3" fmla="*/ 0 h 344"/>
                  <a:gd name="T4" fmla="*/ 66 w 136"/>
                  <a:gd name="T5" fmla="*/ 116 h 344"/>
                  <a:gd name="T6" fmla="*/ 52 w 136"/>
                  <a:gd name="T7" fmla="*/ 173 h 344"/>
                  <a:gd name="T8" fmla="*/ 52 w 136"/>
                  <a:gd name="T9" fmla="*/ 44 h 344"/>
                  <a:gd name="T10" fmla="*/ 0 w 136"/>
                  <a:gd name="T11" fmla="*/ 44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accent2"/>
              </a:solidFill>
              <a:ln w="3175">
                <a:solidFill>
                  <a:schemeClr val="tx1"/>
                </a:solidFill>
                <a:round/>
                <a:headEnd/>
                <a:tailEnd/>
              </a:ln>
            </p:spPr>
            <p:txBody>
              <a:bodyPr wrap="none" anchor="ctr"/>
              <a:lstStyle/>
              <a:p>
                <a:pPr algn="r" eaLnBrk="0" hangingPunct="0"/>
                <a:endParaRPr lang="en-US" sz="4400" b="1" dirty="0">
                  <a:solidFill>
                    <a:srgbClr val="0000FF"/>
                  </a:solidFill>
                  <a:latin typeface="Arial" panose="020B0604020202020204" pitchFamily="34" charset="0"/>
                </a:endParaRPr>
              </a:p>
            </p:txBody>
          </p:sp>
          <p:sp>
            <p:nvSpPr>
              <p:cNvPr id="21535" name="Freeform 44"/>
              <p:cNvSpPr>
                <a:spLocks/>
              </p:cNvSpPr>
              <p:nvPr/>
            </p:nvSpPr>
            <p:spPr bwMode="auto">
              <a:xfrm>
                <a:off x="3072" y="2832"/>
                <a:ext cx="127" cy="320"/>
              </a:xfrm>
              <a:custGeom>
                <a:avLst/>
                <a:gdLst>
                  <a:gd name="T0" fmla="*/ 16 w 136"/>
                  <a:gd name="T1" fmla="*/ 0 h 344"/>
                  <a:gd name="T2" fmla="*/ 85 w 136"/>
                  <a:gd name="T3" fmla="*/ 0 h 344"/>
                  <a:gd name="T4" fmla="*/ 85 w 136"/>
                  <a:gd name="T5" fmla="*/ 140 h 344"/>
                  <a:gd name="T6" fmla="*/ 65 w 136"/>
                  <a:gd name="T7" fmla="*/ 207 h 344"/>
                  <a:gd name="T8" fmla="*/ 65 w 136"/>
                  <a:gd name="T9" fmla="*/ 53 h 344"/>
                  <a:gd name="T10" fmla="*/ 0 w 136"/>
                  <a:gd name="T11" fmla="*/ 53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accent2"/>
              </a:solidFill>
              <a:ln w="3175">
                <a:solidFill>
                  <a:schemeClr val="tx1"/>
                </a:solidFill>
                <a:round/>
                <a:headEnd/>
                <a:tailEnd/>
              </a:ln>
            </p:spPr>
            <p:txBody>
              <a:bodyPr wrap="none" anchor="ctr"/>
              <a:lstStyle/>
              <a:p>
                <a:pPr algn="r" eaLnBrk="0" hangingPunct="0"/>
                <a:endParaRPr lang="en-US" sz="4400" b="1" dirty="0">
                  <a:solidFill>
                    <a:srgbClr val="0000FF"/>
                  </a:solidFill>
                  <a:latin typeface="Arial" panose="020B0604020202020204" pitchFamily="34" charset="0"/>
                </a:endParaRPr>
              </a:p>
            </p:txBody>
          </p:sp>
        </p:grpSp>
      </p:grpSp>
      <p:grpSp>
        <p:nvGrpSpPr>
          <p:cNvPr id="21536" name="Group 57"/>
          <p:cNvGrpSpPr>
            <a:grpSpLocks/>
          </p:cNvGrpSpPr>
          <p:nvPr/>
        </p:nvGrpSpPr>
        <p:grpSpPr bwMode="auto">
          <a:xfrm>
            <a:off x="4838700" y="4708525"/>
            <a:ext cx="487363" cy="620713"/>
            <a:chOff x="2496" y="2725"/>
            <a:chExt cx="712" cy="739"/>
          </a:xfrm>
        </p:grpSpPr>
        <p:sp>
          <p:nvSpPr>
            <p:cNvPr id="21537" name="Rectangle 58"/>
            <p:cNvSpPr>
              <a:spLocks noChangeArrowheads="1"/>
            </p:cNvSpPr>
            <p:nvPr/>
          </p:nvSpPr>
          <p:spPr bwMode="auto">
            <a:xfrm>
              <a:off x="2592" y="3312"/>
              <a:ext cx="528" cy="144"/>
            </a:xfrm>
            <a:prstGeom prst="rect">
              <a:avLst/>
            </a:prstGeom>
            <a:solidFill>
              <a:schemeClr val="accent2"/>
            </a:solidFill>
            <a:ln w="6350" algn="ctr">
              <a:solidFill>
                <a:schemeClr val="tx1"/>
              </a:solidFill>
              <a:miter lim="800000"/>
              <a:headEnd/>
              <a:tailEnd/>
            </a:ln>
          </p:spPr>
          <p:txBody>
            <a:bodyPr wrap="none" anchor="ctr"/>
            <a:lstStyle/>
            <a:p>
              <a:pPr algn="r" eaLnBrk="0" hangingPunct="0"/>
              <a:endParaRPr lang="en-US" sz="4400" b="1" dirty="0">
                <a:solidFill>
                  <a:srgbClr val="0000FF"/>
                </a:solidFill>
                <a:latin typeface="Arial" panose="020B0604020202020204" pitchFamily="34" charset="0"/>
              </a:endParaRPr>
            </a:p>
          </p:txBody>
        </p:sp>
        <p:sp>
          <p:nvSpPr>
            <p:cNvPr id="21538" name="Freeform 59"/>
            <p:cNvSpPr>
              <a:spLocks/>
            </p:cNvSpPr>
            <p:nvPr/>
          </p:nvSpPr>
          <p:spPr bwMode="auto">
            <a:xfrm>
              <a:off x="2592" y="2725"/>
              <a:ext cx="528" cy="587"/>
            </a:xfrm>
            <a:custGeom>
              <a:avLst/>
              <a:gdLst>
                <a:gd name="T0" fmla="*/ 48 w 528"/>
                <a:gd name="T1" fmla="*/ 11 h 587"/>
                <a:gd name="T2" fmla="*/ 480 w 528"/>
                <a:gd name="T3" fmla="*/ 11 h 587"/>
                <a:gd name="T4" fmla="*/ 528 w 528"/>
                <a:gd name="T5" fmla="*/ 587 h 587"/>
                <a:gd name="T6" fmla="*/ 0 w 528"/>
                <a:gd name="T7" fmla="*/ 587 h 587"/>
                <a:gd name="T8" fmla="*/ 32 w 528"/>
                <a:gd name="T9" fmla="*/ 0 h 587"/>
                <a:gd name="T10" fmla="*/ 0 60000 65536"/>
                <a:gd name="T11" fmla="*/ 0 60000 65536"/>
                <a:gd name="T12" fmla="*/ 0 60000 65536"/>
                <a:gd name="T13" fmla="*/ 0 60000 65536"/>
                <a:gd name="T14" fmla="*/ 0 60000 65536"/>
                <a:gd name="T15" fmla="*/ 0 w 528"/>
                <a:gd name="T16" fmla="*/ 0 h 587"/>
                <a:gd name="T17" fmla="*/ 528 w 528"/>
                <a:gd name="T18" fmla="*/ 587 h 587"/>
              </a:gdLst>
              <a:ahLst/>
              <a:cxnLst>
                <a:cxn ang="T10">
                  <a:pos x="T0" y="T1"/>
                </a:cxn>
                <a:cxn ang="T11">
                  <a:pos x="T2" y="T3"/>
                </a:cxn>
                <a:cxn ang="T12">
                  <a:pos x="T4" y="T5"/>
                </a:cxn>
                <a:cxn ang="T13">
                  <a:pos x="T6" y="T7"/>
                </a:cxn>
                <a:cxn ang="T14">
                  <a:pos x="T8" y="T9"/>
                </a:cxn>
              </a:cxnLst>
              <a:rect l="T15" t="T16" r="T17" b="T18"/>
              <a:pathLst>
                <a:path w="528" h="587">
                  <a:moveTo>
                    <a:pt x="48" y="11"/>
                  </a:moveTo>
                  <a:lnTo>
                    <a:pt x="480" y="11"/>
                  </a:lnTo>
                  <a:lnTo>
                    <a:pt x="528" y="587"/>
                  </a:lnTo>
                  <a:lnTo>
                    <a:pt x="0" y="587"/>
                  </a:lnTo>
                  <a:lnTo>
                    <a:pt x="32" y="0"/>
                  </a:lnTo>
                </a:path>
              </a:pathLst>
            </a:custGeom>
            <a:solidFill>
              <a:schemeClr val="accent2"/>
            </a:solidFill>
            <a:ln w="6350">
              <a:solidFill>
                <a:schemeClr val="tx1"/>
              </a:solidFill>
              <a:round/>
              <a:headEnd/>
              <a:tailEnd/>
            </a:ln>
          </p:spPr>
          <p:txBody>
            <a:bodyPr wrap="none" anchor="ctr"/>
            <a:lstStyle/>
            <a:p>
              <a:pPr algn="r" eaLnBrk="0" hangingPunct="0"/>
              <a:endParaRPr lang="en-US" sz="4400" b="1" dirty="0">
                <a:solidFill>
                  <a:srgbClr val="0000FF"/>
                </a:solidFill>
                <a:latin typeface="Arial" panose="020B0604020202020204" pitchFamily="34" charset="0"/>
              </a:endParaRPr>
            </a:p>
          </p:txBody>
        </p:sp>
        <p:grpSp>
          <p:nvGrpSpPr>
            <p:cNvPr id="21539" name="Group 60"/>
            <p:cNvGrpSpPr>
              <a:grpSpLocks/>
            </p:cNvGrpSpPr>
            <p:nvPr/>
          </p:nvGrpSpPr>
          <p:grpSpPr bwMode="auto">
            <a:xfrm>
              <a:off x="3072" y="2832"/>
              <a:ext cx="136" cy="632"/>
              <a:chOff x="3072" y="2832"/>
              <a:chExt cx="136" cy="632"/>
            </a:xfrm>
          </p:grpSpPr>
          <p:sp>
            <p:nvSpPr>
              <p:cNvPr id="21540" name="Freeform 61"/>
              <p:cNvSpPr>
                <a:spLocks/>
              </p:cNvSpPr>
              <p:nvPr/>
            </p:nvSpPr>
            <p:spPr bwMode="auto">
              <a:xfrm>
                <a:off x="3072" y="3120"/>
                <a:ext cx="136" cy="344"/>
              </a:xfrm>
              <a:custGeom>
                <a:avLst/>
                <a:gdLst>
                  <a:gd name="T0" fmla="*/ 24 w 136"/>
                  <a:gd name="T1" fmla="*/ 0 h 344"/>
                  <a:gd name="T2" fmla="*/ 136 w 136"/>
                  <a:gd name="T3" fmla="*/ 0 h 344"/>
                  <a:gd name="T4" fmla="*/ 136 w 136"/>
                  <a:gd name="T5" fmla="*/ 232 h 344"/>
                  <a:gd name="T6" fmla="*/ 106 w 136"/>
                  <a:gd name="T7" fmla="*/ 344 h 344"/>
                  <a:gd name="T8" fmla="*/ 106 w 136"/>
                  <a:gd name="T9" fmla="*/ 88 h 344"/>
                  <a:gd name="T10" fmla="*/ 0 w 136"/>
                  <a:gd name="T11" fmla="*/ 88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6350">
                <a:solidFill>
                  <a:schemeClr val="tx1"/>
                </a:solidFill>
                <a:round/>
                <a:headEnd/>
                <a:tailEnd/>
              </a:ln>
            </p:spPr>
            <p:txBody>
              <a:bodyPr wrap="none" anchor="ctr"/>
              <a:lstStyle/>
              <a:p>
                <a:pPr algn="r" eaLnBrk="0" hangingPunct="0"/>
                <a:endParaRPr lang="en-US" sz="4400" b="1" dirty="0">
                  <a:solidFill>
                    <a:srgbClr val="0000FF"/>
                  </a:solidFill>
                  <a:latin typeface="Arial" panose="020B0604020202020204" pitchFamily="34" charset="0"/>
                </a:endParaRPr>
              </a:p>
            </p:txBody>
          </p:sp>
          <p:sp>
            <p:nvSpPr>
              <p:cNvPr id="21541" name="Freeform 62"/>
              <p:cNvSpPr>
                <a:spLocks/>
              </p:cNvSpPr>
              <p:nvPr/>
            </p:nvSpPr>
            <p:spPr bwMode="auto">
              <a:xfrm>
                <a:off x="3072" y="2976"/>
                <a:ext cx="123" cy="312"/>
              </a:xfrm>
              <a:custGeom>
                <a:avLst/>
                <a:gdLst>
                  <a:gd name="T0" fmla="*/ 12 w 136"/>
                  <a:gd name="T1" fmla="*/ 0 h 344"/>
                  <a:gd name="T2" fmla="*/ 66 w 136"/>
                  <a:gd name="T3" fmla="*/ 0 h 344"/>
                  <a:gd name="T4" fmla="*/ 66 w 136"/>
                  <a:gd name="T5" fmla="*/ 116 h 344"/>
                  <a:gd name="T6" fmla="*/ 52 w 136"/>
                  <a:gd name="T7" fmla="*/ 173 h 344"/>
                  <a:gd name="T8" fmla="*/ 52 w 136"/>
                  <a:gd name="T9" fmla="*/ 44 h 344"/>
                  <a:gd name="T10" fmla="*/ 0 w 136"/>
                  <a:gd name="T11" fmla="*/ 44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6350">
                <a:solidFill>
                  <a:schemeClr val="tx1"/>
                </a:solidFill>
                <a:round/>
                <a:headEnd/>
                <a:tailEnd/>
              </a:ln>
            </p:spPr>
            <p:txBody>
              <a:bodyPr wrap="none" anchor="ctr"/>
              <a:lstStyle/>
              <a:p>
                <a:pPr algn="r" eaLnBrk="0" hangingPunct="0"/>
                <a:endParaRPr lang="en-US" sz="4400" b="1" dirty="0">
                  <a:solidFill>
                    <a:srgbClr val="0000FF"/>
                  </a:solidFill>
                  <a:latin typeface="Arial" panose="020B0604020202020204" pitchFamily="34" charset="0"/>
                </a:endParaRPr>
              </a:p>
            </p:txBody>
          </p:sp>
          <p:sp>
            <p:nvSpPr>
              <p:cNvPr id="21542" name="Freeform 63"/>
              <p:cNvSpPr>
                <a:spLocks/>
              </p:cNvSpPr>
              <p:nvPr/>
            </p:nvSpPr>
            <p:spPr bwMode="auto">
              <a:xfrm>
                <a:off x="3072" y="2832"/>
                <a:ext cx="127" cy="320"/>
              </a:xfrm>
              <a:custGeom>
                <a:avLst/>
                <a:gdLst>
                  <a:gd name="T0" fmla="*/ 16 w 136"/>
                  <a:gd name="T1" fmla="*/ 0 h 344"/>
                  <a:gd name="T2" fmla="*/ 85 w 136"/>
                  <a:gd name="T3" fmla="*/ 0 h 344"/>
                  <a:gd name="T4" fmla="*/ 85 w 136"/>
                  <a:gd name="T5" fmla="*/ 140 h 344"/>
                  <a:gd name="T6" fmla="*/ 65 w 136"/>
                  <a:gd name="T7" fmla="*/ 207 h 344"/>
                  <a:gd name="T8" fmla="*/ 65 w 136"/>
                  <a:gd name="T9" fmla="*/ 53 h 344"/>
                  <a:gd name="T10" fmla="*/ 0 w 136"/>
                  <a:gd name="T11" fmla="*/ 53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6350">
                <a:solidFill>
                  <a:schemeClr val="tx1"/>
                </a:solidFill>
                <a:round/>
                <a:headEnd/>
                <a:tailEnd/>
              </a:ln>
            </p:spPr>
            <p:txBody>
              <a:bodyPr wrap="none" anchor="ctr"/>
              <a:lstStyle/>
              <a:p>
                <a:pPr algn="r" eaLnBrk="0" hangingPunct="0"/>
                <a:endParaRPr lang="en-US" sz="4400" b="1" dirty="0">
                  <a:solidFill>
                    <a:srgbClr val="0000FF"/>
                  </a:solidFill>
                  <a:latin typeface="Arial" panose="020B0604020202020204" pitchFamily="34" charset="0"/>
                </a:endParaRPr>
              </a:p>
            </p:txBody>
          </p:sp>
        </p:grpSp>
        <p:grpSp>
          <p:nvGrpSpPr>
            <p:cNvPr id="21543" name="Group 64"/>
            <p:cNvGrpSpPr>
              <a:grpSpLocks/>
            </p:cNvGrpSpPr>
            <p:nvPr/>
          </p:nvGrpSpPr>
          <p:grpSpPr bwMode="auto">
            <a:xfrm flipH="1">
              <a:off x="2496" y="2832"/>
              <a:ext cx="136" cy="632"/>
              <a:chOff x="3072" y="2832"/>
              <a:chExt cx="136" cy="632"/>
            </a:xfrm>
          </p:grpSpPr>
          <p:sp>
            <p:nvSpPr>
              <p:cNvPr id="21544" name="Freeform 65"/>
              <p:cNvSpPr>
                <a:spLocks/>
              </p:cNvSpPr>
              <p:nvPr/>
            </p:nvSpPr>
            <p:spPr bwMode="auto">
              <a:xfrm>
                <a:off x="3072" y="3120"/>
                <a:ext cx="136" cy="344"/>
              </a:xfrm>
              <a:custGeom>
                <a:avLst/>
                <a:gdLst>
                  <a:gd name="T0" fmla="*/ 24 w 136"/>
                  <a:gd name="T1" fmla="*/ 0 h 344"/>
                  <a:gd name="T2" fmla="*/ 136 w 136"/>
                  <a:gd name="T3" fmla="*/ 0 h 344"/>
                  <a:gd name="T4" fmla="*/ 136 w 136"/>
                  <a:gd name="T5" fmla="*/ 232 h 344"/>
                  <a:gd name="T6" fmla="*/ 106 w 136"/>
                  <a:gd name="T7" fmla="*/ 344 h 344"/>
                  <a:gd name="T8" fmla="*/ 106 w 136"/>
                  <a:gd name="T9" fmla="*/ 88 h 344"/>
                  <a:gd name="T10" fmla="*/ 0 w 136"/>
                  <a:gd name="T11" fmla="*/ 88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6350">
                <a:solidFill>
                  <a:schemeClr val="tx1"/>
                </a:solidFill>
                <a:round/>
                <a:headEnd/>
                <a:tailEnd/>
              </a:ln>
            </p:spPr>
            <p:txBody>
              <a:bodyPr wrap="none" anchor="ctr"/>
              <a:lstStyle/>
              <a:p>
                <a:pPr algn="r" eaLnBrk="0" hangingPunct="0"/>
                <a:endParaRPr lang="en-US" sz="4400" b="1" dirty="0">
                  <a:solidFill>
                    <a:srgbClr val="0000FF"/>
                  </a:solidFill>
                  <a:latin typeface="Arial" panose="020B0604020202020204" pitchFamily="34" charset="0"/>
                </a:endParaRPr>
              </a:p>
            </p:txBody>
          </p:sp>
          <p:sp>
            <p:nvSpPr>
              <p:cNvPr id="21545" name="Freeform 66"/>
              <p:cNvSpPr>
                <a:spLocks/>
              </p:cNvSpPr>
              <p:nvPr/>
            </p:nvSpPr>
            <p:spPr bwMode="auto">
              <a:xfrm>
                <a:off x="3072" y="2976"/>
                <a:ext cx="123" cy="312"/>
              </a:xfrm>
              <a:custGeom>
                <a:avLst/>
                <a:gdLst>
                  <a:gd name="T0" fmla="*/ 12 w 136"/>
                  <a:gd name="T1" fmla="*/ 0 h 344"/>
                  <a:gd name="T2" fmla="*/ 66 w 136"/>
                  <a:gd name="T3" fmla="*/ 0 h 344"/>
                  <a:gd name="T4" fmla="*/ 66 w 136"/>
                  <a:gd name="T5" fmla="*/ 116 h 344"/>
                  <a:gd name="T6" fmla="*/ 52 w 136"/>
                  <a:gd name="T7" fmla="*/ 173 h 344"/>
                  <a:gd name="T8" fmla="*/ 52 w 136"/>
                  <a:gd name="T9" fmla="*/ 44 h 344"/>
                  <a:gd name="T10" fmla="*/ 0 w 136"/>
                  <a:gd name="T11" fmla="*/ 44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6350">
                <a:solidFill>
                  <a:schemeClr val="tx1"/>
                </a:solidFill>
                <a:round/>
                <a:headEnd/>
                <a:tailEnd/>
              </a:ln>
            </p:spPr>
            <p:txBody>
              <a:bodyPr wrap="none" anchor="ctr"/>
              <a:lstStyle/>
              <a:p>
                <a:pPr algn="r" eaLnBrk="0" hangingPunct="0"/>
                <a:endParaRPr lang="en-US" sz="4400" b="1" dirty="0">
                  <a:solidFill>
                    <a:srgbClr val="0000FF"/>
                  </a:solidFill>
                  <a:latin typeface="Arial" panose="020B0604020202020204" pitchFamily="34" charset="0"/>
                </a:endParaRPr>
              </a:p>
            </p:txBody>
          </p:sp>
          <p:sp>
            <p:nvSpPr>
              <p:cNvPr id="21546" name="Freeform 67"/>
              <p:cNvSpPr>
                <a:spLocks/>
              </p:cNvSpPr>
              <p:nvPr/>
            </p:nvSpPr>
            <p:spPr bwMode="auto">
              <a:xfrm>
                <a:off x="3072" y="2832"/>
                <a:ext cx="127" cy="320"/>
              </a:xfrm>
              <a:custGeom>
                <a:avLst/>
                <a:gdLst>
                  <a:gd name="T0" fmla="*/ 16 w 136"/>
                  <a:gd name="T1" fmla="*/ 0 h 344"/>
                  <a:gd name="T2" fmla="*/ 85 w 136"/>
                  <a:gd name="T3" fmla="*/ 0 h 344"/>
                  <a:gd name="T4" fmla="*/ 85 w 136"/>
                  <a:gd name="T5" fmla="*/ 140 h 344"/>
                  <a:gd name="T6" fmla="*/ 65 w 136"/>
                  <a:gd name="T7" fmla="*/ 207 h 344"/>
                  <a:gd name="T8" fmla="*/ 65 w 136"/>
                  <a:gd name="T9" fmla="*/ 53 h 344"/>
                  <a:gd name="T10" fmla="*/ 0 w 136"/>
                  <a:gd name="T11" fmla="*/ 53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6350">
                <a:solidFill>
                  <a:schemeClr val="tx1"/>
                </a:solidFill>
                <a:round/>
                <a:headEnd/>
                <a:tailEnd/>
              </a:ln>
            </p:spPr>
            <p:txBody>
              <a:bodyPr wrap="none" anchor="ctr"/>
              <a:lstStyle/>
              <a:p>
                <a:pPr algn="r" eaLnBrk="0" hangingPunct="0"/>
                <a:endParaRPr lang="en-US" sz="4400" b="1" dirty="0">
                  <a:solidFill>
                    <a:srgbClr val="0000FF"/>
                  </a:solidFill>
                  <a:latin typeface="Arial" panose="020B0604020202020204" pitchFamily="34" charset="0"/>
                </a:endParaRPr>
              </a:p>
            </p:txBody>
          </p:sp>
        </p:grpSp>
      </p:grpSp>
      <p:grpSp>
        <p:nvGrpSpPr>
          <p:cNvPr id="21547" name="Group 69"/>
          <p:cNvGrpSpPr>
            <a:grpSpLocks/>
          </p:cNvGrpSpPr>
          <p:nvPr/>
        </p:nvGrpSpPr>
        <p:grpSpPr bwMode="auto">
          <a:xfrm>
            <a:off x="6572250" y="4614863"/>
            <a:ext cx="762000" cy="881062"/>
            <a:chOff x="2496" y="2725"/>
            <a:chExt cx="712" cy="739"/>
          </a:xfrm>
        </p:grpSpPr>
        <p:sp>
          <p:nvSpPr>
            <p:cNvPr id="21548" name="Rectangle 70"/>
            <p:cNvSpPr>
              <a:spLocks noChangeArrowheads="1"/>
            </p:cNvSpPr>
            <p:nvPr/>
          </p:nvSpPr>
          <p:spPr bwMode="auto">
            <a:xfrm>
              <a:off x="2592" y="3312"/>
              <a:ext cx="528" cy="144"/>
            </a:xfrm>
            <a:prstGeom prst="rect">
              <a:avLst/>
            </a:prstGeom>
            <a:solidFill>
              <a:schemeClr val="accent2"/>
            </a:solidFill>
            <a:ln w="6350" algn="ctr">
              <a:solidFill>
                <a:schemeClr val="tx1"/>
              </a:solidFill>
              <a:miter lim="800000"/>
              <a:headEnd/>
              <a:tailEnd/>
            </a:ln>
          </p:spPr>
          <p:txBody>
            <a:bodyPr wrap="none" anchor="ctr"/>
            <a:lstStyle/>
            <a:p>
              <a:pPr algn="r" eaLnBrk="0" hangingPunct="0"/>
              <a:endParaRPr lang="en-US" sz="4400" b="1" dirty="0">
                <a:solidFill>
                  <a:srgbClr val="0000FF"/>
                </a:solidFill>
                <a:latin typeface="Arial" panose="020B0604020202020204" pitchFamily="34" charset="0"/>
              </a:endParaRPr>
            </a:p>
          </p:txBody>
        </p:sp>
        <p:sp>
          <p:nvSpPr>
            <p:cNvPr id="21549" name="Freeform 71"/>
            <p:cNvSpPr>
              <a:spLocks/>
            </p:cNvSpPr>
            <p:nvPr/>
          </p:nvSpPr>
          <p:spPr bwMode="auto">
            <a:xfrm>
              <a:off x="2592" y="2725"/>
              <a:ext cx="528" cy="587"/>
            </a:xfrm>
            <a:custGeom>
              <a:avLst/>
              <a:gdLst>
                <a:gd name="T0" fmla="*/ 48 w 528"/>
                <a:gd name="T1" fmla="*/ 11 h 587"/>
                <a:gd name="T2" fmla="*/ 480 w 528"/>
                <a:gd name="T3" fmla="*/ 11 h 587"/>
                <a:gd name="T4" fmla="*/ 528 w 528"/>
                <a:gd name="T5" fmla="*/ 587 h 587"/>
                <a:gd name="T6" fmla="*/ 0 w 528"/>
                <a:gd name="T7" fmla="*/ 587 h 587"/>
                <a:gd name="T8" fmla="*/ 32 w 528"/>
                <a:gd name="T9" fmla="*/ 0 h 587"/>
                <a:gd name="T10" fmla="*/ 0 60000 65536"/>
                <a:gd name="T11" fmla="*/ 0 60000 65536"/>
                <a:gd name="T12" fmla="*/ 0 60000 65536"/>
                <a:gd name="T13" fmla="*/ 0 60000 65536"/>
                <a:gd name="T14" fmla="*/ 0 60000 65536"/>
                <a:gd name="T15" fmla="*/ 0 w 528"/>
                <a:gd name="T16" fmla="*/ 0 h 587"/>
                <a:gd name="T17" fmla="*/ 528 w 528"/>
                <a:gd name="T18" fmla="*/ 587 h 587"/>
              </a:gdLst>
              <a:ahLst/>
              <a:cxnLst>
                <a:cxn ang="T10">
                  <a:pos x="T0" y="T1"/>
                </a:cxn>
                <a:cxn ang="T11">
                  <a:pos x="T2" y="T3"/>
                </a:cxn>
                <a:cxn ang="T12">
                  <a:pos x="T4" y="T5"/>
                </a:cxn>
                <a:cxn ang="T13">
                  <a:pos x="T6" y="T7"/>
                </a:cxn>
                <a:cxn ang="T14">
                  <a:pos x="T8" y="T9"/>
                </a:cxn>
              </a:cxnLst>
              <a:rect l="T15" t="T16" r="T17" b="T18"/>
              <a:pathLst>
                <a:path w="528" h="587">
                  <a:moveTo>
                    <a:pt x="48" y="11"/>
                  </a:moveTo>
                  <a:lnTo>
                    <a:pt x="480" y="11"/>
                  </a:lnTo>
                  <a:lnTo>
                    <a:pt x="528" y="587"/>
                  </a:lnTo>
                  <a:lnTo>
                    <a:pt x="0" y="587"/>
                  </a:lnTo>
                  <a:lnTo>
                    <a:pt x="32" y="0"/>
                  </a:lnTo>
                </a:path>
              </a:pathLst>
            </a:custGeom>
            <a:solidFill>
              <a:schemeClr val="accent2"/>
            </a:solidFill>
            <a:ln w="6350">
              <a:solidFill>
                <a:schemeClr val="tx1"/>
              </a:solidFill>
              <a:round/>
              <a:headEnd/>
              <a:tailEnd/>
            </a:ln>
          </p:spPr>
          <p:txBody>
            <a:bodyPr wrap="none" anchor="ctr"/>
            <a:lstStyle/>
            <a:p>
              <a:pPr algn="r" eaLnBrk="0" hangingPunct="0"/>
              <a:endParaRPr lang="en-US" sz="4400" b="1" dirty="0">
                <a:solidFill>
                  <a:srgbClr val="0000FF"/>
                </a:solidFill>
                <a:latin typeface="Arial" panose="020B0604020202020204" pitchFamily="34" charset="0"/>
              </a:endParaRPr>
            </a:p>
          </p:txBody>
        </p:sp>
        <p:grpSp>
          <p:nvGrpSpPr>
            <p:cNvPr id="21550" name="Group 72"/>
            <p:cNvGrpSpPr>
              <a:grpSpLocks/>
            </p:cNvGrpSpPr>
            <p:nvPr/>
          </p:nvGrpSpPr>
          <p:grpSpPr bwMode="auto">
            <a:xfrm>
              <a:off x="3072" y="2832"/>
              <a:ext cx="136" cy="632"/>
              <a:chOff x="3072" y="2832"/>
              <a:chExt cx="136" cy="632"/>
            </a:xfrm>
          </p:grpSpPr>
          <p:sp>
            <p:nvSpPr>
              <p:cNvPr id="21551" name="Freeform 73"/>
              <p:cNvSpPr>
                <a:spLocks/>
              </p:cNvSpPr>
              <p:nvPr/>
            </p:nvSpPr>
            <p:spPr bwMode="auto">
              <a:xfrm>
                <a:off x="3072" y="3120"/>
                <a:ext cx="136" cy="344"/>
              </a:xfrm>
              <a:custGeom>
                <a:avLst/>
                <a:gdLst>
                  <a:gd name="T0" fmla="*/ 24 w 136"/>
                  <a:gd name="T1" fmla="*/ 0 h 344"/>
                  <a:gd name="T2" fmla="*/ 136 w 136"/>
                  <a:gd name="T3" fmla="*/ 0 h 344"/>
                  <a:gd name="T4" fmla="*/ 136 w 136"/>
                  <a:gd name="T5" fmla="*/ 232 h 344"/>
                  <a:gd name="T6" fmla="*/ 106 w 136"/>
                  <a:gd name="T7" fmla="*/ 344 h 344"/>
                  <a:gd name="T8" fmla="*/ 106 w 136"/>
                  <a:gd name="T9" fmla="*/ 88 h 344"/>
                  <a:gd name="T10" fmla="*/ 0 w 136"/>
                  <a:gd name="T11" fmla="*/ 88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6350">
                <a:solidFill>
                  <a:schemeClr val="tx1"/>
                </a:solidFill>
                <a:round/>
                <a:headEnd/>
                <a:tailEnd/>
              </a:ln>
            </p:spPr>
            <p:txBody>
              <a:bodyPr wrap="none" anchor="ctr"/>
              <a:lstStyle/>
              <a:p>
                <a:pPr algn="r" eaLnBrk="0" hangingPunct="0"/>
                <a:endParaRPr lang="en-US" sz="4400" b="1" dirty="0">
                  <a:solidFill>
                    <a:srgbClr val="0000FF"/>
                  </a:solidFill>
                  <a:latin typeface="Arial" panose="020B0604020202020204" pitchFamily="34" charset="0"/>
                </a:endParaRPr>
              </a:p>
            </p:txBody>
          </p:sp>
          <p:sp>
            <p:nvSpPr>
              <p:cNvPr id="21552" name="Freeform 74"/>
              <p:cNvSpPr>
                <a:spLocks/>
              </p:cNvSpPr>
              <p:nvPr/>
            </p:nvSpPr>
            <p:spPr bwMode="auto">
              <a:xfrm>
                <a:off x="3072" y="2976"/>
                <a:ext cx="123" cy="312"/>
              </a:xfrm>
              <a:custGeom>
                <a:avLst/>
                <a:gdLst>
                  <a:gd name="T0" fmla="*/ 12 w 136"/>
                  <a:gd name="T1" fmla="*/ 0 h 344"/>
                  <a:gd name="T2" fmla="*/ 66 w 136"/>
                  <a:gd name="T3" fmla="*/ 0 h 344"/>
                  <a:gd name="T4" fmla="*/ 66 w 136"/>
                  <a:gd name="T5" fmla="*/ 116 h 344"/>
                  <a:gd name="T6" fmla="*/ 52 w 136"/>
                  <a:gd name="T7" fmla="*/ 173 h 344"/>
                  <a:gd name="T8" fmla="*/ 52 w 136"/>
                  <a:gd name="T9" fmla="*/ 44 h 344"/>
                  <a:gd name="T10" fmla="*/ 0 w 136"/>
                  <a:gd name="T11" fmla="*/ 44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6350">
                <a:solidFill>
                  <a:schemeClr val="tx1"/>
                </a:solidFill>
                <a:round/>
                <a:headEnd/>
                <a:tailEnd/>
              </a:ln>
            </p:spPr>
            <p:txBody>
              <a:bodyPr wrap="none" anchor="ctr"/>
              <a:lstStyle/>
              <a:p>
                <a:pPr algn="r" eaLnBrk="0" hangingPunct="0"/>
                <a:endParaRPr lang="en-US" sz="4400" b="1" dirty="0">
                  <a:solidFill>
                    <a:srgbClr val="0000FF"/>
                  </a:solidFill>
                  <a:latin typeface="Arial" panose="020B0604020202020204" pitchFamily="34" charset="0"/>
                </a:endParaRPr>
              </a:p>
            </p:txBody>
          </p:sp>
          <p:sp>
            <p:nvSpPr>
              <p:cNvPr id="21553" name="Freeform 75"/>
              <p:cNvSpPr>
                <a:spLocks/>
              </p:cNvSpPr>
              <p:nvPr/>
            </p:nvSpPr>
            <p:spPr bwMode="auto">
              <a:xfrm>
                <a:off x="3072" y="2832"/>
                <a:ext cx="127" cy="320"/>
              </a:xfrm>
              <a:custGeom>
                <a:avLst/>
                <a:gdLst>
                  <a:gd name="T0" fmla="*/ 16 w 136"/>
                  <a:gd name="T1" fmla="*/ 0 h 344"/>
                  <a:gd name="T2" fmla="*/ 85 w 136"/>
                  <a:gd name="T3" fmla="*/ 0 h 344"/>
                  <a:gd name="T4" fmla="*/ 85 w 136"/>
                  <a:gd name="T5" fmla="*/ 140 h 344"/>
                  <a:gd name="T6" fmla="*/ 65 w 136"/>
                  <a:gd name="T7" fmla="*/ 207 h 344"/>
                  <a:gd name="T8" fmla="*/ 65 w 136"/>
                  <a:gd name="T9" fmla="*/ 53 h 344"/>
                  <a:gd name="T10" fmla="*/ 0 w 136"/>
                  <a:gd name="T11" fmla="*/ 53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6350">
                <a:solidFill>
                  <a:schemeClr val="tx1"/>
                </a:solidFill>
                <a:round/>
                <a:headEnd/>
                <a:tailEnd/>
              </a:ln>
            </p:spPr>
            <p:txBody>
              <a:bodyPr wrap="none" anchor="ctr"/>
              <a:lstStyle/>
              <a:p>
                <a:pPr algn="r" eaLnBrk="0" hangingPunct="0"/>
                <a:endParaRPr lang="en-US" sz="4400" b="1" dirty="0">
                  <a:solidFill>
                    <a:srgbClr val="0000FF"/>
                  </a:solidFill>
                  <a:latin typeface="Arial" panose="020B0604020202020204" pitchFamily="34" charset="0"/>
                </a:endParaRPr>
              </a:p>
            </p:txBody>
          </p:sp>
        </p:grpSp>
        <p:grpSp>
          <p:nvGrpSpPr>
            <p:cNvPr id="21554" name="Group 76"/>
            <p:cNvGrpSpPr>
              <a:grpSpLocks/>
            </p:cNvGrpSpPr>
            <p:nvPr/>
          </p:nvGrpSpPr>
          <p:grpSpPr bwMode="auto">
            <a:xfrm flipH="1">
              <a:off x="2496" y="2832"/>
              <a:ext cx="136" cy="632"/>
              <a:chOff x="3072" y="2832"/>
              <a:chExt cx="136" cy="632"/>
            </a:xfrm>
          </p:grpSpPr>
          <p:sp>
            <p:nvSpPr>
              <p:cNvPr id="21555" name="Freeform 77"/>
              <p:cNvSpPr>
                <a:spLocks/>
              </p:cNvSpPr>
              <p:nvPr/>
            </p:nvSpPr>
            <p:spPr bwMode="auto">
              <a:xfrm>
                <a:off x="3072" y="3120"/>
                <a:ext cx="136" cy="344"/>
              </a:xfrm>
              <a:custGeom>
                <a:avLst/>
                <a:gdLst>
                  <a:gd name="T0" fmla="*/ 24 w 136"/>
                  <a:gd name="T1" fmla="*/ 0 h 344"/>
                  <a:gd name="T2" fmla="*/ 136 w 136"/>
                  <a:gd name="T3" fmla="*/ 0 h 344"/>
                  <a:gd name="T4" fmla="*/ 136 w 136"/>
                  <a:gd name="T5" fmla="*/ 232 h 344"/>
                  <a:gd name="T6" fmla="*/ 106 w 136"/>
                  <a:gd name="T7" fmla="*/ 344 h 344"/>
                  <a:gd name="T8" fmla="*/ 106 w 136"/>
                  <a:gd name="T9" fmla="*/ 88 h 344"/>
                  <a:gd name="T10" fmla="*/ 0 w 136"/>
                  <a:gd name="T11" fmla="*/ 88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6350">
                <a:solidFill>
                  <a:schemeClr val="tx1"/>
                </a:solidFill>
                <a:round/>
                <a:headEnd/>
                <a:tailEnd/>
              </a:ln>
            </p:spPr>
            <p:txBody>
              <a:bodyPr wrap="none" anchor="ctr"/>
              <a:lstStyle/>
              <a:p>
                <a:pPr algn="r" eaLnBrk="0" hangingPunct="0"/>
                <a:endParaRPr lang="en-US" sz="4400" b="1" dirty="0">
                  <a:solidFill>
                    <a:srgbClr val="0000FF"/>
                  </a:solidFill>
                  <a:latin typeface="Arial" panose="020B0604020202020204" pitchFamily="34" charset="0"/>
                </a:endParaRPr>
              </a:p>
            </p:txBody>
          </p:sp>
          <p:sp>
            <p:nvSpPr>
              <p:cNvPr id="21556" name="Freeform 78"/>
              <p:cNvSpPr>
                <a:spLocks/>
              </p:cNvSpPr>
              <p:nvPr/>
            </p:nvSpPr>
            <p:spPr bwMode="auto">
              <a:xfrm>
                <a:off x="3072" y="2976"/>
                <a:ext cx="123" cy="312"/>
              </a:xfrm>
              <a:custGeom>
                <a:avLst/>
                <a:gdLst>
                  <a:gd name="T0" fmla="*/ 12 w 136"/>
                  <a:gd name="T1" fmla="*/ 0 h 344"/>
                  <a:gd name="T2" fmla="*/ 66 w 136"/>
                  <a:gd name="T3" fmla="*/ 0 h 344"/>
                  <a:gd name="T4" fmla="*/ 66 w 136"/>
                  <a:gd name="T5" fmla="*/ 116 h 344"/>
                  <a:gd name="T6" fmla="*/ 52 w 136"/>
                  <a:gd name="T7" fmla="*/ 173 h 344"/>
                  <a:gd name="T8" fmla="*/ 52 w 136"/>
                  <a:gd name="T9" fmla="*/ 44 h 344"/>
                  <a:gd name="T10" fmla="*/ 0 w 136"/>
                  <a:gd name="T11" fmla="*/ 44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6350">
                <a:solidFill>
                  <a:schemeClr val="tx1"/>
                </a:solidFill>
                <a:round/>
                <a:headEnd/>
                <a:tailEnd/>
              </a:ln>
            </p:spPr>
            <p:txBody>
              <a:bodyPr wrap="none" anchor="ctr"/>
              <a:lstStyle/>
              <a:p>
                <a:pPr algn="r" eaLnBrk="0" hangingPunct="0"/>
                <a:endParaRPr lang="en-US" sz="4400" b="1" dirty="0">
                  <a:solidFill>
                    <a:srgbClr val="0000FF"/>
                  </a:solidFill>
                  <a:latin typeface="Arial" panose="020B0604020202020204" pitchFamily="34" charset="0"/>
                </a:endParaRPr>
              </a:p>
            </p:txBody>
          </p:sp>
          <p:sp>
            <p:nvSpPr>
              <p:cNvPr id="21557" name="Freeform 79"/>
              <p:cNvSpPr>
                <a:spLocks/>
              </p:cNvSpPr>
              <p:nvPr/>
            </p:nvSpPr>
            <p:spPr bwMode="auto">
              <a:xfrm>
                <a:off x="3072" y="2832"/>
                <a:ext cx="127" cy="320"/>
              </a:xfrm>
              <a:custGeom>
                <a:avLst/>
                <a:gdLst>
                  <a:gd name="T0" fmla="*/ 16 w 136"/>
                  <a:gd name="T1" fmla="*/ 0 h 344"/>
                  <a:gd name="T2" fmla="*/ 85 w 136"/>
                  <a:gd name="T3" fmla="*/ 0 h 344"/>
                  <a:gd name="T4" fmla="*/ 85 w 136"/>
                  <a:gd name="T5" fmla="*/ 140 h 344"/>
                  <a:gd name="T6" fmla="*/ 65 w 136"/>
                  <a:gd name="T7" fmla="*/ 207 h 344"/>
                  <a:gd name="T8" fmla="*/ 65 w 136"/>
                  <a:gd name="T9" fmla="*/ 53 h 344"/>
                  <a:gd name="T10" fmla="*/ 0 w 136"/>
                  <a:gd name="T11" fmla="*/ 53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6350">
                <a:solidFill>
                  <a:schemeClr val="tx1"/>
                </a:solidFill>
                <a:round/>
                <a:headEnd/>
                <a:tailEnd/>
              </a:ln>
            </p:spPr>
            <p:txBody>
              <a:bodyPr wrap="none" anchor="ctr"/>
              <a:lstStyle/>
              <a:p>
                <a:pPr algn="r" eaLnBrk="0" hangingPunct="0"/>
                <a:endParaRPr lang="en-US" sz="4400" b="1" dirty="0">
                  <a:solidFill>
                    <a:srgbClr val="0000FF"/>
                  </a:solidFill>
                  <a:latin typeface="Arial" panose="020B0604020202020204" pitchFamily="34" charset="0"/>
                </a:endParaRPr>
              </a:p>
            </p:txBody>
          </p:sp>
        </p:grpSp>
      </p:grpSp>
      <p:sp>
        <p:nvSpPr>
          <p:cNvPr id="21558" name="Rectangle 23"/>
          <p:cNvSpPr>
            <a:spLocks noChangeArrowheads="1"/>
          </p:cNvSpPr>
          <p:nvPr/>
        </p:nvSpPr>
        <p:spPr bwMode="auto">
          <a:xfrm>
            <a:off x="2627313" y="4484688"/>
            <a:ext cx="1074737" cy="1073150"/>
          </a:xfrm>
          <a:prstGeom prst="rect">
            <a:avLst/>
          </a:prstGeom>
          <a:solidFill>
            <a:schemeClr val="accent1">
              <a:alpha val="50195"/>
            </a:schemeClr>
          </a:solidFill>
          <a:ln w="9525">
            <a:solidFill>
              <a:schemeClr val="tx1"/>
            </a:solidFill>
            <a:miter lim="800000"/>
            <a:headEnd/>
            <a:tailEnd/>
          </a:ln>
        </p:spPr>
        <p:txBody>
          <a:bodyPr wrap="none" anchor="ctr"/>
          <a:lstStyle/>
          <a:p>
            <a:pPr algn="r" eaLnBrk="0" hangingPunct="0"/>
            <a:endParaRPr lang="en-US" sz="4400" b="1" dirty="0">
              <a:solidFill>
                <a:srgbClr val="0000FF"/>
              </a:solidFill>
              <a:latin typeface="Arial" panose="020B0604020202020204" pitchFamily="34" charset="0"/>
            </a:endParaRPr>
          </a:p>
        </p:txBody>
      </p:sp>
      <p:sp>
        <p:nvSpPr>
          <p:cNvPr id="21559" name="Rectangle 56"/>
          <p:cNvSpPr>
            <a:spLocks noChangeArrowheads="1"/>
          </p:cNvSpPr>
          <p:nvPr/>
        </p:nvSpPr>
        <p:spPr bwMode="auto">
          <a:xfrm>
            <a:off x="4565650" y="4506913"/>
            <a:ext cx="1074738" cy="1073150"/>
          </a:xfrm>
          <a:prstGeom prst="rect">
            <a:avLst/>
          </a:prstGeom>
          <a:solidFill>
            <a:schemeClr val="accent1">
              <a:alpha val="50195"/>
            </a:schemeClr>
          </a:solidFill>
          <a:ln w="9525">
            <a:solidFill>
              <a:schemeClr val="tx1"/>
            </a:solidFill>
            <a:miter lim="800000"/>
            <a:headEnd/>
            <a:tailEnd/>
          </a:ln>
        </p:spPr>
        <p:txBody>
          <a:bodyPr wrap="none" anchor="ctr"/>
          <a:lstStyle/>
          <a:p>
            <a:pPr algn="r" eaLnBrk="0" hangingPunct="0"/>
            <a:endParaRPr lang="en-US" sz="4400" b="1" dirty="0">
              <a:solidFill>
                <a:srgbClr val="0000FF"/>
              </a:solidFill>
              <a:latin typeface="Arial" panose="020B0604020202020204" pitchFamily="34" charset="0"/>
            </a:endParaRPr>
          </a:p>
        </p:txBody>
      </p:sp>
      <p:sp>
        <p:nvSpPr>
          <p:cNvPr id="21560" name="Rectangle 68"/>
          <p:cNvSpPr>
            <a:spLocks noChangeArrowheads="1"/>
          </p:cNvSpPr>
          <p:nvPr/>
        </p:nvSpPr>
        <p:spPr bwMode="auto">
          <a:xfrm>
            <a:off x="6429375" y="4529138"/>
            <a:ext cx="1074738" cy="1073150"/>
          </a:xfrm>
          <a:prstGeom prst="rect">
            <a:avLst/>
          </a:prstGeom>
          <a:solidFill>
            <a:schemeClr val="accent1">
              <a:alpha val="50195"/>
            </a:schemeClr>
          </a:solidFill>
          <a:ln w="9525">
            <a:solidFill>
              <a:schemeClr val="tx1"/>
            </a:solidFill>
            <a:miter lim="800000"/>
            <a:headEnd/>
            <a:tailEnd/>
          </a:ln>
        </p:spPr>
        <p:txBody>
          <a:bodyPr wrap="none" anchor="ctr"/>
          <a:lstStyle/>
          <a:p>
            <a:pPr algn="r" eaLnBrk="0" hangingPunct="0"/>
            <a:endParaRPr lang="en-US" sz="4400" b="1" dirty="0">
              <a:solidFill>
                <a:srgbClr val="0000FF"/>
              </a:solidFill>
              <a:latin typeface="Arial" panose="020B0604020202020204" pitchFamily="34" charset="0"/>
            </a:endParaRPr>
          </a:p>
        </p:txBody>
      </p:sp>
      <p:sp>
        <p:nvSpPr>
          <p:cNvPr id="57" name="TextBox 56">
            <a:extLst>
              <a:ext uri="{FF2B5EF4-FFF2-40B4-BE49-F238E27FC236}">
                <a16:creationId xmlns:a16="http://schemas.microsoft.com/office/drawing/2014/main" id="{568F11BB-645B-4671-A68A-4B1956372504}"/>
              </a:ext>
            </a:extLst>
          </p:cNvPr>
          <p:cNvSpPr txBox="1"/>
          <p:nvPr/>
        </p:nvSpPr>
        <p:spPr bwMode="auto">
          <a:xfrm>
            <a:off x="368981" y="312546"/>
            <a:ext cx="4044697" cy="523220"/>
          </a:xfrm>
          <a:prstGeom prst="rect">
            <a:avLst/>
          </a:prstGeom>
          <a:solidFill>
            <a:schemeClr val="bg1"/>
          </a:solidFill>
          <a:ln w="76200">
            <a:solidFill>
              <a:schemeClr val="tx1">
                <a:lumMod val="85000"/>
              </a:schemeClr>
            </a:solid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2800" dirty="0">
                <a:solidFill>
                  <a:srgbClr val="FFFF00"/>
                </a:solidFill>
                <a:latin typeface="Arial" panose="020B0604020202020204" pitchFamily="34" charset="0"/>
                <a:cs typeface="Arial" panose="020B0604020202020204" pitchFamily="34" charset="0"/>
              </a:rPr>
              <a:t>Scaling before multicore</a:t>
            </a:r>
          </a:p>
        </p:txBody>
      </p:sp>
      <p:sp>
        <p:nvSpPr>
          <p:cNvPr id="58" name="TextBox 57">
            <a:extLst>
              <a:ext uri="{FF2B5EF4-FFF2-40B4-BE49-F238E27FC236}">
                <a16:creationId xmlns:a16="http://schemas.microsoft.com/office/drawing/2014/main" id="{D3303FDB-3A6E-4278-B4FA-90A2EA35F2AE}"/>
              </a:ext>
            </a:extLst>
          </p:cNvPr>
          <p:cNvSpPr txBox="1"/>
          <p:nvPr/>
        </p:nvSpPr>
        <p:spPr bwMode="auto">
          <a:xfrm>
            <a:off x="543739" y="2426494"/>
            <a:ext cx="1625766" cy="523220"/>
          </a:xfrm>
          <a:prstGeom prst="rect">
            <a:avLst/>
          </a:prstGeom>
          <a:solidFill>
            <a:schemeClr val="bg1"/>
          </a:solidFill>
          <a:ln w="76200">
            <a:solidFill>
              <a:srgbClr val="FF0000"/>
            </a:solidFill>
            <a:miter lim="800000"/>
            <a:headEnd/>
            <a:tailEnd/>
          </a:ln>
          <a:effectLst>
            <a:outerShdw blurRad="50800" dist="38100" dir="2700000" algn="tl" rotWithShape="0">
              <a:prstClr val="black">
                <a:alpha val="40000"/>
              </a:prstClr>
            </a:outerShdw>
          </a:effectLst>
        </p:spPr>
        <p:txBody>
          <a:bodyPr wrap="non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dirty="0">
                <a:solidFill>
                  <a:srgbClr val="FFFF00"/>
                </a:solidFill>
                <a:latin typeface="Arial" panose="020B0604020202020204" pitchFamily="34" charset="0"/>
                <a:cs typeface="Arial" panose="020B0604020202020204" pitchFamily="34" charset="0"/>
              </a:rPr>
              <a:t>Speedup</a:t>
            </a:r>
            <a:endParaRPr lang="en-US" sz="2800" i="1" dirty="0">
              <a:solidFill>
                <a:srgbClr val="FFFF00"/>
              </a:solidFill>
              <a:latin typeface="Arial" panose="020B0604020202020204" pitchFamily="34" charset="0"/>
              <a:cs typeface="Arial" panose="020B0604020202020204" pitchFamily="34" charset="0"/>
            </a:endParaRPr>
          </a:p>
        </p:txBody>
      </p:sp>
      <p:sp>
        <p:nvSpPr>
          <p:cNvPr id="59" name="TextBox 58">
            <a:extLst>
              <a:ext uri="{FF2B5EF4-FFF2-40B4-BE49-F238E27FC236}">
                <a16:creationId xmlns:a16="http://schemas.microsoft.com/office/drawing/2014/main" id="{29247DA6-B3A2-4CBB-ABA8-2196C42CB96C}"/>
              </a:ext>
            </a:extLst>
          </p:cNvPr>
          <p:cNvSpPr txBox="1"/>
          <p:nvPr/>
        </p:nvSpPr>
        <p:spPr bwMode="auto">
          <a:xfrm>
            <a:off x="203903" y="4684714"/>
            <a:ext cx="2305439" cy="523220"/>
          </a:xfrm>
          <a:prstGeom prst="rect">
            <a:avLst/>
          </a:prstGeom>
          <a:solidFill>
            <a:schemeClr val="bg1"/>
          </a:solidFill>
          <a:ln w="76200">
            <a:solidFill>
              <a:srgbClr val="FFC000"/>
            </a:solidFill>
            <a:miter lim="800000"/>
            <a:headEnd/>
            <a:tailEnd/>
          </a:ln>
          <a:effectLst>
            <a:outerShdw blurRad="50800" dist="38100" dir="2700000" algn="tl" rotWithShape="0">
              <a:prstClr val="black">
                <a:alpha val="40000"/>
              </a:prstClr>
            </a:outerShdw>
          </a:effectLst>
        </p:spPr>
        <p:txBody>
          <a:bodyPr wrap="non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dirty="0">
                <a:solidFill>
                  <a:srgbClr val="FFFF00"/>
                </a:solidFill>
                <a:latin typeface="Arial" panose="020B0604020202020204" pitchFamily="34" charset="0"/>
                <a:cs typeface="Arial" panose="020B0604020202020204" pitchFamily="34" charset="0"/>
              </a:rPr>
              <a:t>Uniprocessor</a:t>
            </a:r>
          </a:p>
        </p:txBody>
      </p:sp>
      <p:sp>
        <p:nvSpPr>
          <p:cNvPr id="60" name="TextBox 3">
            <a:extLst>
              <a:ext uri="{FF2B5EF4-FFF2-40B4-BE49-F238E27FC236}">
                <a16:creationId xmlns:a16="http://schemas.microsoft.com/office/drawing/2014/main" id="{1AEAA43A-5EEB-4CFE-8A84-724B85FB24E3}"/>
              </a:ext>
            </a:extLst>
          </p:cNvPr>
          <p:cNvSpPr txBox="1"/>
          <p:nvPr/>
        </p:nvSpPr>
        <p:spPr bwMode="auto">
          <a:xfrm>
            <a:off x="833883" y="3555604"/>
            <a:ext cx="1045479" cy="523220"/>
          </a:xfrm>
          <a:prstGeom prst="rect">
            <a:avLst/>
          </a:prstGeom>
          <a:solidFill>
            <a:schemeClr val="bg1"/>
          </a:solidFill>
          <a:ln w="76200">
            <a:solidFill>
              <a:schemeClr val="accent2">
                <a:lumMod val="40000"/>
                <a:lumOff val="60000"/>
              </a:schemeClr>
            </a:solidFill>
            <a:miter lim="800000"/>
            <a:headEnd/>
            <a:tailEnd/>
          </a:ln>
          <a:effectLst>
            <a:outerShdw blurRad="50800" dist="38100" dir="2700000" algn="tl" rotWithShape="0">
              <a:prstClr val="black">
                <a:alpha val="40000"/>
              </a:prstClr>
            </a:outerShdw>
          </a:effectLst>
        </p:spPr>
        <p:txBody>
          <a:bodyPr wrap="non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dirty="0">
                <a:solidFill>
                  <a:srgbClr val="FFFF00"/>
                </a:solidFill>
                <a:latin typeface="Arial" panose="020B0604020202020204" pitchFamily="34" charset="0"/>
                <a:cs typeface="Arial" panose="020B0604020202020204" pitchFamily="34" charset="0"/>
              </a:rPr>
              <a:t>Code</a:t>
            </a:r>
          </a:p>
        </p:txBody>
      </p:sp>
    </p:spTree>
    <p:extLst>
      <p:ext uri="{BB962C8B-B14F-4D97-AF65-F5344CB8AC3E}">
        <p14:creationId xmlns:p14="http://schemas.microsoft.com/office/powerpoint/2010/main" val="60461508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27" name="Rectangle 6"/>
          <p:cNvSpPr txBox="1">
            <a:spLocks noGrp="1" noChangeArrowheads="1"/>
          </p:cNvSpPr>
          <p:nvPr/>
        </p:nvSpPr>
        <p:spPr bwMode="auto">
          <a:xfrm>
            <a:off x="6553200" y="6248400"/>
            <a:ext cx="1905000" cy="457200"/>
          </a:xfrm>
          <a:prstGeom prst="rect">
            <a:avLst/>
          </a:prstGeom>
          <a:noFill/>
          <a:ln w="9525">
            <a:noFill/>
            <a:miter lim="800000"/>
            <a:headEnd/>
            <a:tailEnd/>
          </a:ln>
        </p:spPr>
        <p:txBody>
          <a:bodyPr/>
          <a:lstStyle/>
          <a:p>
            <a:pPr algn="r"/>
            <a:fld id="{90D50C30-B43B-466B-BB71-D26F43A8BA9E}" type="slidenum">
              <a:rPr lang="ar-SA" sz="1400">
                <a:solidFill>
                  <a:schemeClr val="tx1"/>
                </a:solidFill>
                <a:latin typeface="Arial" panose="020B0604020202020204" pitchFamily="34" charset="0"/>
                <a:cs typeface="Arial" panose="020B0604020202020204" pitchFamily="34" charset="0"/>
              </a:rPr>
              <a:pPr algn="r"/>
              <a:t>70</a:t>
            </a:fld>
            <a:endParaRPr lang="en-US" sz="1400" dirty="0">
              <a:solidFill>
                <a:schemeClr val="tx1"/>
              </a:solidFill>
              <a:latin typeface="Arial" panose="020B0604020202020204" pitchFamily="34" charset="0"/>
              <a:cs typeface="Arial" panose="020B0604020202020204" pitchFamily="34" charset="0"/>
            </a:endParaRPr>
          </a:p>
        </p:txBody>
      </p:sp>
      <p:sp>
        <p:nvSpPr>
          <p:cNvPr id="257028" name="Slide Number Placeholder 4"/>
          <p:cNvSpPr txBox="1">
            <a:spLocks noGrp="1"/>
          </p:cNvSpPr>
          <p:nvPr/>
        </p:nvSpPr>
        <p:spPr bwMode="auto">
          <a:xfrm>
            <a:off x="6553200" y="6248400"/>
            <a:ext cx="1905000" cy="457200"/>
          </a:xfrm>
          <a:prstGeom prst="rect">
            <a:avLst/>
          </a:prstGeom>
          <a:noFill/>
          <a:ln w="9525">
            <a:noFill/>
            <a:miter lim="800000"/>
            <a:headEnd/>
            <a:tailEnd/>
          </a:ln>
        </p:spPr>
        <p:txBody>
          <a:bodyPr/>
          <a:lstStyle/>
          <a:p>
            <a:pPr algn="r"/>
            <a:fld id="{B5335A6D-47BE-4E1B-BA98-227DCDD07128}" type="slidenum">
              <a:rPr lang="ar-SA" sz="1400">
                <a:solidFill>
                  <a:schemeClr val="tx1"/>
                </a:solidFill>
                <a:latin typeface="Arial" panose="020B0604020202020204" pitchFamily="34" charset="0"/>
                <a:cs typeface="Arial" panose="020B0604020202020204" pitchFamily="34" charset="0"/>
              </a:rPr>
              <a:pPr algn="r"/>
              <a:t>70</a:t>
            </a:fld>
            <a:endParaRPr lang="en-US" sz="1400" dirty="0">
              <a:solidFill>
                <a:schemeClr val="tx1"/>
              </a:solidFill>
              <a:latin typeface="Arial" panose="020B0604020202020204" pitchFamily="34" charset="0"/>
              <a:cs typeface="Arial" panose="020B0604020202020204" pitchFamily="34" charset="0"/>
            </a:endParaRPr>
          </a:p>
        </p:txBody>
      </p:sp>
      <p:sp>
        <p:nvSpPr>
          <p:cNvPr id="257029" name="Rectangle 2"/>
          <p:cNvSpPr>
            <a:spLocks noChangeArrowheads="1"/>
          </p:cNvSpPr>
          <p:nvPr/>
        </p:nvSpPr>
        <p:spPr bwMode="auto">
          <a:xfrm>
            <a:off x="1919288" y="3887788"/>
            <a:ext cx="1203325" cy="385762"/>
          </a:xfrm>
          <a:prstGeom prst="rect">
            <a:avLst/>
          </a:prstGeom>
          <a:solidFill>
            <a:schemeClr val="folHlink"/>
          </a:solidFill>
          <a:ln w="38100">
            <a:solidFill>
              <a:schemeClr val="tx1"/>
            </a:solidFill>
            <a:miter lim="800000"/>
            <a:headEnd/>
            <a:tailEnd/>
          </a:ln>
        </p:spPr>
        <p:txBody>
          <a:bodyPr wrap="none" anchor="ctr"/>
          <a:lstStyle/>
          <a:p>
            <a:endParaRPr lang="en-US" sz="2400" dirty="0">
              <a:solidFill>
                <a:schemeClr val="bg1"/>
              </a:solidFill>
              <a:latin typeface="Arial" panose="020B0604020202020204" pitchFamily="34" charset="0"/>
            </a:endParaRPr>
          </a:p>
        </p:txBody>
      </p:sp>
      <p:sp>
        <p:nvSpPr>
          <p:cNvPr id="960515" name="Rectangle 3"/>
          <p:cNvSpPr>
            <a:spLocks noChangeArrowheads="1"/>
          </p:cNvSpPr>
          <p:nvPr/>
        </p:nvSpPr>
        <p:spPr bwMode="auto">
          <a:xfrm>
            <a:off x="1912938" y="3913188"/>
            <a:ext cx="1203325" cy="385762"/>
          </a:xfrm>
          <a:prstGeom prst="rect">
            <a:avLst/>
          </a:prstGeom>
          <a:solidFill>
            <a:srgbClr val="FFFF99"/>
          </a:solidFill>
          <a:ln w="38100">
            <a:solidFill>
              <a:schemeClr val="tx1"/>
            </a:solidFill>
            <a:miter lim="800000"/>
            <a:headEnd/>
            <a:tailEnd/>
          </a:ln>
        </p:spPr>
        <p:txBody>
          <a:bodyPr wrap="none" anchor="ctr"/>
          <a:lstStyle/>
          <a:p>
            <a:endParaRPr lang="en-US" sz="2400" dirty="0">
              <a:solidFill>
                <a:schemeClr val="bg1"/>
              </a:solidFill>
              <a:latin typeface="Arial" panose="020B0604020202020204" pitchFamily="34" charset="0"/>
            </a:endParaRPr>
          </a:p>
        </p:txBody>
      </p:sp>
      <p:grpSp>
        <p:nvGrpSpPr>
          <p:cNvPr id="257032" name="Group 5"/>
          <p:cNvGrpSpPr>
            <a:grpSpLocks/>
          </p:cNvGrpSpPr>
          <p:nvPr/>
        </p:nvGrpSpPr>
        <p:grpSpPr bwMode="auto">
          <a:xfrm>
            <a:off x="1757363" y="2441575"/>
            <a:ext cx="1358900" cy="1282700"/>
            <a:chOff x="1008" y="2720"/>
            <a:chExt cx="856" cy="808"/>
          </a:xfrm>
        </p:grpSpPr>
        <p:sp>
          <p:nvSpPr>
            <p:cNvPr id="257033" name="Rectangle 6"/>
            <p:cNvSpPr>
              <a:spLocks noChangeArrowheads="1"/>
            </p:cNvSpPr>
            <p:nvPr/>
          </p:nvSpPr>
          <p:spPr bwMode="auto">
            <a:xfrm>
              <a:off x="1032" y="3304"/>
              <a:ext cx="488" cy="160"/>
            </a:xfrm>
            <a:prstGeom prst="rect">
              <a:avLst/>
            </a:prstGeom>
            <a:solidFill>
              <a:srgbClr val="FF33CC"/>
            </a:solidFill>
            <a:ln w="38100" algn="ctr">
              <a:solidFill>
                <a:schemeClr val="tx1"/>
              </a:solidFill>
              <a:miter lim="800000"/>
              <a:headEnd/>
              <a:tailEnd/>
            </a:ln>
          </p:spPr>
          <p:txBody>
            <a:bodyPr wrap="none" anchor="ctr"/>
            <a:lstStyle/>
            <a:p>
              <a:endParaRPr lang="en-US" dirty="0">
                <a:latin typeface="Arial" panose="020B0604020202020204" pitchFamily="34" charset="0"/>
              </a:endParaRPr>
            </a:p>
          </p:txBody>
        </p:sp>
        <p:sp>
          <p:nvSpPr>
            <p:cNvPr id="257034" name="Freeform 7"/>
            <p:cNvSpPr>
              <a:spLocks/>
            </p:cNvSpPr>
            <p:nvPr/>
          </p:nvSpPr>
          <p:spPr bwMode="auto">
            <a:xfrm flipH="1">
              <a:off x="1008" y="3168"/>
              <a:ext cx="136" cy="344"/>
            </a:xfrm>
            <a:custGeom>
              <a:avLst/>
              <a:gdLst>
                <a:gd name="T0" fmla="*/ 24 w 136"/>
                <a:gd name="T1" fmla="*/ 0 h 344"/>
                <a:gd name="T2" fmla="*/ 136 w 136"/>
                <a:gd name="T3" fmla="*/ 0 h 344"/>
                <a:gd name="T4" fmla="*/ 136 w 136"/>
                <a:gd name="T5" fmla="*/ 232 h 344"/>
                <a:gd name="T6" fmla="*/ 106 w 136"/>
                <a:gd name="T7" fmla="*/ 344 h 344"/>
                <a:gd name="T8" fmla="*/ 106 w 136"/>
                <a:gd name="T9" fmla="*/ 88 h 344"/>
                <a:gd name="T10" fmla="*/ 0 w 136"/>
                <a:gd name="T11" fmla="*/ 88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endParaRPr lang="en-US" dirty="0">
                <a:latin typeface="Arial" panose="020B0604020202020204" pitchFamily="34" charset="0"/>
              </a:endParaRPr>
            </a:p>
          </p:txBody>
        </p:sp>
        <p:sp>
          <p:nvSpPr>
            <p:cNvPr id="257035" name="Freeform 8"/>
            <p:cNvSpPr>
              <a:spLocks/>
            </p:cNvSpPr>
            <p:nvPr/>
          </p:nvSpPr>
          <p:spPr bwMode="auto">
            <a:xfrm flipH="1">
              <a:off x="1077" y="3000"/>
              <a:ext cx="123" cy="312"/>
            </a:xfrm>
            <a:custGeom>
              <a:avLst/>
              <a:gdLst>
                <a:gd name="T0" fmla="*/ 13 w 136"/>
                <a:gd name="T1" fmla="*/ 0 h 344"/>
                <a:gd name="T2" fmla="*/ 73 w 136"/>
                <a:gd name="T3" fmla="*/ 0 h 344"/>
                <a:gd name="T4" fmla="*/ 73 w 136"/>
                <a:gd name="T5" fmla="*/ 128 h 344"/>
                <a:gd name="T6" fmla="*/ 58 w 136"/>
                <a:gd name="T7" fmla="*/ 191 h 344"/>
                <a:gd name="T8" fmla="*/ 58 w 136"/>
                <a:gd name="T9" fmla="*/ 49 h 344"/>
                <a:gd name="T10" fmla="*/ 0 w 136"/>
                <a:gd name="T11" fmla="*/ 49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endParaRPr lang="en-US" dirty="0">
                <a:latin typeface="Arial" panose="020B0604020202020204" pitchFamily="34" charset="0"/>
              </a:endParaRPr>
            </a:p>
          </p:txBody>
        </p:sp>
        <p:sp>
          <p:nvSpPr>
            <p:cNvPr id="257036" name="Freeform 9"/>
            <p:cNvSpPr>
              <a:spLocks/>
            </p:cNvSpPr>
            <p:nvPr/>
          </p:nvSpPr>
          <p:spPr bwMode="auto">
            <a:xfrm flipH="1">
              <a:off x="1200" y="2800"/>
              <a:ext cx="127" cy="320"/>
            </a:xfrm>
            <a:custGeom>
              <a:avLst/>
              <a:gdLst>
                <a:gd name="T0" fmla="*/ 17 w 136"/>
                <a:gd name="T1" fmla="*/ 0 h 344"/>
                <a:gd name="T2" fmla="*/ 91 w 136"/>
                <a:gd name="T3" fmla="*/ 0 h 344"/>
                <a:gd name="T4" fmla="*/ 91 w 136"/>
                <a:gd name="T5" fmla="*/ 151 h 344"/>
                <a:gd name="T6" fmla="*/ 70 w 136"/>
                <a:gd name="T7" fmla="*/ 223 h 344"/>
                <a:gd name="T8" fmla="*/ 70 w 136"/>
                <a:gd name="T9" fmla="*/ 57 h 344"/>
                <a:gd name="T10" fmla="*/ 0 w 136"/>
                <a:gd name="T11" fmla="*/ 57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endParaRPr lang="en-US" dirty="0">
                <a:latin typeface="Arial" panose="020B0604020202020204" pitchFamily="34" charset="0"/>
              </a:endParaRPr>
            </a:p>
          </p:txBody>
        </p:sp>
        <p:sp>
          <p:nvSpPr>
            <p:cNvPr id="257037" name="Freeform 10"/>
            <p:cNvSpPr>
              <a:spLocks/>
            </p:cNvSpPr>
            <p:nvPr/>
          </p:nvSpPr>
          <p:spPr bwMode="auto">
            <a:xfrm>
              <a:off x="1032" y="2720"/>
              <a:ext cx="744" cy="592"/>
            </a:xfrm>
            <a:custGeom>
              <a:avLst/>
              <a:gdLst>
                <a:gd name="T0" fmla="*/ 0 w 744"/>
                <a:gd name="T1" fmla="*/ 592 h 592"/>
                <a:gd name="T2" fmla="*/ 488 w 744"/>
                <a:gd name="T3" fmla="*/ 576 h 592"/>
                <a:gd name="T4" fmla="*/ 744 w 744"/>
                <a:gd name="T5" fmla="*/ 0 h 592"/>
                <a:gd name="T6" fmla="*/ 336 w 744"/>
                <a:gd name="T7" fmla="*/ 8 h 592"/>
                <a:gd name="T8" fmla="*/ 0 w 744"/>
                <a:gd name="T9" fmla="*/ 592 h 592"/>
                <a:gd name="T10" fmla="*/ 0 60000 65536"/>
                <a:gd name="T11" fmla="*/ 0 60000 65536"/>
                <a:gd name="T12" fmla="*/ 0 60000 65536"/>
                <a:gd name="T13" fmla="*/ 0 60000 65536"/>
                <a:gd name="T14" fmla="*/ 0 60000 65536"/>
                <a:gd name="T15" fmla="*/ 0 w 744"/>
                <a:gd name="T16" fmla="*/ 0 h 592"/>
                <a:gd name="T17" fmla="*/ 744 w 744"/>
                <a:gd name="T18" fmla="*/ 592 h 592"/>
              </a:gdLst>
              <a:ahLst/>
              <a:cxnLst>
                <a:cxn ang="T10">
                  <a:pos x="T0" y="T1"/>
                </a:cxn>
                <a:cxn ang="T11">
                  <a:pos x="T2" y="T3"/>
                </a:cxn>
                <a:cxn ang="T12">
                  <a:pos x="T4" y="T5"/>
                </a:cxn>
                <a:cxn ang="T13">
                  <a:pos x="T6" y="T7"/>
                </a:cxn>
                <a:cxn ang="T14">
                  <a:pos x="T8" y="T9"/>
                </a:cxn>
              </a:cxnLst>
              <a:rect l="T15" t="T16" r="T17" b="T18"/>
              <a:pathLst>
                <a:path w="744" h="592">
                  <a:moveTo>
                    <a:pt x="0" y="592"/>
                  </a:moveTo>
                  <a:lnTo>
                    <a:pt x="488" y="576"/>
                  </a:lnTo>
                  <a:lnTo>
                    <a:pt x="744" y="0"/>
                  </a:lnTo>
                  <a:lnTo>
                    <a:pt x="336" y="8"/>
                  </a:lnTo>
                  <a:lnTo>
                    <a:pt x="0" y="592"/>
                  </a:lnTo>
                  <a:close/>
                </a:path>
              </a:pathLst>
            </a:custGeom>
            <a:solidFill>
              <a:srgbClr val="FF33CC"/>
            </a:solidFill>
            <a:ln w="38100">
              <a:solidFill>
                <a:schemeClr val="tx1"/>
              </a:solidFill>
              <a:round/>
              <a:headEnd/>
              <a:tailEnd/>
            </a:ln>
          </p:spPr>
          <p:txBody>
            <a:bodyPr wrap="none" anchor="ctr"/>
            <a:lstStyle/>
            <a:p>
              <a:endParaRPr lang="en-US" dirty="0">
                <a:latin typeface="Arial" panose="020B0604020202020204" pitchFamily="34" charset="0"/>
              </a:endParaRPr>
            </a:p>
          </p:txBody>
        </p:sp>
        <p:sp>
          <p:nvSpPr>
            <p:cNvPr id="257038" name="Freeform 11"/>
            <p:cNvSpPr>
              <a:spLocks/>
            </p:cNvSpPr>
            <p:nvPr/>
          </p:nvSpPr>
          <p:spPr bwMode="auto">
            <a:xfrm>
              <a:off x="1520" y="2720"/>
              <a:ext cx="248" cy="760"/>
            </a:xfrm>
            <a:custGeom>
              <a:avLst/>
              <a:gdLst>
                <a:gd name="T0" fmla="*/ 248 w 248"/>
                <a:gd name="T1" fmla="*/ 0 h 760"/>
                <a:gd name="T2" fmla="*/ 248 w 248"/>
                <a:gd name="T3" fmla="*/ 208 h 760"/>
                <a:gd name="T4" fmla="*/ 8 w 248"/>
                <a:gd name="T5" fmla="*/ 760 h 760"/>
                <a:gd name="T6" fmla="*/ 0 w 248"/>
                <a:gd name="T7" fmla="*/ 600 h 760"/>
                <a:gd name="T8" fmla="*/ 248 w 248"/>
                <a:gd name="T9" fmla="*/ 0 h 760"/>
                <a:gd name="T10" fmla="*/ 0 60000 65536"/>
                <a:gd name="T11" fmla="*/ 0 60000 65536"/>
                <a:gd name="T12" fmla="*/ 0 60000 65536"/>
                <a:gd name="T13" fmla="*/ 0 60000 65536"/>
                <a:gd name="T14" fmla="*/ 0 60000 65536"/>
                <a:gd name="T15" fmla="*/ 0 w 248"/>
                <a:gd name="T16" fmla="*/ 0 h 760"/>
                <a:gd name="T17" fmla="*/ 248 w 248"/>
                <a:gd name="T18" fmla="*/ 760 h 760"/>
              </a:gdLst>
              <a:ahLst/>
              <a:cxnLst>
                <a:cxn ang="T10">
                  <a:pos x="T0" y="T1"/>
                </a:cxn>
                <a:cxn ang="T11">
                  <a:pos x="T2" y="T3"/>
                </a:cxn>
                <a:cxn ang="T12">
                  <a:pos x="T4" y="T5"/>
                </a:cxn>
                <a:cxn ang="T13">
                  <a:pos x="T6" y="T7"/>
                </a:cxn>
                <a:cxn ang="T14">
                  <a:pos x="T8" y="T9"/>
                </a:cxn>
              </a:cxnLst>
              <a:rect l="T15" t="T16" r="T17" b="T18"/>
              <a:pathLst>
                <a:path w="248" h="760">
                  <a:moveTo>
                    <a:pt x="248" y="0"/>
                  </a:moveTo>
                  <a:lnTo>
                    <a:pt x="248" y="208"/>
                  </a:lnTo>
                  <a:lnTo>
                    <a:pt x="8" y="760"/>
                  </a:lnTo>
                  <a:lnTo>
                    <a:pt x="0" y="600"/>
                  </a:lnTo>
                  <a:lnTo>
                    <a:pt x="248" y="0"/>
                  </a:lnTo>
                  <a:close/>
                </a:path>
              </a:pathLst>
            </a:custGeom>
            <a:solidFill>
              <a:srgbClr val="FF33CC"/>
            </a:solidFill>
            <a:ln w="38100">
              <a:solidFill>
                <a:schemeClr val="tx1"/>
              </a:solidFill>
              <a:round/>
              <a:headEnd/>
              <a:tailEnd/>
            </a:ln>
          </p:spPr>
          <p:txBody>
            <a:bodyPr wrap="none" anchor="ctr"/>
            <a:lstStyle/>
            <a:p>
              <a:endParaRPr lang="en-US" dirty="0">
                <a:latin typeface="Arial" panose="020B0604020202020204" pitchFamily="34" charset="0"/>
              </a:endParaRPr>
            </a:p>
          </p:txBody>
        </p:sp>
        <p:sp>
          <p:nvSpPr>
            <p:cNvPr id="257039" name="Freeform 12"/>
            <p:cNvSpPr>
              <a:spLocks/>
            </p:cNvSpPr>
            <p:nvPr/>
          </p:nvSpPr>
          <p:spPr bwMode="auto">
            <a:xfrm>
              <a:off x="1584" y="3184"/>
              <a:ext cx="136" cy="344"/>
            </a:xfrm>
            <a:custGeom>
              <a:avLst/>
              <a:gdLst>
                <a:gd name="T0" fmla="*/ 24 w 136"/>
                <a:gd name="T1" fmla="*/ 0 h 344"/>
                <a:gd name="T2" fmla="*/ 136 w 136"/>
                <a:gd name="T3" fmla="*/ 0 h 344"/>
                <a:gd name="T4" fmla="*/ 136 w 136"/>
                <a:gd name="T5" fmla="*/ 232 h 344"/>
                <a:gd name="T6" fmla="*/ 106 w 136"/>
                <a:gd name="T7" fmla="*/ 344 h 344"/>
                <a:gd name="T8" fmla="*/ 106 w 136"/>
                <a:gd name="T9" fmla="*/ 88 h 344"/>
                <a:gd name="T10" fmla="*/ 0 w 136"/>
                <a:gd name="T11" fmla="*/ 88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endParaRPr lang="en-US" dirty="0">
                <a:latin typeface="Arial" panose="020B0604020202020204" pitchFamily="34" charset="0"/>
              </a:endParaRPr>
            </a:p>
          </p:txBody>
        </p:sp>
        <p:sp>
          <p:nvSpPr>
            <p:cNvPr id="257040" name="Freeform 13"/>
            <p:cNvSpPr>
              <a:spLocks/>
            </p:cNvSpPr>
            <p:nvPr/>
          </p:nvSpPr>
          <p:spPr bwMode="auto">
            <a:xfrm>
              <a:off x="1669" y="3008"/>
              <a:ext cx="123" cy="312"/>
            </a:xfrm>
            <a:custGeom>
              <a:avLst/>
              <a:gdLst>
                <a:gd name="T0" fmla="*/ 13 w 136"/>
                <a:gd name="T1" fmla="*/ 0 h 344"/>
                <a:gd name="T2" fmla="*/ 73 w 136"/>
                <a:gd name="T3" fmla="*/ 0 h 344"/>
                <a:gd name="T4" fmla="*/ 73 w 136"/>
                <a:gd name="T5" fmla="*/ 128 h 344"/>
                <a:gd name="T6" fmla="*/ 58 w 136"/>
                <a:gd name="T7" fmla="*/ 191 h 344"/>
                <a:gd name="T8" fmla="*/ 58 w 136"/>
                <a:gd name="T9" fmla="*/ 49 h 344"/>
                <a:gd name="T10" fmla="*/ 0 w 136"/>
                <a:gd name="T11" fmla="*/ 49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endParaRPr lang="en-US" dirty="0">
                <a:latin typeface="Arial" panose="020B0604020202020204" pitchFamily="34" charset="0"/>
              </a:endParaRPr>
            </a:p>
          </p:txBody>
        </p:sp>
        <p:sp>
          <p:nvSpPr>
            <p:cNvPr id="257041" name="Freeform 14"/>
            <p:cNvSpPr>
              <a:spLocks/>
            </p:cNvSpPr>
            <p:nvPr/>
          </p:nvSpPr>
          <p:spPr bwMode="auto">
            <a:xfrm>
              <a:off x="1737" y="2840"/>
              <a:ext cx="127" cy="320"/>
            </a:xfrm>
            <a:custGeom>
              <a:avLst/>
              <a:gdLst>
                <a:gd name="T0" fmla="*/ 17 w 136"/>
                <a:gd name="T1" fmla="*/ 0 h 344"/>
                <a:gd name="T2" fmla="*/ 91 w 136"/>
                <a:gd name="T3" fmla="*/ 0 h 344"/>
                <a:gd name="T4" fmla="*/ 91 w 136"/>
                <a:gd name="T5" fmla="*/ 151 h 344"/>
                <a:gd name="T6" fmla="*/ 70 w 136"/>
                <a:gd name="T7" fmla="*/ 223 h 344"/>
                <a:gd name="T8" fmla="*/ 70 w 136"/>
                <a:gd name="T9" fmla="*/ 57 h 344"/>
                <a:gd name="T10" fmla="*/ 0 w 136"/>
                <a:gd name="T11" fmla="*/ 57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endParaRPr lang="en-US" dirty="0">
                <a:latin typeface="Arial" panose="020B0604020202020204" pitchFamily="34" charset="0"/>
              </a:endParaRPr>
            </a:p>
          </p:txBody>
        </p:sp>
      </p:grpSp>
      <p:grpSp>
        <p:nvGrpSpPr>
          <p:cNvPr id="257042" name="Group 15"/>
          <p:cNvGrpSpPr>
            <a:grpSpLocks/>
          </p:cNvGrpSpPr>
          <p:nvPr/>
        </p:nvGrpSpPr>
        <p:grpSpPr bwMode="auto">
          <a:xfrm flipH="1">
            <a:off x="5480050" y="2441575"/>
            <a:ext cx="1358900" cy="1282700"/>
            <a:chOff x="1008" y="2720"/>
            <a:chExt cx="856" cy="808"/>
          </a:xfrm>
        </p:grpSpPr>
        <p:sp>
          <p:nvSpPr>
            <p:cNvPr id="257043" name="Rectangle 16"/>
            <p:cNvSpPr>
              <a:spLocks noChangeArrowheads="1"/>
            </p:cNvSpPr>
            <p:nvPr/>
          </p:nvSpPr>
          <p:spPr bwMode="auto">
            <a:xfrm>
              <a:off x="1032" y="3304"/>
              <a:ext cx="488" cy="160"/>
            </a:xfrm>
            <a:prstGeom prst="rect">
              <a:avLst/>
            </a:prstGeom>
            <a:solidFill>
              <a:schemeClr val="accent1"/>
            </a:solidFill>
            <a:ln w="38100" algn="ctr">
              <a:solidFill>
                <a:schemeClr val="tx1"/>
              </a:solidFill>
              <a:miter lim="800000"/>
              <a:headEnd/>
              <a:tailEnd/>
            </a:ln>
          </p:spPr>
          <p:txBody>
            <a:bodyPr wrap="none" anchor="ctr"/>
            <a:lstStyle/>
            <a:p>
              <a:endParaRPr lang="en-US" dirty="0">
                <a:latin typeface="Arial" panose="020B0604020202020204" pitchFamily="34" charset="0"/>
              </a:endParaRPr>
            </a:p>
          </p:txBody>
        </p:sp>
        <p:sp>
          <p:nvSpPr>
            <p:cNvPr id="257044" name="Freeform 17"/>
            <p:cNvSpPr>
              <a:spLocks/>
            </p:cNvSpPr>
            <p:nvPr/>
          </p:nvSpPr>
          <p:spPr bwMode="auto">
            <a:xfrm flipH="1">
              <a:off x="1008" y="3168"/>
              <a:ext cx="136" cy="344"/>
            </a:xfrm>
            <a:custGeom>
              <a:avLst/>
              <a:gdLst>
                <a:gd name="T0" fmla="*/ 24 w 136"/>
                <a:gd name="T1" fmla="*/ 0 h 344"/>
                <a:gd name="T2" fmla="*/ 136 w 136"/>
                <a:gd name="T3" fmla="*/ 0 h 344"/>
                <a:gd name="T4" fmla="*/ 136 w 136"/>
                <a:gd name="T5" fmla="*/ 232 h 344"/>
                <a:gd name="T6" fmla="*/ 106 w 136"/>
                <a:gd name="T7" fmla="*/ 344 h 344"/>
                <a:gd name="T8" fmla="*/ 106 w 136"/>
                <a:gd name="T9" fmla="*/ 88 h 344"/>
                <a:gd name="T10" fmla="*/ 0 w 136"/>
                <a:gd name="T11" fmla="*/ 88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endParaRPr lang="en-US" dirty="0">
                <a:latin typeface="Arial" panose="020B0604020202020204" pitchFamily="34" charset="0"/>
              </a:endParaRPr>
            </a:p>
          </p:txBody>
        </p:sp>
        <p:sp>
          <p:nvSpPr>
            <p:cNvPr id="257045" name="Freeform 18"/>
            <p:cNvSpPr>
              <a:spLocks/>
            </p:cNvSpPr>
            <p:nvPr/>
          </p:nvSpPr>
          <p:spPr bwMode="auto">
            <a:xfrm flipH="1">
              <a:off x="1077" y="3000"/>
              <a:ext cx="123" cy="312"/>
            </a:xfrm>
            <a:custGeom>
              <a:avLst/>
              <a:gdLst>
                <a:gd name="T0" fmla="*/ 13 w 136"/>
                <a:gd name="T1" fmla="*/ 0 h 344"/>
                <a:gd name="T2" fmla="*/ 73 w 136"/>
                <a:gd name="T3" fmla="*/ 0 h 344"/>
                <a:gd name="T4" fmla="*/ 73 w 136"/>
                <a:gd name="T5" fmla="*/ 128 h 344"/>
                <a:gd name="T6" fmla="*/ 58 w 136"/>
                <a:gd name="T7" fmla="*/ 191 h 344"/>
                <a:gd name="T8" fmla="*/ 58 w 136"/>
                <a:gd name="T9" fmla="*/ 49 h 344"/>
                <a:gd name="T10" fmla="*/ 0 w 136"/>
                <a:gd name="T11" fmla="*/ 49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endParaRPr lang="en-US" dirty="0">
                <a:latin typeface="Arial" panose="020B0604020202020204" pitchFamily="34" charset="0"/>
              </a:endParaRPr>
            </a:p>
          </p:txBody>
        </p:sp>
        <p:sp>
          <p:nvSpPr>
            <p:cNvPr id="257046" name="Freeform 19"/>
            <p:cNvSpPr>
              <a:spLocks/>
            </p:cNvSpPr>
            <p:nvPr/>
          </p:nvSpPr>
          <p:spPr bwMode="auto">
            <a:xfrm flipH="1">
              <a:off x="1200" y="2800"/>
              <a:ext cx="127" cy="320"/>
            </a:xfrm>
            <a:custGeom>
              <a:avLst/>
              <a:gdLst>
                <a:gd name="T0" fmla="*/ 17 w 136"/>
                <a:gd name="T1" fmla="*/ 0 h 344"/>
                <a:gd name="T2" fmla="*/ 91 w 136"/>
                <a:gd name="T3" fmla="*/ 0 h 344"/>
                <a:gd name="T4" fmla="*/ 91 w 136"/>
                <a:gd name="T5" fmla="*/ 151 h 344"/>
                <a:gd name="T6" fmla="*/ 70 w 136"/>
                <a:gd name="T7" fmla="*/ 223 h 344"/>
                <a:gd name="T8" fmla="*/ 70 w 136"/>
                <a:gd name="T9" fmla="*/ 57 h 344"/>
                <a:gd name="T10" fmla="*/ 0 w 136"/>
                <a:gd name="T11" fmla="*/ 57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endParaRPr lang="en-US" dirty="0">
                <a:latin typeface="Arial" panose="020B0604020202020204" pitchFamily="34" charset="0"/>
              </a:endParaRPr>
            </a:p>
          </p:txBody>
        </p:sp>
        <p:sp>
          <p:nvSpPr>
            <p:cNvPr id="257047" name="Freeform 20"/>
            <p:cNvSpPr>
              <a:spLocks/>
            </p:cNvSpPr>
            <p:nvPr/>
          </p:nvSpPr>
          <p:spPr bwMode="auto">
            <a:xfrm>
              <a:off x="1032" y="2720"/>
              <a:ext cx="744" cy="592"/>
            </a:xfrm>
            <a:custGeom>
              <a:avLst/>
              <a:gdLst>
                <a:gd name="T0" fmla="*/ 0 w 744"/>
                <a:gd name="T1" fmla="*/ 592 h 592"/>
                <a:gd name="T2" fmla="*/ 488 w 744"/>
                <a:gd name="T3" fmla="*/ 576 h 592"/>
                <a:gd name="T4" fmla="*/ 744 w 744"/>
                <a:gd name="T5" fmla="*/ 0 h 592"/>
                <a:gd name="T6" fmla="*/ 336 w 744"/>
                <a:gd name="T7" fmla="*/ 8 h 592"/>
                <a:gd name="T8" fmla="*/ 0 w 744"/>
                <a:gd name="T9" fmla="*/ 592 h 592"/>
                <a:gd name="T10" fmla="*/ 0 60000 65536"/>
                <a:gd name="T11" fmla="*/ 0 60000 65536"/>
                <a:gd name="T12" fmla="*/ 0 60000 65536"/>
                <a:gd name="T13" fmla="*/ 0 60000 65536"/>
                <a:gd name="T14" fmla="*/ 0 60000 65536"/>
                <a:gd name="T15" fmla="*/ 0 w 744"/>
                <a:gd name="T16" fmla="*/ 0 h 592"/>
                <a:gd name="T17" fmla="*/ 744 w 744"/>
                <a:gd name="T18" fmla="*/ 592 h 592"/>
              </a:gdLst>
              <a:ahLst/>
              <a:cxnLst>
                <a:cxn ang="T10">
                  <a:pos x="T0" y="T1"/>
                </a:cxn>
                <a:cxn ang="T11">
                  <a:pos x="T2" y="T3"/>
                </a:cxn>
                <a:cxn ang="T12">
                  <a:pos x="T4" y="T5"/>
                </a:cxn>
                <a:cxn ang="T13">
                  <a:pos x="T6" y="T7"/>
                </a:cxn>
                <a:cxn ang="T14">
                  <a:pos x="T8" y="T9"/>
                </a:cxn>
              </a:cxnLst>
              <a:rect l="T15" t="T16" r="T17" b="T18"/>
              <a:pathLst>
                <a:path w="744" h="592">
                  <a:moveTo>
                    <a:pt x="0" y="592"/>
                  </a:moveTo>
                  <a:lnTo>
                    <a:pt x="488" y="576"/>
                  </a:lnTo>
                  <a:lnTo>
                    <a:pt x="744" y="0"/>
                  </a:lnTo>
                  <a:lnTo>
                    <a:pt x="336" y="8"/>
                  </a:lnTo>
                  <a:lnTo>
                    <a:pt x="0" y="592"/>
                  </a:lnTo>
                  <a:close/>
                </a:path>
              </a:pathLst>
            </a:custGeom>
            <a:solidFill>
              <a:schemeClr val="accent1"/>
            </a:solidFill>
            <a:ln w="38100">
              <a:solidFill>
                <a:schemeClr val="tx1"/>
              </a:solidFill>
              <a:round/>
              <a:headEnd/>
              <a:tailEnd/>
            </a:ln>
          </p:spPr>
          <p:txBody>
            <a:bodyPr wrap="none" anchor="ctr"/>
            <a:lstStyle/>
            <a:p>
              <a:endParaRPr lang="en-US" dirty="0">
                <a:latin typeface="Arial" panose="020B0604020202020204" pitchFamily="34" charset="0"/>
              </a:endParaRPr>
            </a:p>
          </p:txBody>
        </p:sp>
        <p:sp>
          <p:nvSpPr>
            <p:cNvPr id="257048" name="Freeform 21"/>
            <p:cNvSpPr>
              <a:spLocks/>
            </p:cNvSpPr>
            <p:nvPr/>
          </p:nvSpPr>
          <p:spPr bwMode="auto">
            <a:xfrm>
              <a:off x="1520" y="2720"/>
              <a:ext cx="248" cy="760"/>
            </a:xfrm>
            <a:custGeom>
              <a:avLst/>
              <a:gdLst>
                <a:gd name="T0" fmla="*/ 248 w 248"/>
                <a:gd name="T1" fmla="*/ 0 h 760"/>
                <a:gd name="T2" fmla="*/ 248 w 248"/>
                <a:gd name="T3" fmla="*/ 208 h 760"/>
                <a:gd name="T4" fmla="*/ 8 w 248"/>
                <a:gd name="T5" fmla="*/ 760 h 760"/>
                <a:gd name="T6" fmla="*/ 0 w 248"/>
                <a:gd name="T7" fmla="*/ 600 h 760"/>
                <a:gd name="T8" fmla="*/ 248 w 248"/>
                <a:gd name="T9" fmla="*/ 0 h 760"/>
                <a:gd name="T10" fmla="*/ 0 60000 65536"/>
                <a:gd name="T11" fmla="*/ 0 60000 65536"/>
                <a:gd name="T12" fmla="*/ 0 60000 65536"/>
                <a:gd name="T13" fmla="*/ 0 60000 65536"/>
                <a:gd name="T14" fmla="*/ 0 60000 65536"/>
                <a:gd name="T15" fmla="*/ 0 w 248"/>
                <a:gd name="T16" fmla="*/ 0 h 760"/>
                <a:gd name="T17" fmla="*/ 248 w 248"/>
                <a:gd name="T18" fmla="*/ 760 h 760"/>
              </a:gdLst>
              <a:ahLst/>
              <a:cxnLst>
                <a:cxn ang="T10">
                  <a:pos x="T0" y="T1"/>
                </a:cxn>
                <a:cxn ang="T11">
                  <a:pos x="T2" y="T3"/>
                </a:cxn>
                <a:cxn ang="T12">
                  <a:pos x="T4" y="T5"/>
                </a:cxn>
                <a:cxn ang="T13">
                  <a:pos x="T6" y="T7"/>
                </a:cxn>
                <a:cxn ang="T14">
                  <a:pos x="T8" y="T9"/>
                </a:cxn>
              </a:cxnLst>
              <a:rect l="T15" t="T16" r="T17" b="T18"/>
              <a:pathLst>
                <a:path w="248" h="760">
                  <a:moveTo>
                    <a:pt x="248" y="0"/>
                  </a:moveTo>
                  <a:lnTo>
                    <a:pt x="248" y="208"/>
                  </a:lnTo>
                  <a:lnTo>
                    <a:pt x="8" y="760"/>
                  </a:lnTo>
                  <a:lnTo>
                    <a:pt x="0" y="600"/>
                  </a:lnTo>
                  <a:lnTo>
                    <a:pt x="248" y="0"/>
                  </a:lnTo>
                  <a:close/>
                </a:path>
              </a:pathLst>
            </a:custGeom>
            <a:solidFill>
              <a:schemeClr val="accent1"/>
            </a:solidFill>
            <a:ln w="38100">
              <a:solidFill>
                <a:schemeClr val="tx1"/>
              </a:solidFill>
              <a:round/>
              <a:headEnd/>
              <a:tailEnd/>
            </a:ln>
          </p:spPr>
          <p:txBody>
            <a:bodyPr wrap="none" anchor="ctr"/>
            <a:lstStyle/>
            <a:p>
              <a:endParaRPr lang="en-US" dirty="0">
                <a:latin typeface="Arial" panose="020B0604020202020204" pitchFamily="34" charset="0"/>
              </a:endParaRPr>
            </a:p>
          </p:txBody>
        </p:sp>
        <p:sp>
          <p:nvSpPr>
            <p:cNvPr id="257049" name="Freeform 22"/>
            <p:cNvSpPr>
              <a:spLocks/>
            </p:cNvSpPr>
            <p:nvPr/>
          </p:nvSpPr>
          <p:spPr bwMode="auto">
            <a:xfrm>
              <a:off x="1584" y="3184"/>
              <a:ext cx="136" cy="344"/>
            </a:xfrm>
            <a:custGeom>
              <a:avLst/>
              <a:gdLst>
                <a:gd name="T0" fmla="*/ 24 w 136"/>
                <a:gd name="T1" fmla="*/ 0 h 344"/>
                <a:gd name="T2" fmla="*/ 136 w 136"/>
                <a:gd name="T3" fmla="*/ 0 h 344"/>
                <a:gd name="T4" fmla="*/ 136 w 136"/>
                <a:gd name="T5" fmla="*/ 232 h 344"/>
                <a:gd name="T6" fmla="*/ 106 w 136"/>
                <a:gd name="T7" fmla="*/ 344 h 344"/>
                <a:gd name="T8" fmla="*/ 106 w 136"/>
                <a:gd name="T9" fmla="*/ 88 h 344"/>
                <a:gd name="T10" fmla="*/ 0 w 136"/>
                <a:gd name="T11" fmla="*/ 88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endParaRPr lang="en-US" dirty="0">
                <a:latin typeface="Arial" panose="020B0604020202020204" pitchFamily="34" charset="0"/>
              </a:endParaRPr>
            </a:p>
          </p:txBody>
        </p:sp>
        <p:sp>
          <p:nvSpPr>
            <p:cNvPr id="257050" name="Freeform 23"/>
            <p:cNvSpPr>
              <a:spLocks/>
            </p:cNvSpPr>
            <p:nvPr/>
          </p:nvSpPr>
          <p:spPr bwMode="auto">
            <a:xfrm>
              <a:off x="1669" y="3008"/>
              <a:ext cx="123" cy="312"/>
            </a:xfrm>
            <a:custGeom>
              <a:avLst/>
              <a:gdLst>
                <a:gd name="T0" fmla="*/ 13 w 136"/>
                <a:gd name="T1" fmla="*/ 0 h 344"/>
                <a:gd name="T2" fmla="*/ 73 w 136"/>
                <a:gd name="T3" fmla="*/ 0 h 344"/>
                <a:gd name="T4" fmla="*/ 73 w 136"/>
                <a:gd name="T5" fmla="*/ 128 h 344"/>
                <a:gd name="T6" fmla="*/ 58 w 136"/>
                <a:gd name="T7" fmla="*/ 191 h 344"/>
                <a:gd name="T8" fmla="*/ 58 w 136"/>
                <a:gd name="T9" fmla="*/ 49 h 344"/>
                <a:gd name="T10" fmla="*/ 0 w 136"/>
                <a:gd name="T11" fmla="*/ 49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endParaRPr lang="en-US" dirty="0">
                <a:latin typeface="Arial" panose="020B0604020202020204" pitchFamily="34" charset="0"/>
              </a:endParaRPr>
            </a:p>
          </p:txBody>
        </p:sp>
        <p:sp>
          <p:nvSpPr>
            <p:cNvPr id="257051" name="Freeform 24"/>
            <p:cNvSpPr>
              <a:spLocks/>
            </p:cNvSpPr>
            <p:nvPr/>
          </p:nvSpPr>
          <p:spPr bwMode="auto">
            <a:xfrm>
              <a:off x="1737" y="2840"/>
              <a:ext cx="127" cy="320"/>
            </a:xfrm>
            <a:custGeom>
              <a:avLst/>
              <a:gdLst>
                <a:gd name="T0" fmla="*/ 17 w 136"/>
                <a:gd name="T1" fmla="*/ 0 h 344"/>
                <a:gd name="T2" fmla="*/ 91 w 136"/>
                <a:gd name="T3" fmla="*/ 0 h 344"/>
                <a:gd name="T4" fmla="*/ 91 w 136"/>
                <a:gd name="T5" fmla="*/ 151 h 344"/>
                <a:gd name="T6" fmla="*/ 70 w 136"/>
                <a:gd name="T7" fmla="*/ 223 h 344"/>
                <a:gd name="T8" fmla="*/ 70 w 136"/>
                <a:gd name="T9" fmla="*/ 57 h 344"/>
                <a:gd name="T10" fmla="*/ 0 w 136"/>
                <a:gd name="T11" fmla="*/ 57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tx1"/>
            </a:solidFill>
            <a:ln w="9525">
              <a:solidFill>
                <a:schemeClr val="tx1"/>
              </a:solidFill>
              <a:round/>
              <a:headEnd/>
              <a:tailEnd/>
            </a:ln>
          </p:spPr>
          <p:txBody>
            <a:bodyPr wrap="none" anchor="ctr"/>
            <a:lstStyle/>
            <a:p>
              <a:endParaRPr lang="en-US" dirty="0">
                <a:latin typeface="Arial" panose="020B0604020202020204" pitchFamily="34" charset="0"/>
              </a:endParaRPr>
            </a:p>
          </p:txBody>
        </p:sp>
      </p:grpSp>
      <p:sp>
        <p:nvSpPr>
          <p:cNvPr id="257052" name="AutoShape 25"/>
          <p:cNvSpPr>
            <a:spLocks noChangeArrowheads="1"/>
          </p:cNvSpPr>
          <p:nvPr/>
        </p:nvSpPr>
        <p:spPr bwMode="auto">
          <a:xfrm>
            <a:off x="1182688" y="4298950"/>
            <a:ext cx="6626225" cy="641350"/>
          </a:xfrm>
          <a:prstGeom prst="leftRightArrow">
            <a:avLst>
              <a:gd name="adj1" fmla="val 40102"/>
              <a:gd name="adj2" fmla="val 81458"/>
            </a:avLst>
          </a:prstGeom>
          <a:solidFill>
            <a:schemeClr val="folHlink"/>
          </a:solidFill>
          <a:ln w="38100">
            <a:solidFill>
              <a:schemeClr val="tx1"/>
            </a:solidFill>
            <a:miter lim="800000"/>
            <a:headEnd/>
            <a:tailEnd/>
          </a:ln>
        </p:spPr>
        <p:txBody>
          <a:bodyPr wrap="none" anchor="ctr"/>
          <a:lstStyle/>
          <a:p>
            <a:endParaRPr lang="en-US" sz="2000" dirty="0">
              <a:latin typeface="Arial" panose="020B0604020202020204" pitchFamily="34" charset="0"/>
            </a:endParaRPr>
          </a:p>
        </p:txBody>
      </p:sp>
      <p:sp>
        <p:nvSpPr>
          <p:cNvPr id="257053" name="AutoShape 26"/>
          <p:cNvSpPr>
            <a:spLocks noChangeArrowheads="1"/>
          </p:cNvSpPr>
          <p:nvPr/>
        </p:nvSpPr>
        <p:spPr bwMode="auto">
          <a:xfrm>
            <a:off x="4025900" y="4829175"/>
            <a:ext cx="819150" cy="352425"/>
          </a:xfrm>
          <a:prstGeom prst="upDownArrow">
            <a:avLst>
              <a:gd name="adj1" fmla="val 50000"/>
              <a:gd name="adj2" fmla="val 33782"/>
            </a:avLst>
          </a:prstGeom>
          <a:solidFill>
            <a:schemeClr val="folHlink"/>
          </a:solidFill>
          <a:ln w="38100">
            <a:solidFill>
              <a:schemeClr val="tx1"/>
            </a:solidFill>
            <a:miter lim="800000"/>
            <a:headEnd/>
            <a:tailEnd/>
          </a:ln>
        </p:spPr>
        <p:txBody>
          <a:bodyPr wrap="none" anchor="ctr"/>
          <a:lstStyle/>
          <a:p>
            <a:endParaRPr lang="en-US" dirty="0">
              <a:latin typeface="Arial" panose="020B0604020202020204" pitchFamily="34" charset="0"/>
            </a:endParaRPr>
          </a:p>
        </p:txBody>
      </p:sp>
      <p:sp>
        <p:nvSpPr>
          <p:cNvPr id="257054" name="Rectangle 27"/>
          <p:cNvSpPr>
            <a:spLocks noChangeArrowheads="1"/>
          </p:cNvSpPr>
          <p:nvPr/>
        </p:nvSpPr>
        <p:spPr bwMode="auto">
          <a:xfrm>
            <a:off x="5665788" y="3887788"/>
            <a:ext cx="1203325" cy="385762"/>
          </a:xfrm>
          <a:prstGeom prst="rect">
            <a:avLst/>
          </a:prstGeom>
          <a:solidFill>
            <a:schemeClr val="folHlink"/>
          </a:solidFill>
          <a:ln w="38100">
            <a:solidFill>
              <a:schemeClr val="tx1"/>
            </a:solidFill>
            <a:miter lim="800000"/>
            <a:headEnd/>
            <a:tailEnd/>
          </a:ln>
        </p:spPr>
        <p:txBody>
          <a:bodyPr wrap="none" anchor="ctr"/>
          <a:lstStyle/>
          <a:p>
            <a:endParaRPr lang="en-US" sz="2400" dirty="0">
              <a:solidFill>
                <a:schemeClr val="bg1"/>
              </a:solidFill>
              <a:latin typeface="Arial" panose="020B0604020202020204" pitchFamily="34" charset="0"/>
            </a:endParaRPr>
          </a:p>
        </p:txBody>
      </p:sp>
      <p:sp>
        <p:nvSpPr>
          <p:cNvPr id="257055" name="Rectangle 28"/>
          <p:cNvSpPr>
            <a:spLocks noChangeArrowheads="1"/>
          </p:cNvSpPr>
          <p:nvPr/>
        </p:nvSpPr>
        <p:spPr bwMode="auto">
          <a:xfrm>
            <a:off x="2181225" y="5343525"/>
            <a:ext cx="1203325" cy="385763"/>
          </a:xfrm>
          <a:prstGeom prst="rect">
            <a:avLst/>
          </a:prstGeom>
          <a:solidFill>
            <a:schemeClr val="folHlink"/>
          </a:solidFill>
          <a:ln w="38100">
            <a:solidFill>
              <a:schemeClr val="tx1"/>
            </a:solidFill>
            <a:miter lim="800000"/>
            <a:headEnd/>
            <a:tailEnd/>
          </a:ln>
        </p:spPr>
        <p:txBody>
          <a:bodyPr wrap="none" anchor="ctr"/>
          <a:lstStyle/>
          <a:p>
            <a:endParaRPr lang="en-US" sz="2400" dirty="0">
              <a:solidFill>
                <a:schemeClr val="bg1"/>
              </a:solidFill>
              <a:latin typeface="Arial" panose="020B0604020202020204" pitchFamily="34" charset="0"/>
            </a:endParaRPr>
          </a:p>
        </p:txBody>
      </p:sp>
      <p:sp>
        <p:nvSpPr>
          <p:cNvPr id="257056" name="Rectangle 29"/>
          <p:cNvSpPr>
            <a:spLocks noChangeArrowheads="1"/>
          </p:cNvSpPr>
          <p:nvPr/>
        </p:nvSpPr>
        <p:spPr bwMode="auto">
          <a:xfrm>
            <a:off x="3368675" y="5343525"/>
            <a:ext cx="1203325" cy="385763"/>
          </a:xfrm>
          <a:prstGeom prst="rect">
            <a:avLst/>
          </a:prstGeom>
          <a:solidFill>
            <a:schemeClr val="folHlink"/>
          </a:solidFill>
          <a:ln w="38100">
            <a:solidFill>
              <a:schemeClr val="tx1"/>
            </a:solidFill>
            <a:miter lim="800000"/>
            <a:headEnd/>
            <a:tailEnd/>
          </a:ln>
        </p:spPr>
        <p:txBody>
          <a:bodyPr wrap="none" anchor="ctr"/>
          <a:lstStyle/>
          <a:p>
            <a:endParaRPr lang="en-US" sz="2400" dirty="0">
              <a:solidFill>
                <a:schemeClr val="bg1"/>
              </a:solidFill>
              <a:latin typeface="Arial" panose="020B0604020202020204" pitchFamily="34" charset="0"/>
            </a:endParaRPr>
          </a:p>
        </p:txBody>
      </p:sp>
      <p:sp>
        <p:nvSpPr>
          <p:cNvPr id="257057" name="Rectangle 30"/>
          <p:cNvSpPr>
            <a:spLocks noChangeArrowheads="1"/>
          </p:cNvSpPr>
          <p:nvPr/>
        </p:nvSpPr>
        <p:spPr bwMode="auto">
          <a:xfrm>
            <a:off x="4556125" y="5343525"/>
            <a:ext cx="1203325" cy="385763"/>
          </a:xfrm>
          <a:prstGeom prst="rect">
            <a:avLst/>
          </a:prstGeom>
          <a:solidFill>
            <a:schemeClr val="folHlink"/>
          </a:solidFill>
          <a:ln w="38100">
            <a:solidFill>
              <a:schemeClr val="tx1"/>
            </a:solidFill>
            <a:miter lim="800000"/>
            <a:headEnd/>
            <a:tailEnd/>
          </a:ln>
        </p:spPr>
        <p:txBody>
          <a:bodyPr wrap="none" anchor="ctr"/>
          <a:lstStyle/>
          <a:p>
            <a:endParaRPr lang="en-US" sz="2400" dirty="0">
              <a:solidFill>
                <a:schemeClr val="bg1"/>
              </a:solidFill>
              <a:latin typeface="Arial" panose="020B0604020202020204" pitchFamily="34" charset="0"/>
            </a:endParaRPr>
          </a:p>
        </p:txBody>
      </p:sp>
      <p:sp>
        <p:nvSpPr>
          <p:cNvPr id="257058" name="Rectangle 31"/>
          <p:cNvSpPr>
            <a:spLocks noChangeArrowheads="1"/>
          </p:cNvSpPr>
          <p:nvPr/>
        </p:nvSpPr>
        <p:spPr bwMode="auto">
          <a:xfrm>
            <a:off x="5741988" y="5343525"/>
            <a:ext cx="1203325" cy="385763"/>
          </a:xfrm>
          <a:prstGeom prst="rect">
            <a:avLst/>
          </a:prstGeom>
          <a:solidFill>
            <a:srgbClr val="FFFF99"/>
          </a:solidFill>
          <a:ln w="38100">
            <a:solidFill>
              <a:schemeClr val="tx1"/>
            </a:solidFill>
            <a:miter lim="800000"/>
            <a:headEnd/>
            <a:tailEnd/>
          </a:ln>
        </p:spPr>
        <p:txBody>
          <a:bodyPr wrap="none" anchor="ctr"/>
          <a:lstStyle/>
          <a:p>
            <a:endParaRPr lang="en-US" sz="2400" dirty="0">
              <a:solidFill>
                <a:schemeClr val="bg1"/>
              </a:solidFill>
              <a:latin typeface="Arial" panose="020B0604020202020204" pitchFamily="34" charset="0"/>
            </a:endParaRPr>
          </a:p>
        </p:txBody>
      </p:sp>
      <p:sp>
        <p:nvSpPr>
          <p:cNvPr id="257061" name="Rectangle 34"/>
          <p:cNvSpPr>
            <a:spLocks noChangeArrowheads="1"/>
          </p:cNvSpPr>
          <p:nvPr/>
        </p:nvSpPr>
        <p:spPr bwMode="auto">
          <a:xfrm>
            <a:off x="5659438" y="3881438"/>
            <a:ext cx="1203325" cy="385762"/>
          </a:xfrm>
          <a:prstGeom prst="rect">
            <a:avLst/>
          </a:prstGeom>
          <a:solidFill>
            <a:srgbClr val="FFFF99"/>
          </a:solidFill>
          <a:ln w="38100">
            <a:solidFill>
              <a:schemeClr val="tx1"/>
            </a:solidFill>
            <a:miter lim="800000"/>
            <a:headEnd/>
            <a:tailEnd/>
          </a:ln>
        </p:spPr>
        <p:txBody>
          <a:bodyPr wrap="none" anchor="ctr"/>
          <a:lstStyle/>
          <a:p>
            <a:endParaRPr lang="en-US" sz="2400" dirty="0">
              <a:solidFill>
                <a:schemeClr val="bg1"/>
              </a:solidFill>
              <a:latin typeface="Arial" panose="020B0604020202020204" pitchFamily="34" charset="0"/>
            </a:endParaRPr>
          </a:p>
        </p:txBody>
      </p:sp>
      <p:sp>
        <p:nvSpPr>
          <p:cNvPr id="257062" name="AutoShape 35"/>
          <p:cNvSpPr>
            <a:spLocks noChangeArrowheads="1"/>
          </p:cNvSpPr>
          <p:nvPr/>
        </p:nvSpPr>
        <p:spPr bwMode="auto">
          <a:xfrm>
            <a:off x="3325813" y="2995613"/>
            <a:ext cx="1735137" cy="771525"/>
          </a:xfrm>
          <a:prstGeom prst="wedgeRoundRectCallout">
            <a:avLst>
              <a:gd name="adj1" fmla="val 74519"/>
              <a:gd name="adj2" fmla="val -101852"/>
              <a:gd name="adj3" fmla="val 16667"/>
            </a:avLst>
          </a:prstGeom>
          <a:solidFill>
            <a:srgbClr val="CCFF66"/>
          </a:solidFill>
          <a:ln w="57150" algn="ctr">
            <a:solidFill>
              <a:srgbClr val="FF7C80"/>
            </a:solidFill>
            <a:miter lim="800000"/>
            <a:headEnd/>
            <a:tailEnd/>
          </a:ln>
        </p:spPr>
        <p:txBody>
          <a:bodyPr/>
          <a:lstStyle/>
          <a:p>
            <a:r>
              <a:rPr lang="en-US" sz="3200" dirty="0">
                <a:solidFill>
                  <a:srgbClr val="0000FF"/>
                </a:solidFill>
                <a:latin typeface="Arial" panose="020B0604020202020204" pitchFamily="34" charset="0"/>
                <a:cs typeface="Arial" panose="020B0604020202020204" pitchFamily="34" charset="0"/>
              </a:rPr>
              <a:t>active</a:t>
            </a:r>
            <a:endParaRPr lang="en-GB" sz="3200" dirty="0">
              <a:solidFill>
                <a:srgbClr val="0000FF"/>
              </a:solidFill>
              <a:latin typeface="Arial" panose="020B0604020202020204" pitchFamily="34" charset="0"/>
              <a:cs typeface="Arial" panose="020B0604020202020204" pitchFamily="34" charset="0"/>
            </a:endParaRPr>
          </a:p>
        </p:txBody>
      </p:sp>
      <p:sp>
        <p:nvSpPr>
          <p:cNvPr id="960554" name="AutoShape 42"/>
          <p:cNvSpPr>
            <a:spLocks noChangeArrowheads="1"/>
          </p:cNvSpPr>
          <p:nvPr/>
        </p:nvSpPr>
        <p:spPr bwMode="auto">
          <a:xfrm>
            <a:off x="3200400" y="1514475"/>
            <a:ext cx="1735138" cy="771525"/>
          </a:xfrm>
          <a:prstGeom prst="wedgeRoundRectCallout">
            <a:avLst>
              <a:gd name="adj1" fmla="val -49083"/>
              <a:gd name="adj2" fmla="val 96296"/>
              <a:gd name="adj3" fmla="val 16667"/>
            </a:avLst>
          </a:prstGeom>
          <a:solidFill>
            <a:srgbClr val="CCFF66"/>
          </a:solidFill>
          <a:ln w="57150" algn="ctr">
            <a:solidFill>
              <a:srgbClr val="FF7C80"/>
            </a:solidFill>
            <a:miter lim="800000"/>
            <a:headEnd/>
            <a:tailEnd/>
          </a:ln>
        </p:spPr>
        <p:txBody>
          <a:bodyPr/>
          <a:lstStyle/>
          <a:p>
            <a:r>
              <a:rPr lang="en-US" sz="3200" dirty="0">
                <a:solidFill>
                  <a:srgbClr val="0000FF"/>
                </a:solidFill>
                <a:latin typeface="Arial" panose="020B0604020202020204" pitchFamily="34" charset="0"/>
                <a:cs typeface="Arial" panose="020B0604020202020204" pitchFamily="34" charset="0"/>
              </a:rPr>
              <a:t>active</a:t>
            </a:r>
            <a:endParaRPr lang="en-GB" sz="3200" dirty="0">
              <a:solidFill>
                <a:srgbClr val="0000FF"/>
              </a:solidFill>
              <a:latin typeface="Arial" panose="020B0604020202020204" pitchFamily="34" charset="0"/>
              <a:cs typeface="Arial" panose="020B0604020202020204" pitchFamily="34" charset="0"/>
            </a:endParaRPr>
          </a:p>
        </p:txBody>
      </p:sp>
      <p:sp>
        <p:nvSpPr>
          <p:cNvPr id="960555" name="AutoShape 43"/>
          <p:cNvSpPr>
            <a:spLocks noChangeArrowheads="1"/>
          </p:cNvSpPr>
          <p:nvPr/>
        </p:nvSpPr>
        <p:spPr bwMode="auto">
          <a:xfrm>
            <a:off x="5976938" y="1006475"/>
            <a:ext cx="2476500" cy="1187450"/>
          </a:xfrm>
          <a:prstGeom prst="cloudCallout">
            <a:avLst>
              <a:gd name="adj1" fmla="val -52694"/>
              <a:gd name="adj2" fmla="val 67111"/>
            </a:avLst>
          </a:prstGeom>
          <a:solidFill>
            <a:schemeClr val="bg2">
              <a:alpha val="30196"/>
            </a:schemeClr>
          </a:solidFill>
          <a:ln w="38100">
            <a:solidFill>
              <a:schemeClr val="tx1"/>
            </a:solidFill>
            <a:round/>
            <a:headEnd/>
            <a:tailEnd/>
          </a:ln>
        </p:spPr>
        <p:txBody>
          <a:bodyPr anchor="ctr"/>
          <a:lstStyle/>
          <a:p>
            <a:r>
              <a:rPr lang="en-US" sz="3600" dirty="0">
                <a:solidFill>
                  <a:srgbClr val="FFFF00"/>
                </a:solidFill>
                <a:latin typeface="Arial" panose="020B0604020202020204" pitchFamily="34" charset="0"/>
                <a:cs typeface="Arial" panose="020B0604020202020204" pitchFamily="34" charset="0"/>
              </a:rPr>
              <a:t>write</a:t>
            </a:r>
            <a:endParaRPr lang="en-GB" sz="3600" dirty="0">
              <a:solidFill>
                <a:srgbClr val="FFFF00"/>
              </a:solidFill>
              <a:latin typeface="Arial" panose="020B0604020202020204" pitchFamily="34" charset="0"/>
              <a:cs typeface="Arial" panose="020B0604020202020204" pitchFamily="34" charset="0"/>
            </a:endParaRPr>
          </a:p>
        </p:txBody>
      </p:sp>
      <p:sp>
        <p:nvSpPr>
          <p:cNvPr id="960556" name="AutoShape 44"/>
          <p:cNvSpPr>
            <a:spLocks noChangeArrowheads="1"/>
          </p:cNvSpPr>
          <p:nvPr/>
        </p:nvSpPr>
        <p:spPr bwMode="auto">
          <a:xfrm>
            <a:off x="1760538" y="1450975"/>
            <a:ext cx="2066925" cy="646986"/>
          </a:xfrm>
          <a:prstGeom prst="wedgeRoundRectCallout">
            <a:avLst>
              <a:gd name="adj1" fmla="val -2690"/>
              <a:gd name="adj2" fmla="val 89296"/>
              <a:gd name="adj3" fmla="val 16667"/>
            </a:avLst>
          </a:prstGeom>
          <a:solidFill>
            <a:schemeClr val="tx1"/>
          </a:solidFill>
          <a:ln w="57150" algn="ctr">
            <a:solidFill>
              <a:schemeClr val="tx1"/>
            </a:solidFill>
            <a:miter lim="800000"/>
            <a:headEnd/>
            <a:tailEnd/>
          </a:ln>
        </p:spPr>
        <p:txBody>
          <a:bodyPr>
            <a:spAutoFit/>
          </a:bodyPr>
          <a:lstStyle/>
          <a:p>
            <a:r>
              <a:rPr lang="en-US" sz="3200" dirty="0">
                <a:solidFill>
                  <a:schemeClr val="bg1"/>
                </a:solidFill>
                <a:latin typeface="Arial" panose="020B0604020202020204" pitchFamily="34" charset="0"/>
                <a:cs typeface="Arial" panose="020B0604020202020204" pitchFamily="34" charset="0"/>
              </a:rPr>
              <a:t>aborted</a:t>
            </a:r>
            <a:endParaRPr lang="en-GB" sz="3200" dirty="0">
              <a:solidFill>
                <a:schemeClr val="bg1"/>
              </a:solidFill>
              <a:latin typeface="Arial" panose="020B0604020202020204" pitchFamily="34" charset="0"/>
              <a:cs typeface="Arial" panose="020B0604020202020204" pitchFamily="34" charset="0"/>
            </a:endParaRPr>
          </a:p>
        </p:txBody>
      </p:sp>
      <p:sp>
        <p:nvSpPr>
          <p:cNvPr id="960557" name="Rectangle 45"/>
          <p:cNvSpPr>
            <a:spLocks noChangeArrowheads="1"/>
          </p:cNvSpPr>
          <p:nvPr/>
        </p:nvSpPr>
        <p:spPr bwMode="auto">
          <a:xfrm>
            <a:off x="5668963" y="3906838"/>
            <a:ext cx="1203325" cy="385762"/>
          </a:xfrm>
          <a:prstGeom prst="rect">
            <a:avLst/>
          </a:prstGeom>
          <a:gradFill rotWithShape="1">
            <a:gsLst>
              <a:gs pos="0">
                <a:srgbClr val="FFFF00"/>
              </a:gs>
              <a:gs pos="50000">
                <a:srgbClr val="767600"/>
              </a:gs>
              <a:gs pos="100000">
                <a:srgbClr val="FFFF00"/>
              </a:gs>
            </a:gsLst>
            <a:lin ang="5400000" scaled="1"/>
          </a:gradFill>
          <a:ln w="38100">
            <a:solidFill>
              <a:schemeClr val="tx1"/>
            </a:solidFill>
            <a:miter lim="800000"/>
            <a:headEnd/>
            <a:tailEnd/>
          </a:ln>
        </p:spPr>
        <p:txBody>
          <a:bodyPr wrap="none" anchor="ctr"/>
          <a:lstStyle/>
          <a:p>
            <a:endParaRPr lang="en-US" sz="2400" dirty="0">
              <a:solidFill>
                <a:schemeClr val="bg1"/>
              </a:solidFill>
              <a:latin typeface="Arial" panose="020B0604020202020204" pitchFamily="34" charset="0"/>
            </a:endParaRPr>
          </a:p>
        </p:txBody>
      </p:sp>
      <p:sp>
        <p:nvSpPr>
          <p:cNvPr id="52" name="Rectangle 31"/>
          <p:cNvSpPr>
            <a:spLocks noChangeArrowheads="1"/>
          </p:cNvSpPr>
          <p:nvPr/>
        </p:nvSpPr>
        <p:spPr bwMode="auto">
          <a:xfrm>
            <a:off x="7391400" y="3867150"/>
            <a:ext cx="1160895" cy="461665"/>
          </a:xfrm>
          <a:prstGeom prst="rect">
            <a:avLst/>
          </a:prstGeom>
          <a:noFill/>
          <a:ln w="57150" algn="ctr">
            <a:noFill/>
            <a:miter lim="800000"/>
            <a:headEnd/>
            <a:tailEnd/>
          </a:ln>
        </p:spPr>
        <p:txBody>
          <a:bodyPr wrap="none">
            <a:spAutoFit/>
          </a:bodyPr>
          <a:lstStyle/>
          <a:p>
            <a:pPr algn="l"/>
            <a:r>
              <a:rPr lang="en-US" sz="2400" dirty="0">
                <a:solidFill>
                  <a:schemeClr val="tx1"/>
                </a:solidFill>
                <a:latin typeface="Arial" panose="020B0604020202020204" pitchFamily="34" charset="0"/>
                <a:cs typeface="Arial" panose="020B0604020202020204" pitchFamily="34" charset="0"/>
              </a:rPr>
              <a:t>caches</a:t>
            </a:r>
          </a:p>
        </p:txBody>
      </p:sp>
      <p:sp>
        <p:nvSpPr>
          <p:cNvPr id="53" name="Rectangle 32"/>
          <p:cNvSpPr>
            <a:spLocks noChangeArrowheads="1"/>
          </p:cNvSpPr>
          <p:nvPr/>
        </p:nvSpPr>
        <p:spPr bwMode="auto">
          <a:xfrm>
            <a:off x="7386638" y="5343525"/>
            <a:ext cx="1289050" cy="457200"/>
          </a:xfrm>
          <a:prstGeom prst="rect">
            <a:avLst/>
          </a:prstGeom>
          <a:noFill/>
          <a:ln w="57150" algn="ctr">
            <a:noFill/>
            <a:miter lim="800000"/>
            <a:headEnd/>
            <a:tailEnd/>
          </a:ln>
        </p:spPr>
        <p:txBody>
          <a:bodyPr wrap="none">
            <a:spAutoFit/>
          </a:bodyPr>
          <a:lstStyle/>
          <a:p>
            <a:pPr algn="l"/>
            <a:r>
              <a:rPr lang="en-US" sz="2400" dirty="0">
                <a:solidFill>
                  <a:schemeClr val="tx1"/>
                </a:solidFill>
                <a:latin typeface="Arial" panose="020B0604020202020204" pitchFamily="34" charset="0"/>
                <a:cs typeface="Arial" panose="020B0604020202020204" pitchFamily="34" charset="0"/>
              </a:rPr>
              <a:t>memory</a:t>
            </a:r>
          </a:p>
        </p:txBody>
      </p:sp>
      <p:sp>
        <p:nvSpPr>
          <p:cNvPr id="54" name="TextBox 53">
            <a:extLst>
              <a:ext uri="{FF2B5EF4-FFF2-40B4-BE49-F238E27FC236}">
                <a16:creationId xmlns:a16="http://schemas.microsoft.com/office/drawing/2014/main" id="{EB3AE2A1-3A15-4B59-A62E-9666E9D9095D}"/>
              </a:ext>
            </a:extLst>
          </p:cNvPr>
          <p:cNvSpPr txBox="1"/>
          <p:nvPr/>
        </p:nvSpPr>
        <p:spPr bwMode="auto">
          <a:xfrm>
            <a:off x="368981" y="312546"/>
            <a:ext cx="1385316" cy="523220"/>
          </a:xfrm>
          <a:prstGeom prst="rect">
            <a:avLst/>
          </a:prstGeom>
          <a:solidFill>
            <a:schemeClr val="bg1"/>
          </a:solidFill>
          <a:ln w="76200">
            <a:solidFill>
              <a:schemeClr val="tx1">
                <a:lumMod val="85000"/>
              </a:schemeClr>
            </a:solid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2800" dirty="0">
                <a:solidFill>
                  <a:srgbClr val="FFFF00"/>
                </a:solidFill>
                <a:latin typeface="Arial" panose="020B0604020202020204" pitchFamily="34" charset="0"/>
                <a:cs typeface="Arial" panose="020B0604020202020204" pitchFamily="34" charset="0"/>
              </a:rPr>
              <a:t>Rewind</a:t>
            </a:r>
          </a:p>
        </p:txBody>
      </p:sp>
      <p:sp>
        <p:nvSpPr>
          <p:cNvPr id="55" name="Oval 38">
            <a:extLst>
              <a:ext uri="{FF2B5EF4-FFF2-40B4-BE49-F238E27FC236}">
                <a16:creationId xmlns:a16="http://schemas.microsoft.com/office/drawing/2014/main" id="{D4DFB884-3EA3-4C24-B7E6-2BDBACB74091}"/>
              </a:ext>
            </a:extLst>
          </p:cNvPr>
          <p:cNvSpPr>
            <a:spLocks noChangeArrowheads="1"/>
          </p:cNvSpPr>
          <p:nvPr/>
        </p:nvSpPr>
        <p:spPr bwMode="auto">
          <a:xfrm>
            <a:off x="1035822" y="3671590"/>
            <a:ext cx="657225" cy="657225"/>
          </a:xfrm>
          <a:prstGeom prst="ellipse">
            <a:avLst/>
          </a:prstGeom>
          <a:solidFill>
            <a:schemeClr val="bg1">
              <a:alpha val="79999"/>
            </a:schemeClr>
          </a:solidFill>
          <a:ln w="76200" algn="ctr">
            <a:solidFill>
              <a:srgbClr val="FFFF00"/>
            </a:solidFill>
            <a:round/>
            <a:headEnd/>
            <a:tailEnd/>
          </a:ln>
        </p:spPr>
        <p:txBody>
          <a:bodyPr wrap="none" anchor="ctr"/>
          <a:lstStyle/>
          <a:p>
            <a:r>
              <a:rPr lang="en-US" dirty="0">
                <a:solidFill>
                  <a:srgbClr val="FFFF00"/>
                </a:solidFill>
                <a:latin typeface="Arial" panose="020B0604020202020204" pitchFamily="34" charset="0"/>
              </a:rPr>
              <a:t>T</a:t>
            </a:r>
          </a:p>
        </p:txBody>
      </p:sp>
      <p:sp>
        <p:nvSpPr>
          <p:cNvPr id="56" name="Oval 38">
            <a:extLst>
              <a:ext uri="{FF2B5EF4-FFF2-40B4-BE49-F238E27FC236}">
                <a16:creationId xmlns:a16="http://schemas.microsoft.com/office/drawing/2014/main" id="{C75372F3-2477-46D3-9C3E-9412D41E403F}"/>
              </a:ext>
            </a:extLst>
          </p:cNvPr>
          <p:cNvSpPr>
            <a:spLocks noChangeArrowheads="1"/>
          </p:cNvSpPr>
          <p:nvPr/>
        </p:nvSpPr>
        <p:spPr bwMode="auto">
          <a:xfrm>
            <a:off x="7038974" y="3336925"/>
            <a:ext cx="657225" cy="657225"/>
          </a:xfrm>
          <a:prstGeom prst="ellipse">
            <a:avLst/>
          </a:prstGeom>
          <a:solidFill>
            <a:schemeClr val="bg1">
              <a:alpha val="79999"/>
            </a:schemeClr>
          </a:solidFill>
          <a:ln w="76200" algn="ctr">
            <a:solidFill>
              <a:srgbClr val="FFFF00"/>
            </a:solidFill>
            <a:round/>
            <a:headEnd/>
            <a:tailEnd/>
          </a:ln>
        </p:spPr>
        <p:txBody>
          <a:bodyPr wrap="none" anchor="ctr"/>
          <a:lstStyle/>
          <a:p>
            <a:r>
              <a:rPr lang="en-US" dirty="0">
                <a:solidFill>
                  <a:srgbClr val="FFFF00"/>
                </a:solidFill>
                <a:latin typeface="Arial" panose="020B0604020202020204" pitchFamily="34" charset="0"/>
              </a:rPr>
              <a:t>T</a:t>
            </a:r>
          </a:p>
        </p:txBody>
      </p:sp>
      <p:sp>
        <p:nvSpPr>
          <p:cNvPr id="57" name="Oval 38">
            <a:extLst>
              <a:ext uri="{FF2B5EF4-FFF2-40B4-BE49-F238E27FC236}">
                <a16:creationId xmlns:a16="http://schemas.microsoft.com/office/drawing/2014/main" id="{966F9D90-A705-4317-B588-E3498C740AE7}"/>
              </a:ext>
            </a:extLst>
          </p:cNvPr>
          <p:cNvSpPr>
            <a:spLocks noChangeArrowheads="1"/>
          </p:cNvSpPr>
          <p:nvPr/>
        </p:nvSpPr>
        <p:spPr bwMode="auto">
          <a:xfrm>
            <a:off x="7796213" y="3352800"/>
            <a:ext cx="657225" cy="657225"/>
          </a:xfrm>
          <a:prstGeom prst="ellipse">
            <a:avLst/>
          </a:prstGeom>
          <a:solidFill>
            <a:schemeClr val="bg1">
              <a:alpha val="79999"/>
            </a:schemeClr>
          </a:solidFill>
          <a:ln w="76200" algn="ctr">
            <a:solidFill>
              <a:srgbClr val="FFFF00"/>
            </a:solidFill>
            <a:round/>
            <a:headEnd/>
            <a:tailEnd/>
          </a:ln>
        </p:spPr>
        <p:txBody>
          <a:bodyPr wrap="none" anchor="ctr"/>
          <a:lstStyle/>
          <a:p>
            <a:r>
              <a:rPr lang="en-US" dirty="0">
                <a:solidFill>
                  <a:srgbClr val="FFFF00"/>
                </a:solidFill>
                <a:latin typeface="Arial" panose="020B0604020202020204" pitchFamily="34" charset="0"/>
                <a:cs typeface="Arial" panose="020B0604020202020204" pitchFamily="34" charset="0"/>
              </a:rPr>
              <a:t>D</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60555"/>
                                        </p:tgtEl>
                                        <p:attrNameLst>
                                          <p:attrName>style.visibility</p:attrName>
                                        </p:attrNameLst>
                                      </p:cBhvr>
                                      <p:to>
                                        <p:strVal val="visible"/>
                                      </p:to>
                                    </p:set>
                                    <p:animEffect transition="in" filter="blinds(horizontal)">
                                      <p:cBhvr>
                                        <p:cTn id="7" dur="500"/>
                                        <p:tgtEl>
                                          <p:spTgt spid="960555"/>
                                        </p:tgtEl>
                                      </p:cBhvr>
                                    </p:animEffect>
                                  </p:childTnLst>
                                </p:cTn>
                              </p:par>
                            </p:childTnLst>
                          </p:cTn>
                        </p:par>
                        <p:par>
                          <p:cTn id="8" fill="hold">
                            <p:stCondLst>
                              <p:cond delay="500"/>
                            </p:stCondLst>
                            <p:childTnLst>
                              <p:par>
                                <p:cTn id="9" presetID="3" presetClass="exit" presetSubtype="10" fill="hold" grpId="0" nodeType="afterEffect">
                                  <p:stCondLst>
                                    <p:cond delay="0"/>
                                  </p:stCondLst>
                                  <p:childTnLst>
                                    <p:animEffect transition="out" filter="blinds(horizontal)">
                                      <p:cBhvr>
                                        <p:cTn id="10" dur="500"/>
                                        <p:tgtEl>
                                          <p:spTgt spid="960515"/>
                                        </p:tgtEl>
                                      </p:cBhvr>
                                    </p:animEffect>
                                    <p:set>
                                      <p:cBhvr>
                                        <p:cTn id="11" dur="1" fill="hold">
                                          <p:stCondLst>
                                            <p:cond delay="499"/>
                                          </p:stCondLst>
                                        </p:cTn>
                                        <p:tgtEl>
                                          <p:spTgt spid="960515"/>
                                        </p:tgtEl>
                                        <p:attrNameLst>
                                          <p:attrName>style.visibility</p:attrName>
                                        </p:attrNameLst>
                                      </p:cBhvr>
                                      <p:to>
                                        <p:strVal val="hidden"/>
                                      </p:to>
                                    </p:set>
                                  </p:childTnLst>
                                </p:cTn>
                              </p:par>
                            </p:childTnLst>
                          </p:cTn>
                        </p:par>
                        <p:par>
                          <p:cTn id="12" fill="hold">
                            <p:stCondLst>
                              <p:cond delay="1000"/>
                            </p:stCondLst>
                            <p:childTnLst>
                              <p:par>
                                <p:cTn id="13" presetID="3" presetClass="exit" presetSubtype="10" fill="hold" grpId="0" nodeType="afterEffect">
                                  <p:stCondLst>
                                    <p:cond delay="0"/>
                                  </p:stCondLst>
                                  <p:childTnLst>
                                    <p:animEffect transition="out" filter="blinds(horizontal)">
                                      <p:cBhvr>
                                        <p:cTn id="14" dur="500"/>
                                        <p:tgtEl>
                                          <p:spTgt spid="960554"/>
                                        </p:tgtEl>
                                      </p:cBhvr>
                                    </p:animEffect>
                                    <p:set>
                                      <p:cBhvr>
                                        <p:cTn id="15" dur="1" fill="hold">
                                          <p:stCondLst>
                                            <p:cond delay="499"/>
                                          </p:stCondLst>
                                        </p:cTn>
                                        <p:tgtEl>
                                          <p:spTgt spid="960554"/>
                                        </p:tgtEl>
                                        <p:attrNameLst>
                                          <p:attrName>style.visibility</p:attrName>
                                        </p:attrNameLst>
                                      </p:cBhvr>
                                      <p:to>
                                        <p:strVal val="hidden"/>
                                      </p:to>
                                    </p:set>
                                  </p:childTnLst>
                                </p:cTn>
                              </p:par>
                              <p:par>
                                <p:cTn id="16" presetID="3" presetClass="entr" presetSubtype="10" fill="hold" grpId="0" nodeType="withEffect">
                                  <p:stCondLst>
                                    <p:cond delay="0"/>
                                  </p:stCondLst>
                                  <p:childTnLst>
                                    <p:set>
                                      <p:cBhvr>
                                        <p:cTn id="17" dur="1" fill="hold">
                                          <p:stCondLst>
                                            <p:cond delay="0"/>
                                          </p:stCondLst>
                                        </p:cTn>
                                        <p:tgtEl>
                                          <p:spTgt spid="960556"/>
                                        </p:tgtEl>
                                        <p:attrNameLst>
                                          <p:attrName>style.visibility</p:attrName>
                                        </p:attrNameLst>
                                      </p:cBhvr>
                                      <p:to>
                                        <p:strVal val="visible"/>
                                      </p:to>
                                    </p:set>
                                    <p:animEffect transition="in" filter="blinds(horizontal)">
                                      <p:cBhvr>
                                        <p:cTn id="18" dur="500"/>
                                        <p:tgtEl>
                                          <p:spTgt spid="960556"/>
                                        </p:tgtEl>
                                      </p:cBhvr>
                                    </p:animEffect>
                                  </p:childTnLst>
                                </p:cTn>
                              </p:par>
                            </p:childTnLst>
                          </p:cTn>
                        </p:par>
                        <p:par>
                          <p:cTn id="19" fill="hold">
                            <p:stCondLst>
                              <p:cond delay="1500"/>
                            </p:stCondLst>
                            <p:childTnLst>
                              <p:par>
                                <p:cTn id="20" presetID="3" presetClass="entr" presetSubtype="10" fill="hold" grpId="0" nodeType="afterEffect">
                                  <p:stCondLst>
                                    <p:cond delay="0"/>
                                  </p:stCondLst>
                                  <p:childTnLst>
                                    <p:set>
                                      <p:cBhvr>
                                        <p:cTn id="21" dur="1" fill="hold">
                                          <p:stCondLst>
                                            <p:cond delay="0"/>
                                          </p:stCondLst>
                                        </p:cTn>
                                        <p:tgtEl>
                                          <p:spTgt spid="960557"/>
                                        </p:tgtEl>
                                        <p:attrNameLst>
                                          <p:attrName>style.visibility</p:attrName>
                                        </p:attrNameLst>
                                      </p:cBhvr>
                                      <p:to>
                                        <p:strVal val="visible"/>
                                      </p:to>
                                    </p:set>
                                    <p:animEffect transition="in" filter="blinds(horizontal)">
                                      <p:cBhvr>
                                        <p:cTn id="22" dur="500"/>
                                        <p:tgtEl>
                                          <p:spTgt spid="96055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grpId="0" nodeType="clickEffect">
                                  <p:stCondLst>
                                    <p:cond delay="0"/>
                                  </p:stCondLst>
                                  <p:childTnLst>
                                    <p:animEffect transition="out" filter="fade">
                                      <p:cBhvr>
                                        <p:cTn id="26" dur="500"/>
                                        <p:tgtEl>
                                          <p:spTgt spid="55"/>
                                        </p:tgtEl>
                                      </p:cBhvr>
                                    </p:animEffect>
                                    <p:set>
                                      <p:cBhvr>
                                        <p:cTn id="27" dur="1" fill="hold">
                                          <p:stCondLst>
                                            <p:cond delay="499"/>
                                          </p:stCondLst>
                                        </p:cTn>
                                        <p:tgtEl>
                                          <p:spTgt spid="55"/>
                                        </p:tgtEl>
                                        <p:attrNameLst>
                                          <p:attrName>style.visibility</p:attrName>
                                        </p:attrNameLst>
                                      </p:cBhvr>
                                      <p:to>
                                        <p:strVal val="hidden"/>
                                      </p:to>
                                    </p:set>
                                  </p:childTnLst>
                                </p:cTn>
                              </p:par>
                            </p:childTnLst>
                          </p:cTn>
                        </p:par>
                        <p:par>
                          <p:cTn id="28" fill="hold">
                            <p:stCondLst>
                              <p:cond delay="500"/>
                            </p:stCondLst>
                            <p:childTnLst>
                              <p:par>
                                <p:cTn id="29" presetID="1" presetClass="entr" presetSubtype="0" fill="hold" grpId="0" nodeType="afterEffect">
                                  <p:stCondLst>
                                    <p:cond delay="0"/>
                                  </p:stCondLst>
                                  <p:childTnLst>
                                    <p:set>
                                      <p:cBhvr>
                                        <p:cTn id="30"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0515" grpId="0" animBg="1"/>
      <p:bldP spid="960554" grpId="0" animBg="1"/>
      <p:bldP spid="960555" grpId="0" animBg="1"/>
      <p:bldP spid="960556" grpId="0" animBg="1"/>
      <p:bldP spid="960557" grpId="0" animBg="1"/>
      <p:bldP spid="55" grpId="0" animBg="1"/>
      <p:bldP spid="57"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075" name="Rectangle 6"/>
          <p:cNvSpPr txBox="1">
            <a:spLocks noGrp="1" noChangeArrowheads="1"/>
          </p:cNvSpPr>
          <p:nvPr/>
        </p:nvSpPr>
        <p:spPr bwMode="auto">
          <a:xfrm>
            <a:off x="6553200" y="6248400"/>
            <a:ext cx="1905000" cy="457200"/>
          </a:xfrm>
          <a:prstGeom prst="rect">
            <a:avLst/>
          </a:prstGeom>
          <a:noFill/>
          <a:ln w="9525">
            <a:noFill/>
            <a:miter lim="800000"/>
            <a:headEnd/>
            <a:tailEnd/>
          </a:ln>
        </p:spPr>
        <p:txBody>
          <a:bodyPr/>
          <a:lstStyle/>
          <a:p>
            <a:pPr algn="r"/>
            <a:fld id="{8D1CEF6E-86B3-408B-9A00-8808B60A3D84}" type="slidenum">
              <a:rPr lang="ar-SA" sz="1400">
                <a:solidFill>
                  <a:schemeClr val="tx1"/>
                </a:solidFill>
                <a:latin typeface="Arial" panose="020B0604020202020204" pitchFamily="34" charset="0"/>
                <a:cs typeface="Arial" panose="020B0604020202020204" pitchFamily="34" charset="0"/>
              </a:rPr>
              <a:pPr algn="r"/>
              <a:t>71</a:t>
            </a:fld>
            <a:endParaRPr lang="en-US" sz="1400" dirty="0">
              <a:solidFill>
                <a:schemeClr val="tx1"/>
              </a:solidFill>
              <a:latin typeface="Arial" panose="020B0604020202020204" pitchFamily="34" charset="0"/>
              <a:cs typeface="Arial" panose="020B0604020202020204" pitchFamily="34" charset="0"/>
            </a:endParaRPr>
          </a:p>
        </p:txBody>
      </p:sp>
      <p:sp>
        <p:nvSpPr>
          <p:cNvPr id="259076" name="Slide Number Placeholder 4"/>
          <p:cNvSpPr txBox="1">
            <a:spLocks noGrp="1"/>
          </p:cNvSpPr>
          <p:nvPr/>
        </p:nvSpPr>
        <p:spPr bwMode="auto">
          <a:xfrm>
            <a:off x="6553200" y="6248400"/>
            <a:ext cx="1905000" cy="457200"/>
          </a:xfrm>
          <a:prstGeom prst="rect">
            <a:avLst/>
          </a:prstGeom>
          <a:noFill/>
          <a:ln w="9525">
            <a:noFill/>
            <a:miter lim="800000"/>
            <a:headEnd/>
            <a:tailEnd/>
          </a:ln>
        </p:spPr>
        <p:txBody>
          <a:bodyPr/>
          <a:lstStyle/>
          <a:p>
            <a:pPr algn="r"/>
            <a:fld id="{4ACD14D6-D0BE-4967-9831-39E24F334586}" type="slidenum">
              <a:rPr lang="ar-SA" sz="1400">
                <a:solidFill>
                  <a:schemeClr val="tx1"/>
                </a:solidFill>
                <a:latin typeface="Arial" panose="020B0604020202020204" pitchFamily="34" charset="0"/>
                <a:cs typeface="Arial" panose="020B0604020202020204" pitchFamily="34" charset="0"/>
              </a:rPr>
              <a:pPr algn="r"/>
              <a:t>71</a:t>
            </a:fld>
            <a:endParaRPr lang="en-US" sz="1400" dirty="0">
              <a:solidFill>
                <a:schemeClr val="tx1"/>
              </a:solidFill>
              <a:latin typeface="Arial" panose="020B0604020202020204" pitchFamily="34" charset="0"/>
              <a:cs typeface="Arial" panose="020B0604020202020204" pitchFamily="34" charset="0"/>
            </a:endParaRPr>
          </a:p>
        </p:txBody>
      </p:sp>
      <p:sp>
        <p:nvSpPr>
          <p:cNvPr id="7" name="Text Box 7"/>
          <p:cNvSpPr txBox="1">
            <a:spLocks noChangeArrowheads="1"/>
          </p:cNvSpPr>
          <p:nvPr/>
        </p:nvSpPr>
        <p:spPr bwMode="auto">
          <a:xfrm>
            <a:off x="882473" y="1800331"/>
            <a:ext cx="3917393" cy="523220"/>
          </a:xfrm>
          <a:prstGeom prst="rect">
            <a:avLst/>
          </a:prstGeom>
          <a:solidFill>
            <a:schemeClr val="bg1"/>
          </a:solidFill>
          <a:ln w="38100" algn="ctr">
            <a:solidFill>
              <a:schemeClr val="accent1"/>
            </a:solidFill>
            <a:miter lim="800000"/>
            <a:headEnd/>
            <a:tailEnd/>
          </a:ln>
          <a:effectLst>
            <a:outerShdw dist="107763" dir="2700000" algn="ctr" rotWithShape="0">
              <a:schemeClr val="bg2">
                <a:alpha val="50000"/>
              </a:schemeClr>
            </a:outerShdw>
          </a:effectLst>
        </p:spPr>
        <p:txBody>
          <a:bodyPr wrap="square">
            <a:spAutoFit/>
          </a:bodyPr>
          <a:lstStyle/>
          <a:p>
            <a:pPr algn="l"/>
            <a:r>
              <a:rPr lang="en-US" sz="2800" dirty="0">
                <a:solidFill>
                  <a:srgbClr val="FFFF00"/>
                </a:solidFill>
                <a:latin typeface="Arial" panose="020B0604020202020204" pitchFamily="34" charset="0"/>
              </a:rPr>
              <a:t>At Commit point …</a:t>
            </a:r>
          </a:p>
        </p:txBody>
      </p:sp>
      <p:sp>
        <p:nvSpPr>
          <p:cNvPr id="8" name="Text Box 7"/>
          <p:cNvSpPr txBox="1">
            <a:spLocks noChangeArrowheads="1"/>
          </p:cNvSpPr>
          <p:nvPr/>
        </p:nvSpPr>
        <p:spPr bwMode="auto">
          <a:xfrm>
            <a:off x="1591301" y="2271942"/>
            <a:ext cx="4641293" cy="523220"/>
          </a:xfrm>
          <a:prstGeom prst="rect">
            <a:avLst/>
          </a:prstGeom>
          <a:solidFill>
            <a:schemeClr val="bg1"/>
          </a:solidFill>
          <a:ln w="38100" algn="ctr">
            <a:solidFill>
              <a:srgbClr val="FFC000"/>
            </a:solidFill>
            <a:miter lim="800000"/>
            <a:headEnd/>
            <a:tailEnd/>
          </a:ln>
          <a:effectLst>
            <a:outerShdw dist="107763" dir="2700000" algn="ctr" rotWithShape="0">
              <a:schemeClr val="bg2">
                <a:alpha val="50000"/>
              </a:schemeClr>
            </a:outerShdw>
          </a:effectLst>
        </p:spPr>
        <p:txBody>
          <a:bodyPr wrap="square">
            <a:spAutoFit/>
          </a:bodyPr>
          <a:lstStyle/>
          <a:p>
            <a:pPr algn="l"/>
            <a:r>
              <a:rPr lang="en-US" sz="2800" dirty="0">
                <a:solidFill>
                  <a:srgbClr val="FFFF00"/>
                </a:solidFill>
                <a:latin typeface="Arial" panose="020B0604020202020204" pitchFamily="34" charset="0"/>
              </a:rPr>
              <a:t>No cache conflicts? We win.</a:t>
            </a:r>
          </a:p>
        </p:txBody>
      </p:sp>
      <p:sp>
        <p:nvSpPr>
          <p:cNvPr id="9" name="Text Box 7"/>
          <p:cNvSpPr txBox="1">
            <a:spLocks noChangeArrowheads="1"/>
          </p:cNvSpPr>
          <p:nvPr/>
        </p:nvSpPr>
        <p:spPr bwMode="auto">
          <a:xfrm>
            <a:off x="882473" y="3158428"/>
            <a:ext cx="6136615" cy="523220"/>
          </a:xfrm>
          <a:prstGeom prst="rect">
            <a:avLst/>
          </a:prstGeom>
          <a:solidFill>
            <a:schemeClr val="bg1"/>
          </a:solidFill>
          <a:ln w="38100" algn="ctr">
            <a:solidFill>
              <a:srgbClr val="FF0000"/>
            </a:solidFill>
            <a:miter lim="800000"/>
            <a:headEnd/>
            <a:tailEnd/>
          </a:ln>
          <a:effectLst>
            <a:outerShdw dist="107763" dir="2700000" algn="ctr" rotWithShape="0">
              <a:schemeClr val="bg2">
                <a:alpha val="50000"/>
              </a:schemeClr>
            </a:outerShdw>
          </a:effectLst>
        </p:spPr>
        <p:txBody>
          <a:bodyPr wrap="square">
            <a:spAutoFit/>
          </a:bodyPr>
          <a:lstStyle/>
          <a:p>
            <a:pPr algn="l"/>
            <a:r>
              <a:rPr lang="en-US" sz="2800" dirty="0">
                <a:solidFill>
                  <a:srgbClr val="FFFF00"/>
                </a:solidFill>
                <a:latin typeface="Arial" panose="020B0604020202020204" pitchFamily="34" charset="0"/>
              </a:rPr>
              <a:t>Mark transactional cache entries ….</a:t>
            </a:r>
          </a:p>
        </p:txBody>
      </p:sp>
      <p:sp>
        <p:nvSpPr>
          <p:cNvPr id="10" name="Text Box 7"/>
          <p:cNvSpPr txBox="1">
            <a:spLocks noChangeArrowheads="1"/>
          </p:cNvSpPr>
          <p:nvPr/>
        </p:nvSpPr>
        <p:spPr bwMode="auto">
          <a:xfrm>
            <a:off x="1613072" y="3628626"/>
            <a:ext cx="4675416" cy="523220"/>
          </a:xfrm>
          <a:prstGeom prst="rect">
            <a:avLst/>
          </a:prstGeom>
          <a:solidFill>
            <a:schemeClr val="bg1"/>
          </a:solidFill>
          <a:ln w="38100" algn="ctr">
            <a:solidFill>
              <a:srgbClr val="FFFF00"/>
            </a:solidFill>
            <a:miter lim="800000"/>
            <a:headEnd/>
            <a:tailEnd/>
          </a:ln>
          <a:effectLst>
            <a:outerShdw dist="107763" dir="2700000" algn="ctr" rotWithShape="0">
              <a:schemeClr val="bg2">
                <a:alpha val="50000"/>
              </a:schemeClr>
            </a:outerShdw>
          </a:effectLst>
        </p:spPr>
        <p:txBody>
          <a:bodyPr wrap="square">
            <a:spAutoFit/>
          </a:bodyPr>
          <a:lstStyle/>
          <a:p>
            <a:pPr algn="l"/>
            <a:r>
              <a:rPr lang="en-US" sz="2800" dirty="0">
                <a:solidFill>
                  <a:srgbClr val="FFFF00"/>
                </a:solidFill>
                <a:latin typeface="Arial" panose="020B0604020202020204" pitchFamily="34" charset="0"/>
              </a:rPr>
              <a:t>Was: read-only, Now: valid</a:t>
            </a:r>
          </a:p>
        </p:txBody>
      </p:sp>
      <p:sp>
        <p:nvSpPr>
          <p:cNvPr id="11" name="Text Box 7"/>
          <p:cNvSpPr txBox="1">
            <a:spLocks noChangeArrowheads="1"/>
          </p:cNvSpPr>
          <p:nvPr/>
        </p:nvSpPr>
        <p:spPr bwMode="auto">
          <a:xfrm>
            <a:off x="1619769" y="4323914"/>
            <a:ext cx="4675416" cy="523220"/>
          </a:xfrm>
          <a:prstGeom prst="rect">
            <a:avLst/>
          </a:prstGeom>
          <a:solidFill>
            <a:schemeClr val="bg1"/>
          </a:solidFill>
          <a:ln w="38100" algn="ctr">
            <a:solidFill>
              <a:srgbClr val="00B0F0"/>
            </a:solidFill>
            <a:miter lim="800000"/>
            <a:headEnd/>
            <a:tailEnd/>
          </a:ln>
          <a:effectLst>
            <a:outerShdw dist="107763" dir="2700000" algn="ctr" rotWithShape="0">
              <a:schemeClr val="bg2">
                <a:alpha val="50000"/>
              </a:schemeClr>
            </a:outerShdw>
          </a:effectLst>
        </p:spPr>
        <p:txBody>
          <a:bodyPr wrap="square">
            <a:spAutoFit/>
          </a:bodyPr>
          <a:lstStyle/>
          <a:p>
            <a:pPr algn="l"/>
            <a:r>
              <a:rPr lang="en-US" sz="2800" dirty="0">
                <a:solidFill>
                  <a:srgbClr val="FFFF00"/>
                </a:solidFill>
                <a:latin typeface="Arial" panose="020B0604020202020204" pitchFamily="34" charset="0"/>
              </a:rPr>
              <a:t>Was: modified, Now: dirty</a:t>
            </a:r>
          </a:p>
        </p:txBody>
      </p:sp>
      <p:sp>
        <p:nvSpPr>
          <p:cNvPr id="12" name="Text Box 7"/>
          <p:cNvSpPr txBox="1">
            <a:spLocks noChangeArrowheads="1"/>
          </p:cNvSpPr>
          <p:nvPr/>
        </p:nvSpPr>
        <p:spPr bwMode="auto">
          <a:xfrm rot="21353530">
            <a:off x="4118234" y="4585524"/>
            <a:ext cx="3439888" cy="523220"/>
          </a:xfrm>
          <a:prstGeom prst="rect">
            <a:avLst/>
          </a:prstGeom>
          <a:solidFill>
            <a:schemeClr val="bg1"/>
          </a:solidFill>
          <a:ln w="38100" algn="ctr">
            <a:solidFill>
              <a:srgbClr val="FF7C80"/>
            </a:solidFill>
            <a:miter lim="800000"/>
            <a:headEnd/>
            <a:tailEnd/>
          </a:ln>
          <a:effectLst>
            <a:outerShdw dist="107763" dir="2700000" algn="ctr" rotWithShape="0">
              <a:schemeClr val="bg2">
                <a:alpha val="50000"/>
              </a:schemeClr>
            </a:outerShdw>
          </a:effectLst>
        </p:spPr>
        <p:txBody>
          <a:bodyPr wrap="square">
            <a:spAutoFit/>
          </a:bodyPr>
          <a:lstStyle/>
          <a:p>
            <a:pPr algn="l"/>
            <a:r>
              <a:rPr lang="en-US" sz="2800" dirty="0">
                <a:solidFill>
                  <a:srgbClr val="FFFF00"/>
                </a:solidFill>
                <a:latin typeface="Arial" panose="020B0604020202020204" pitchFamily="34" charset="0"/>
              </a:rPr>
              <a:t>(will be written back)</a:t>
            </a:r>
          </a:p>
        </p:txBody>
      </p:sp>
      <p:sp>
        <p:nvSpPr>
          <p:cNvPr id="13" name="Text Box 7"/>
          <p:cNvSpPr txBox="1">
            <a:spLocks noChangeArrowheads="1"/>
          </p:cNvSpPr>
          <p:nvPr/>
        </p:nvSpPr>
        <p:spPr bwMode="auto">
          <a:xfrm>
            <a:off x="882473" y="5245156"/>
            <a:ext cx="4623502" cy="523220"/>
          </a:xfrm>
          <a:prstGeom prst="rect">
            <a:avLst/>
          </a:prstGeom>
          <a:solidFill>
            <a:schemeClr val="bg1"/>
          </a:solidFill>
          <a:ln w="38100" algn="ctr">
            <a:solidFill>
              <a:srgbClr val="0066FF"/>
            </a:solidFill>
            <a:miter lim="800000"/>
            <a:headEnd/>
            <a:tailEnd/>
          </a:ln>
          <a:effectLst>
            <a:outerShdw dist="107763" dir="2700000" algn="ctr" rotWithShape="0">
              <a:schemeClr val="bg2">
                <a:alpha val="50000"/>
              </a:schemeClr>
            </a:outerShdw>
          </a:effectLst>
        </p:spPr>
        <p:txBody>
          <a:bodyPr wrap="square">
            <a:spAutoFit/>
          </a:bodyPr>
          <a:lstStyle/>
          <a:p>
            <a:pPr algn="l"/>
            <a:r>
              <a:rPr lang="en-US" sz="2800" dirty="0">
                <a:solidFill>
                  <a:srgbClr val="FFFF00"/>
                </a:solidFill>
                <a:latin typeface="Arial" panose="020B0604020202020204" pitchFamily="34" charset="0"/>
              </a:rPr>
              <a:t>That’s (almost) everything!</a:t>
            </a:r>
          </a:p>
        </p:txBody>
      </p:sp>
      <p:sp>
        <p:nvSpPr>
          <p:cNvPr id="14" name="TextBox 13">
            <a:extLst>
              <a:ext uri="{FF2B5EF4-FFF2-40B4-BE49-F238E27FC236}">
                <a16:creationId xmlns:a16="http://schemas.microsoft.com/office/drawing/2014/main" id="{00A9962B-377E-4754-B008-78D20ECA7C60}"/>
              </a:ext>
            </a:extLst>
          </p:cNvPr>
          <p:cNvSpPr txBox="1"/>
          <p:nvPr/>
        </p:nvSpPr>
        <p:spPr bwMode="auto">
          <a:xfrm>
            <a:off x="368981" y="312546"/>
            <a:ext cx="1385316" cy="523220"/>
          </a:xfrm>
          <a:prstGeom prst="rect">
            <a:avLst/>
          </a:prstGeom>
          <a:solidFill>
            <a:schemeClr val="bg1"/>
          </a:solidFill>
          <a:ln w="76200">
            <a:solidFill>
              <a:schemeClr val="tx1">
                <a:lumMod val="85000"/>
              </a:schemeClr>
            </a:solid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2800" dirty="0">
                <a:solidFill>
                  <a:srgbClr val="FFFF00"/>
                </a:solidFill>
                <a:latin typeface="Arial" panose="020B0604020202020204" pitchFamily="34" charset="0"/>
                <a:cs typeface="Arial" panose="020B0604020202020204" pitchFamily="34" charset="0"/>
              </a:rPr>
              <a:t>Rewind</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linds(horizontal)">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blinds(horizontal)">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blinds(horizontal)">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blinds(horizontal)">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blinds(horizontal)">
                                      <p:cBhvr>
                                        <p:cTn id="32" dur="500"/>
                                        <p:tgtEl>
                                          <p:spTgt spid="12"/>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blinds(horizontal)">
                                      <p:cBhvr>
                                        <p:cTn id="3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a:defRPr/>
            </a:pPr>
            <a:fld id="{EC676077-9BBE-4665-AFEC-9A25D283D224}" type="slidenum">
              <a:rPr lang="he-IL" smtClean="0"/>
              <a:pPr>
                <a:defRPr/>
              </a:pPr>
              <a:t>72</a:t>
            </a:fld>
            <a:endParaRPr lang="en-US" dirty="0"/>
          </a:p>
        </p:txBody>
      </p:sp>
      <p:sp>
        <p:nvSpPr>
          <p:cNvPr id="5" name="Text Box 7"/>
          <p:cNvSpPr txBox="1">
            <a:spLocks noChangeArrowheads="1"/>
          </p:cNvSpPr>
          <p:nvPr/>
        </p:nvSpPr>
        <p:spPr bwMode="auto">
          <a:xfrm>
            <a:off x="981178" y="2010332"/>
            <a:ext cx="3809307" cy="523220"/>
          </a:xfrm>
          <a:prstGeom prst="rect">
            <a:avLst/>
          </a:prstGeom>
          <a:solidFill>
            <a:schemeClr val="bg1"/>
          </a:solidFill>
          <a:ln w="76200" algn="ctr">
            <a:solidFill>
              <a:schemeClr val="tx1">
                <a:lumMod val="75000"/>
              </a:schemeClr>
            </a:solidFill>
            <a:miter lim="800000"/>
            <a:headEnd/>
            <a:tailEnd/>
          </a:ln>
          <a:effectLst>
            <a:outerShdw dist="107763" dir="2700000" algn="ctr" rotWithShape="0">
              <a:schemeClr val="bg2">
                <a:alpha val="50000"/>
              </a:schemeClr>
            </a:outerShdw>
          </a:effectLst>
        </p:spPr>
        <p:txBody>
          <a:bodyPr wrap="square">
            <a:spAutoFit/>
          </a:bodyPr>
          <a:lstStyle/>
          <a:p>
            <a:pPr algn="l"/>
            <a:r>
              <a:rPr lang="en-US" sz="2800" dirty="0">
                <a:solidFill>
                  <a:schemeClr val="tx1">
                    <a:lumMod val="75000"/>
                  </a:schemeClr>
                </a:solidFill>
                <a:latin typeface="Arial" panose="020B0604020202020204" pitchFamily="34" charset="0"/>
              </a:rPr>
              <a:t>Transactions vs Locks</a:t>
            </a:r>
          </a:p>
        </p:txBody>
      </p:sp>
      <p:sp>
        <p:nvSpPr>
          <p:cNvPr id="6" name="Text Box 7"/>
          <p:cNvSpPr txBox="1">
            <a:spLocks noChangeArrowheads="1"/>
          </p:cNvSpPr>
          <p:nvPr/>
        </p:nvSpPr>
        <p:spPr bwMode="auto">
          <a:xfrm>
            <a:off x="981178" y="2904624"/>
            <a:ext cx="5435951" cy="523220"/>
          </a:xfrm>
          <a:prstGeom prst="rect">
            <a:avLst/>
          </a:prstGeom>
          <a:solidFill>
            <a:schemeClr val="bg1"/>
          </a:solidFill>
          <a:ln w="76200" algn="ctr">
            <a:solidFill>
              <a:schemeClr val="tx1">
                <a:lumMod val="75000"/>
              </a:schemeClr>
            </a:solidFill>
            <a:miter lim="800000"/>
            <a:headEnd/>
            <a:tailEnd/>
          </a:ln>
          <a:effectLst>
            <a:outerShdw dist="107763" dir="2700000" algn="ctr" rotWithShape="0">
              <a:schemeClr val="bg2">
                <a:alpha val="50000"/>
              </a:schemeClr>
            </a:outerShdw>
          </a:effectLst>
        </p:spPr>
        <p:txBody>
          <a:bodyPr wrap="square">
            <a:spAutoFit/>
          </a:bodyPr>
          <a:lstStyle/>
          <a:p>
            <a:pPr algn="l"/>
            <a:r>
              <a:rPr lang="en-US" sz="2800" dirty="0">
                <a:solidFill>
                  <a:schemeClr val="tx1">
                    <a:lumMod val="75000"/>
                  </a:schemeClr>
                </a:solidFill>
                <a:latin typeface="Arial" panose="020B0604020202020204" pitchFamily="34" charset="0"/>
              </a:rPr>
              <a:t>Hardware Transactional Memory</a:t>
            </a:r>
          </a:p>
        </p:txBody>
      </p:sp>
      <p:sp>
        <p:nvSpPr>
          <p:cNvPr id="7" name="Text Box 7"/>
          <p:cNvSpPr txBox="1">
            <a:spLocks noChangeArrowheads="1"/>
          </p:cNvSpPr>
          <p:nvPr/>
        </p:nvSpPr>
        <p:spPr bwMode="auto">
          <a:xfrm>
            <a:off x="981178" y="3798916"/>
            <a:ext cx="5435951" cy="523220"/>
          </a:xfrm>
          <a:prstGeom prst="rect">
            <a:avLst/>
          </a:prstGeom>
          <a:solidFill>
            <a:schemeClr val="bg1"/>
          </a:solidFill>
          <a:ln w="76200" algn="ctr">
            <a:solidFill>
              <a:srgbClr val="FF0000"/>
            </a:solidFill>
            <a:miter lim="800000"/>
            <a:headEnd/>
            <a:tailEnd/>
          </a:ln>
          <a:effectLst>
            <a:outerShdw dist="107763" dir="2700000" algn="ctr" rotWithShape="0">
              <a:schemeClr val="bg2">
                <a:alpha val="50000"/>
              </a:schemeClr>
            </a:outerShdw>
          </a:effectLst>
        </p:spPr>
        <p:txBody>
          <a:bodyPr wrap="square">
            <a:spAutoFit/>
          </a:bodyPr>
          <a:lstStyle/>
          <a:p>
            <a:pPr algn="l"/>
            <a:r>
              <a:rPr lang="en-US" sz="2800" dirty="0">
                <a:solidFill>
                  <a:srgbClr val="FFFF00"/>
                </a:solidFill>
                <a:latin typeface="Arial" panose="020B0604020202020204" pitchFamily="34" charset="0"/>
              </a:rPr>
              <a:t>Using Transactional Memory</a:t>
            </a:r>
          </a:p>
        </p:txBody>
      </p:sp>
      <p:sp>
        <p:nvSpPr>
          <p:cNvPr id="8" name="Text Box 7"/>
          <p:cNvSpPr txBox="1">
            <a:spLocks noChangeArrowheads="1"/>
          </p:cNvSpPr>
          <p:nvPr/>
        </p:nvSpPr>
        <p:spPr bwMode="auto">
          <a:xfrm>
            <a:off x="981178" y="4693208"/>
            <a:ext cx="4262462" cy="523220"/>
          </a:xfrm>
          <a:prstGeom prst="rect">
            <a:avLst/>
          </a:prstGeom>
          <a:solidFill>
            <a:schemeClr val="bg1"/>
          </a:solidFill>
          <a:ln w="76200" algn="ctr">
            <a:solidFill>
              <a:schemeClr val="tx1">
                <a:lumMod val="75000"/>
              </a:schemeClr>
            </a:solidFill>
            <a:miter lim="800000"/>
            <a:headEnd/>
            <a:tailEnd/>
          </a:ln>
          <a:effectLst>
            <a:outerShdw dist="107763" dir="2700000" algn="ctr" rotWithShape="0">
              <a:schemeClr val="bg2">
                <a:alpha val="50000"/>
              </a:schemeClr>
            </a:outerShdw>
          </a:effectLst>
        </p:spPr>
        <p:txBody>
          <a:bodyPr wrap="square">
            <a:spAutoFit/>
          </a:bodyPr>
          <a:lstStyle/>
          <a:p>
            <a:pPr algn="l"/>
            <a:r>
              <a:rPr lang="en-US" sz="2800" dirty="0">
                <a:solidFill>
                  <a:schemeClr val="tx1">
                    <a:lumMod val="75000"/>
                  </a:schemeClr>
                </a:solidFill>
                <a:latin typeface="Arial" panose="020B0604020202020204" pitchFamily="34" charset="0"/>
              </a:rPr>
              <a:t>Transactions with Locks?</a:t>
            </a:r>
          </a:p>
        </p:txBody>
      </p:sp>
      <p:sp>
        <p:nvSpPr>
          <p:cNvPr id="10" name="Text Box 7"/>
          <p:cNvSpPr txBox="1">
            <a:spLocks noChangeArrowheads="1"/>
          </p:cNvSpPr>
          <p:nvPr/>
        </p:nvSpPr>
        <p:spPr bwMode="auto">
          <a:xfrm>
            <a:off x="981175" y="5582233"/>
            <a:ext cx="3695755" cy="523220"/>
          </a:xfrm>
          <a:prstGeom prst="rect">
            <a:avLst/>
          </a:prstGeom>
          <a:solidFill>
            <a:schemeClr val="bg1"/>
          </a:solidFill>
          <a:ln w="76200" algn="ctr">
            <a:solidFill>
              <a:schemeClr val="tx1">
                <a:lumMod val="75000"/>
              </a:schemeClr>
            </a:solidFill>
            <a:miter lim="800000"/>
            <a:headEnd/>
            <a:tailEnd/>
          </a:ln>
          <a:effectLst>
            <a:outerShdw dist="107763" dir="2700000" algn="ctr" rotWithShape="0">
              <a:schemeClr val="bg2">
                <a:alpha val="50000"/>
              </a:schemeClr>
            </a:outerShdw>
          </a:effectLst>
        </p:spPr>
        <p:txBody>
          <a:bodyPr wrap="square">
            <a:spAutoFit/>
          </a:bodyPr>
          <a:lstStyle/>
          <a:p>
            <a:pPr algn="l"/>
            <a:r>
              <a:rPr lang="en-US" sz="2800" dirty="0">
                <a:solidFill>
                  <a:schemeClr val="tx1">
                    <a:lumMod val="75000"/>
                  </a:schemeClr>
                </a:solidFill>
                <a:latin typeface="Arial" panose="020B0604020202020204" pitchFamily="34" charset="0"/>
              </a:rPr>
              <a:t>Research Questions</a:t>
            </a:r>
          </a:p>
        </p:txBody>
      </p:sp>
      <p:sp>
        <p:nvSpPr>
          <p:cNvPr id="9" name="TextBox 8">
            <a:extLst>
              <a:ext uri="{FF2B5EF4-FFF2-40B4-BE49-F238E27FC236}">
                <a16:creationId xmlns:a16="http://schemas.microsoft.com/office/drawing/2014/main" id="{2114772D-7D04-42B7-B284-E6CA85F3E2D5}"/>
              </a:ext>
            </a:extLst>
          </p:cNvPr>
          <p:cNvSpPr txBox="1"/>
          <p:nvPr/>
        </p:nvSpPr>
        <p:spPr bwMode="auto">
          <a:xfrm>
            <a:off x="368981" y="312546"/>
            <a:ext cx="1845377" cy="523220"/>
          </a:xfrm>
          <a:prstGeom prst="rect">
            <a:avLst/>
          </a:prstGeom>
          <a:solidFill>
            <a:schemeClr val="bg1"/>
          </a:solidFill>
          <a:ln w="76200">
            <a:solidFill>
              <a:schemeClr val="tx1">
                <a:lumMod val="85000"/>
              </a:schemeClr>
            </a:solid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2800" dirty="0">
                <a:solidFill>
                  <a:srgbClr val="FFFF00"/>
                </a:solidFill>
                <a:latin typeface="Arial" panose="020B0604020202020204" pitchFamily="34" charset="0"/>
                <a:cs typeface="Arial" panose="020B0604020202020204" pitchFamily="34" charset="0"/>
              </a:rPr>
              <a:t>Road Map</a:t>
            </a:r>
          </a:p>
        </p:txBody>
      </p:sp>
    </p:spTree>
    <p:extLst>
      <p:ext uri="{BB962C8B-B14F-4D97-AF65-F5344CB8AC3E}">
        <p14:creationId xmlns:p14="http://schemas.microsoft.com/office/powerpoint/2010/main" val="349264712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10"/>
          <p:cNvSpPr txBox="1">
            <a:spLocks/>
          </p:cNvSpPr>
          <p:nvPr/>
        </p:nvSpPr>
        <p:spPr bwMode="auto">
          <a:xfrm>
            <a:off x="6554880" y="6247376"/>
            <a:ext cx="2128320" cy="47093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defPPr>
              <a:defRPr lang="en-GB"/>
            </a:defPPr>
            <a:lvl1pPr algn="r" defTabSz="453186" rtl="0" fontAlgn="base" hangingPunct="0">
              <a:lnSpc>
                <a:spcPct val="93000"/>
              </a:lnSpc>
              <a:spcBef>
                <a:spcPct val="0"/>
              </a:spcBef>
              <a:spcAft>
                <a:spcPct val="0"/>
              </a:spcAft>
              <a:buClr>
                <a:srgbClr val="000000"/>
              </a:buClr>
              <a:buSzPct val="100000"/>
              <a:buFont typeface="Times New Roman" pitchFamily="16" charset="0"/>
              <a:tabLst>
                <a:tab pos="717537" algn="l"/>
                <a:tab pos="1435089" algn="l"/>
                <a:tab pos="2152641" algn="l"/>
              </a:tabLst>
              <a:defRPr sz="1400" kern="1200">
                <a:solidFill>
                  <a:srgbClr val="000000"/>
                </a:solidFill>
                <a:latin typeface="Times New Roman" pitchFamily="16" charset="0"/>
                <a:ea typeface="+mn-ea"/>
                <a:cs typeface="+mn-cs"/>
              </a:defRPr>
            </a:lvl1pPr>
            <a:lvl2pPr marL="736446" indent="-283240" algn="l" defTabSz="453186" rtl="0" fontAlgn="base" hangingPunct="0">
              <a:lnSpc>
                <a:spcPct val="93000"/>
              </a:lnSpc>
              <a:spcBef>
                <a:spcPct val="0"/>
              </a:spcBef>
              <a:spcAft>
                <a:spcPct val="0"/>
              </a:spcAft>
              <a:buClr>
                <a:srgbClr val="000000"/>
              </a:buClr>
              <a:buSzPct val="100000"/>
              <a:buFont typeface="Times New Roman" pitchFamily="16" charset="0"/>
              <a:defRPr kern="1200">
                <a:solidFill>
                  <a:schemeClr val="tx1"/>
                </a:solidFill>
                <a:latin typeface="Arial" charset="0"/>
                <a:ea typeface="DejaVu Sans" charset="0"/>
                <a:cs typeface="DejaVu Sans" charset="0"/>
              </a:defRPr>
            </a:lvl2pPr>
            <a:lvl3pPr marL="1132958" indent="-226602" algn="l" defTabSz="453186" rtl="0" fontAlgn="base" hangingPunct="0">
              <a:lnSpc>
                <a:spcPct val="93000"/>
              </a:lnSpc>
              <a:spcBef>
                <a:spcPct val="0"/>
              </a:spcBef>
              <a:spcAft>
                <a:spcPct val="0"/>
              </a:spcAft>
              <a:buClr>
                <a:srgbClr val="000000"/>
              </a:buClr>
              <a:buSzPct val="100000"/>
              <a:buFont typeface="Times New Roman" pitchFamily="16" charset="0"/>
              <a:defRPr kern="1200">
                <a:solidFill>
                  <a:schemeClr val="tx1"/>
                </a:solidFill>
                <a:latin typeface="Arial" charset="0"/>
                <a:ea typeface="DejaVu Sans" charset="0"/>
                <a:cs typeface="DejaVu Sans" charset="0"/>
              </a:defRPr>
            </a:lvl3pPr>
            <a:lvl4pPr marL="1586163" indent="-226602" algn="l" defTabSz="453186" rtl="0" fontAlgn="base" hangingPunct="0">
              <a:lnSpc>
                <a:spcPct val="93000"/>
              </a:lnSpc>
              <a:spcBef>
                <a:spcPct val="0"/>
              </a:spcBef>
              <a:spcAft>
                <a:spcPct val="0"/>
              </a:spcAft>
              <a:buClr>
                <a:srgbClr val="000000"/>
              </a:buClr>
              <a:buSzPct val="100000"/>
              <a:buFont typeface="Times New Roman" pitchFamily="16" charset="0"/>
              <a:defRPr kern="1200">
                <a:solidFill>
                  <a:schemeClr val="tx1"/>
                </a:solidFill>
                <a:latin typeface="Arial" charset="0"/>
                <a:ea typeface="DejaVu Sans" charset="0"/>
                <a:cs typeface="DejaVu Sans" charset="0"/>
              </a:defRPr>
            </a:lvl4pPr>
            <a:lvl5pPr marL="2039350" indent="-226602" algn="l" defTabSz="453186" rtl="0" fontAlgn="base" hangingPunct="0">
              <a:lnSpc>
                <a:spcPct val="93000"/>
              </a:lnSpc>
              <a:spcBef>
                <a:spcPct val="0"/>
              </a:spcBef>
              <a:spcAft>
                <a:spcPct val="0"/>
              </a:spcAft>
              <a:buClr>
                <a:srgbClr val="000000"/>
              </a:buClr>
              <a:buSzPct val="100000"/>
              <a:buFont typeface="Times New Roman" pitchFamily="16" charset="0"/>
              <a:defRPr kern="1200">
                <a:solidFill>
                  <a:schemeClr val="tx1"/>
                </a:solidFill>
                <a:latin typeface="Arial" charset="0"/>
                <a:ea typeface="DejaVu Sans" charset="0"/>
                <a:cs typeface="DejaVu Sans" charset="0"/>
              </a:defRPr>
            </a:lvl5pPr>
            <a:lvl6pPr marL="2265928" algn="l" defTabSz="906369" rtl="0" eaLnBrk="1" latinLnBrk="0" hangingPunct="1">
              <a:defRPr kern="1200">
                <a:solidFill>
                  <a:schemeClr val="tx1"/>
                </a:solidFill>
                <a:latin typeface="Arial" charset="0"/>
                <a:ea typeface="DejaVu Sans" charset="0"/>
                <a:cs typeface="DejaVu Sans" charset="0"/>
              </a:defRPr>
            </a:lvl6pPr>
            <a:lvl7pPr marL="2719132" algn="l" defTabSz="906369" rtl="0" eaLnBrk="1" latinLnBrk="0" hangingPunct="1">
              <a:defRPr kern="1200">
                <a:solidFill>
                  <a:schemeClr val="tx1"/>
                </a:solidFill>
                <a:latin typeface="Arial" charset="0"/>
                <a:ea typeface="DejaVu Sans" charset="0"/>
                <a:cs typeface="DejaVu Sans" charset="0"/>
              </a:defRPr>
            </a:lvl7pPr>
            <a:lvl8pPr marL="3172319" algn="l" defTabSz="906369" rtl="0" eaLnBrk="1" latinLnBrk="0" hangingPunct="1">
              <a:defRPr kern="1200">
                <a:solidFill>
                  <a:schemeClr val="tx1"/>
                </a:solidFill>
                <a:latin typeface="Arial" charset="0"/>
                <a:ea typeface="DejaVu Sans" charset="0"/>
                <a:cs typeface="DejaVu Sans" charset="0"/>
              </a:defRPr>
            </a:lvl8pPr>
            <a:lvl9pPr marL="3625509" algn="l" defTabSz="906369" rtl="0" eaLnBrk="1" latinLnBrk="0" hangingPunct="1">
              <a:defRPr kern="1200">
                <a:solidFill>
                  <a:schemeClr val="tx1"/>
                </a:solidFill>
                <a:latin typeface="Arial" charset="0"/>
                <a:ea typeface="DejaVu Sans" charset="0"/>
                <a:cs typeface="DejaVu Sans" charset="0"/>
              </a:defRPr>
            </a:lvl9pPr>
          </a:lstStyle>
          <a:p>
            <a:pPr defTabSz="411085" eaLnBrk="1">
              <a:tabLst>
                <a:tab pos="650878" algn="l"/>
                <a:tab pos="1301769" algn="l"/>
                <a:tab pos="1952661" algn="l"/>
              </a:tabLst>
              <a:defRPr/>
            </a:pPr>
            <a:fld id="{175702FE-22A9-4C43-9DEB-11FBB7B62C47}" type="slidenum">
              <a:rPr lang="en-US" sz="1300"/>
              <a:pPr defTabSz="411085" eaLnBrk="1">
                <a:tabLst>
                  <a:tab pos="650878" algn="l"/>
                  <a:tab pos="1301769" algn="l"/>
                  <a:tab pos="1952661" algn="l"/>
                </a:tabLst>
                <a:defRPr/>
              </a:pPr>
              <a:t>73</a:t>
            </a:fld>
            <a:endParaRPr lang="en-US" sz="1300"/>
          </a:p>
        </p:txBody>
      </p:sp>
      <p:sp>
        <p:nvSpPr>
          <p:cNvPr id="15" name="Title 1"/>
          <p:cNvSpPr txBox="1">
            <a:spLocks/>
          </p:cNvSpPr>
          <p:nvPr/>
        </p:nvSpPr>
        <p:spPr>
          <a:xfrm>
            <a:off x="586452" y="281309"/>
            <a:ext cx="8229600" cy="659109"/>
          </a:xfrm>
          <a:prstGeom prst="rect">
            <a:avLst/>
          </a:prstGeom>
        </p:spPr>
        <p:txBody>
          <a:bodyPr lIns="82945" tIns="41473" rIns="82945" bIns="41473"/>
          <a:lstStyle>
            <a:lvl1pPr algn="ctr" defTabSz="453186" rtl="0" eaLnBrk="0" fontAlgn="base" hangingPunct="0">
              <a:lnSpc>
                <a:spcPct val="93000"/>
              </a:lnSpc>
              <a:spcBef>
                <a:spcPct val="0"/>
              </a:spcBef>
              <a:spcAft>
                <a:spcPct val="0"/>
              </a:spcAft>
              <a:buClr>
                <a:srgbClr val="000000"/>
              </a:buClr>
              <a:buSzPct val="100000"/>
              <a:buFont typeface="Times New Roman" pitchFamily="16" charset="0"/>
              <a:defRPr sz="4400">
                <a:solidFill>
                  <a:srgbClr val="000000"/>
                </a:solidFill>
                <a:latin typeface="+mj-lt"/>
                <a:ea typeface="+mj-ea"/>
                <a:cs typeface="+mj-cs"/>
              </a:defRPr>
            </a:lvl1pPr>
            <a:lvl2pPr algn="ctr" defTabSz="453186" rtl="0" eaLnBrk="0" fontAlgn="base" hangingPunct="0">
              <a:lnSpc>
                <a:spcPct val="93000"/>
              </a:lnSpc>
              <a:spcBef>
                <a:spcPct val="0"/>
              </a:spcBef>
              <a:spcAft>
                <a:spcPct val="0"/>
              </a:spcAft>
              <a:buClr>
                <a:srgbClr val="000000"/>
              </a:buClr>
              <a:buSzPct val="100000"/>
              <a:buFont typeface="Times New Roman" pitchFamily="16" charset="0"/>
              <a:defRPr sz="4400">
                <a:solidFill>
                  <a:srgbClr val="000000"/>
                </a:solidFill>
                <a:latin typeface="Arial" charset="0"/>
                <a:ea typeface="DejaVu Sans" charset="0"/>
                <a:cs typeface="DejaVu Sans" charset="0"/>
              </a:defRPr>
            </a:lvl2pPr>
            <a:lvl3pPr algn="ctr" defTabSz="453186" rtl="0" eaLnBrk="0" fontAlgn="base" hangingPunct="0">
              <a:lnSpc>
                <a:spcPct val="93000"/>
              </a:lnSpc>
              <a:spcBef>
                <a:spcPct val="0"/>
              </a:spcBef>
              <a:spcAft>
                <a:spcPct val="0"/>
              </a:spcAft>
              <a:buClr>
                <a:srgbClr val="000000"/>
              </a:buClr>
              <a:buSzPct val="100000"/>
              <a:buFont typeface="Times New Roman" pitchFamily="16" charset="0"/>
              <a:defRPr sz="4400">
                <a:solidFill>
                  <a:srgbClr val="000000"/>
                </a:solidFill>
                <a:latin typeface="Arial" charset="0"/>
                <a:ea typeface="DejaVu Sans" charset="0"/>
                <a:cs typeface="DejaVu Sans" charset="0"/>
              </a:defRPr>
            </a:lvl3pPr>
            <a:lvl4pPr algn="ctr" defTabSz="453186" rtl="0" eaLnBrk="0" fontAlgn="base" hangingPunct="0">
              <a:lnSpc>
                <a:spcPct val="93000"/>
              </a:lnSpc>
              <a:spcBef>
                <a:spcPct val="0"/>
              </a:spcBef>
              <a:spcAft>
                <a:spcPct val="0"/>
              </a:spcAft>
              <a:buClr>
                <a:srgbClr val="000000"/>
              </a:buClr>
              <a:buSzPct val="100000"/>
              <a:buFont typeface="Times New Roman" pitchFamily="16" charset="0"/>
              <a:defRPr sz="4400">
                <a:solidFill>
                  <a:srgbClr val="000000"/>
                </a:solidFill>
                <a:latin typeface="Arial" charset="0"/>
                <a:ea typeface="DejaVu Sans" charset="0"/>
                <a:cs typeface="DejaVu Sans" charset="0"/>
              </a:defRPr>
            </a:lvl4pPr>
            <a:lvl5pPr algn="ctr" defTabSz="453186" rtl="0" eaLnBrk="0" fontAlgn="base" hangingPunct="0">
              <a:lnSpc>
                <a:spcPct val="93000"/>
              </a:lnSpc>
              <a:spcBef>
                <a:spcPct val="0"/>
              </a:spcBef>
              <a:spcAft>
                <a:spcPct val="0"/>
              </a:spcAft>
              <a:buClr>
                <a:srgbClr val="000000"/>
              </a:buClr>
              <a:buSzPct val="100000"/>
              <a:buFont typeface="Times New Roman" pitchFamily="16" charset="0"/>
              <a:defRPr sz="4400">
                <a:solidFill>
                  <a:srgbClr val="000000"/>
                </a:solidFill>
                <a:latin typeface="Arial" charset="0"/>
                <a:ea typeface="DejaVu Sans" charset="0"/>
                <a:cs typeface="DejaVu Sans" charset="0"/>
              </a:defRPr>
            </a:lvl5pPr>
            <a:lvl6pPr marL="2492546" indent="-226602" algn="ctr" defTabSz="453186" rtl="0" fontAlgn="base" hangingPunct="0">
              <a:lnSpc>
                <a:spcPct val="93000"/>
              </a:lnSpc>
              <a:spcBef>
                <a:spcPct val="0"/>
              </a:spcBef>
              <a:spcAft>
                <a:spcPct val="0"/>
              </a:spcAft>
              <a:buClr>
                <a:srgbClr val="000000"/>
              </a:buClr>
              <a:buSzPct val="100000"/>
              <a:buFont typeface="Times New Roman" pitchFamily="16" charset="0"/>
              <a:defRPr sz="4400">
                <a:solidFill>
                  <a:srgbClr val="000000"/>
                </a:solidFill>
                <a:latin typeface="Arial" charset="0"/>
                <a:ea typeface="DejaVu Sans" charset="0"/>
                <a:cs typeface="DejaVu Sans" charset="0"/>
              </a:defRPr>
            </a:lvl6pPr>
            <a:lvl7pPr marL="2945723" indent="-226602" algn="ctr" defTabSz="453186" rtl="0" fontAlgn="base" hangingPunct="0">
              <a:lnSpc>
                <a:spcPct val="93000"/>
              </a:lnSpc>
              <a:spcBef>
                <a:spcPct val="0"/>
              </a:spcBef>
              <a:spcAft>
                <a:spcPct val="0"/>
              </a:spcAft>
              <a:buClr>
                <a:srgbClr val="000000"/>
              </a:buClr>
              <a:buSzPct val="100000"/>
              <a:buFont typeface="Times New Roman" pitchFamily="16" charset="0"/>
              <a:defRPr sz="4400">
                <a:solidFill>
                  <a:srgbClr val="000000"/>
                </a:solidFill>
                <a:latin typeface="Arial" charset="0"/>
                <a:ea typeface="DejaVu Sans" charset="0"/>
                <a:cs typeface="DejaVu Sans" charset="0"/>
              </a:defRPr>
            </a:lvl7pPr>
            <a:lvl8pPr marL="3398910" indent="-226602" algn="ctr" defTabSz="453186" rtl="0" fontAlgn="base" hangingPunct="0">
              <a:lnSpc>
                <a:spcPct val="93000"/>
              </a:lnSpc>
              <a:spcBef>
                <a:spcPct val="0"/>
              </a:spcBef>
              <a:spcAft>
                <a:spcPct val="0"/>
              </a:spcAft>
              <a:buClr>
                <a:srgbClr val="000000"/>
              </a:buClr>
              <a:buSzPct val="100000"/>
              <a:buFont typeface="Times New Roman" pitchFamily="16" charset="0"/>
              <a:defRPr sz="4400">
                <a:solidFill>
                  <a:srgbClr val="000000"/>
                </a:solidFill>
                <a:latin typeface="Arial" charset="0"/>
                <a:ea typeface="DejaVu Sans" charset="0"/>
                <a:cs typeface="DejaVu Sans" charset="0"/>
              </a:defRPr>
            </a:lvl8pPr>
            <a:lvl9pPr marL="3852110" indent="-226602" algn="ctr" defTabSz="453186" rtl="0" fontAlgn="base" hangingPunct="0">
              <a:lnSpc>
                <a:spcPct val="93000"/>
              </a:lnSpc>
              <a:spcBef>
                <a:spcPct val="0"/>
              </a:spcBef>
              <a:spcAft>
                <a:spcPct val="0"/>
              </a:spcAft>
              <a:buClr>
                <a:srgbClr val="000000"/>
              </a:buClr>
              <a:buSzPct val="100000"/>
              <a:buFont typeface="Times New Roman" pitchFamily="16" charset="0"/>
              <a:defRPr sz="4400">
                <a:solidFill>
                  <a:srgbClr val="000000"/>
                </a:solidFill>
                <a:latin typeface="Arial" charset="0"/>
                <a:ea typeface="DejaVu Sans" charset="0"/>
                <a:cs typeface="DejaVu Sans" charset="0"/>
              </a:defRPr>
            </a:lvl9pPr>
          </a:lstStyle>
          <a:p>
            <a:pPr defTabSz="411085">
              <a:defRPr/>
            </a:pPr>
            <a:r>
              <a:rPr lang="en-US" sz="3300" b="1" kern="0" dirty="0">
                <a:latin typeface="Arial" panose="020B0604020202020204" pitchFamily="34" charset="0"/>
              </a:rPr>
              <a:t>Hardware Transactional Memory (HTM)</a:t>
            </a:r>
          </a:p>
        </p:txBody>
      </p:sp>
      <p:sp>
        <p:nvSpPr>
          <p:cNvPr id="7" name="Text Box 40"/>
          <p:cNvSpPr txBox="1">
            <a:spLocks noChangeArrowheads="1"/>
          </p:cNvSpPr>
          <p:nvPr/>
        </p:nvSpPr>
        <p:spPr bwMode="auto">
          <a:xfrm>
            <a:off x="712115" y="2438400"/>
            <a:ext cx="7052517" cy="523220"/>
          </a:xfrm>
          <a:prstGeom prst="rect">
            <a:avLst/>
          </a:prstGeom>
          <a:solidFill>
            <a:schemeClr val="bg1"/>
          </a:solidFill>
          <a:ln w="76200" algn="ctr">
            <a:solidFill>
              <a:srgbClr val="FF0000"/>
            </a:solidFill>
            <a:miter lim="800000"/>
            <a:headEnd/>
            <a:tailEnd/>
          </a:ln>
          <a:effectLst>
            <a:outerShdw dist="107763" dir="2700000" algn="ctr" rotWithShape="0">
              <a:schemeClr val="bg2">
                <a:alpha val="50000"/>
              </a:schemeClr>
            </a:outerShdw>
          </a:effectLst>
        </p:spPr>
        <p:txBody>
          <a:bodyPr wrap="square">
            <a:spAutoFit/>
          </a:bodyPr>
          <a:lstStyle/>
          <a:p>
            <a:pPr defTabSz="829452" eaLnBrk="1" fontAlgn="auto" hangingPunct="1">
              <a:spcBef>
                <a:spcPts val="0"/>
              </a:spcBef>
              <a:spcAft>
                <a:spcPts val="0"/>
              </a:spcAft>
              <a:defRPr/>
            </a:pPr>
            <a:r>
              <a:rPr lang="en-US" sz="2800" kern="0" dirty="0">
                <a:solidFill>
                  <a:srgbClr val="FFFF00"/>
                </a:solidFill>
                <a:latin typeface="Arial" panose="020B0604020202020204" pitchFamily="34" charset="0"/>
                <a:cs typeface="Arial" panose="020B0604020202020204" pitchFamily="34" charset="0"/>
              </a:rPr>
              <a:t>IBM’s Blue Gene/Q &amp; System Z &amp; Power8</a:t>
            </a:r>
          </a:p>
        </p:txBody>
      </p:sp>
      <p:sp>
        <p:nvSpPr>
          <p:cNvPr id="10" name="Text Box 40"/>
          <p:cNvSpPr txBox="1">
            <a:spLocks noChangeArrowheads="1"/>
          </p:cNvSpPr>
          <p:nvPr/>
        </p:nvSpPr>
        <p:spPr bwMode="auto">
          <a:xfrm>
            <a:off x="3132275" y="3819668"/>
            <a:ext cx="5170153" cy="523220"/>
          </a:xfrm>
          <a:prstGeom prst="rect">
            <a:avLst/>
          </a:prstGeom>
          <a:solidFill>
            <a:schemeClr val="bg1"/>
          </a:solidFill>
          <a:ln w="76200" algn="ctr">
            <a:solidFill>
              <a:srgbClr val="FF0000"/>
            </a:solidFill>
            <a:miter lim="800000"/>
            <a:headEnd/>
            <a:tailEnd/>
          </a:ln>
          <a:effectLst>
            <a:outerShdw dist="107763" dir="2700000" algn="ctr" rotWithShape="0">
              <a:schemeClr val="bg2">
                <a:alpha val="50000"/>
              </a:schemeClr>
            </a:outerShdw>
          </a:effectLst>
        </p:spPr>
        <p:txBody>
          <a:bodyPr wrap="square">
            <a:spAutoFit/>
          </a:bodyPr>
          <a:lstStyle/>
          <a:p>
            <a:pPr defTabSz="829452" eaLnBrk="1" fontAlgn="auto" hangingPunct="1">
              <a:spcBef>
                <a:spcPts val="0"/>
              </a:spcBef>
              <a:spcAft>
                <a:spcPts val="0"/>
              </a:spcAft>
              <a:defRPr/>
            </a:pPr>
            <a:r>
              <a:rPr lang="en-US" sz="2800" kern="0" dirty="0">
                <a:solidFill>
                  <a:srgbClr val="FFFF00"/>
                </a:solidFill>
                <a:latin typeface="Arial" panose="020B0604020202020204" pitchFamily="34" charset="0"/>
                <a:cs typeface="Arial" panose="020B0604020202020204" pitchFamily="34" charset="0"/>
              </a:rPr>
              <a:t>Intel’s TSX extensions</a:t>
            </a:r>
          </a:p>
        </p:txBody>
      </p:sp>
    </p:spTree>
    <p:extLst>
      <p:ext uri="{BB962C8B-B14F-4D97-AF65-F5344CB8AC3E}">
        <p14:creationId xmlns:p14="http://schemas.microsoft.com/office/powerpoint/2010/main" val="1882765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blinds(horizontal)">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1168608" y="2274838"/>
            <a:ext cx="6806784" cy="2308324"/>
          </a:xfrm>
          <a:prstGeom prst="rect">
            <a:avLst/>
          </a:prstGeom>
          <a:solidFill>
            <a:srgbClr val="FFFFCC"/>
          </a:solidFill>
          <a:ln w="9525">
            <a:solidFill>
              <a:schemeClr val="accent1"/>
            </a:solidFill>
            <a:miter lim="800000"/>
            <a:headEnd/>
            <a:tailEnd/>
          </a:ln>
        </p:spPr>
        <p:txBody>
          <a:bodyPr wrap="square">
            <a:spAutoFit/>
          </a:bodyPr>
          <a:lstStyle/>
          <a:p>
            <a:pPr algn="l"/>
            <a:r>
              <a:rPr lang="en-US" sz="2400" b="1" dirty="0">
                <a:solidFill>
                  <a:schemeClr val="bg1"/>
                </a:solidFill>
                <a:latin typeface="Courier New" pitchFamily="49" charset="0"/>
              </a:rPr>
              <a:t>if</a:t>
            </a:r>
            <a:r>
              <a:rPr lang="en-US" sz="2400" b="1" dirty="0">
                <a:solidFill>
                  <a:schemeClr val="tx1"/>
                </a:solidFill>
                <a:latin typeface="Courier New" pitchFamily="49" charset="0"/>
              </a:rPr>
              <a:t> </a:t>
            </a:r>
            <a:r>
              <a:rPr lang="en-US" sz="2400" b="1" dirty="0">
                <a:solidFill>
                  <a:srgbClr val="0000FF"/>
                </a:solidFill>
                <a:latin typeface="Courier New" pitchFamily="49" charset="0"/>
              </a:rPr>
              <a:t>(_</a:t>
            </a:r>
            <a:r>
              <a:rPr lang="en-US" sz="2400" b="1" dirty="0" err="1">
                <a:solidFill>
                  <a:srgbClr val="0000FF"/>
                </a:solidFill>
                <a:latin typeface="Courier New" pitchFamily="49" charset="0"/>
              </a:rPr>
              <a:t>xbegin</a:t>
            </a:r>
            <a:r>
              <a:rPr lang="en-US" sz="2400" b="1" dirty="0">
                <a:solidFill>
                  <a:srgbClr val="0000FF"/>
                </a:solidFill>
                <a:latin typeface="Courier New" pitchFamily="49" charset="0"/>
              </a:rPr>
              <a:t>() == _XBEGIN_STARTED) { </a:t>
            </a:r>
          </a:p>
          <a:p>
            <a:pPr algn="l"/>
            <a:r>
              <a:rPr lang="en-US" sz="2400" b="1" dirty="0">
                <a:solidFill>
                  <a:srgbClr val="0000FF"/>
                </a:solidFill>
                <a:latin typeface="Courier New" pitchFamily="49" charset="0"/>
              </a:rPr>
              <a:t>  </a:t>
            </a:r>
            <a:r>
              <a:rPr lang="en-US" sz="2400" b="1" dirty="0">
                <a:solidFill>
                  <a:schemeClr val="accent5">
                    <a:lumMod val="50000"/>
                  </a:schemeClr>
                </a:solidFill>
                <a:latin typeface="Courier New" pitchFamily="49" charset="0"/>
              </a:rPr>
              <a:t>speculative code</a:t>
            </a:r>
          </a:p>
          <a:p>
            <a:pPr algn="l"/>
            <a:r>
              <a:rPr lang="en-US" sz="2400" b="1" dirty="0">
                <a:solidFill>
                  <a:srgbClr val="0000FF"/>
                </a:solidFill>
                <a:latin typeface="Courier New" pitchFamily="49" charset="0"/>
              </a:rPr>
              <a:t>  _</a:t>
            </a:r>
            <a:r>
              <a:rPr lang="en-US" sz="2400" b="1" dirty="0" err="1">
                <a:solidFill>
                  <a:srgbClr val="0000FF"/>
                </a:solidFill>
                <a:latin typeface="Courier New" pitchFamily="49" charset="0"/>
              </a:rPr>
              <a:t>xend</a:t>
            </a:r>
            <a:r>
              <a:rPr lang="en-US" sz="2400" b="1" dirty="0">
                <a:solidFill>
                  <a:srgbClr val="0000FF"/>
                </a:solidFill>
                <a:latin typeface="Courier New" pitchFamily="49" charset="0"/>
              </a:rPr>
              <a:t>()</a:t>
            </a:r>
          </a:p>
          <a:p>
            <a:pPr algn="l"/>
            <a:r>
              <a:rPr lang="en-US" sz="2400" b="1" dirty="0">
                <a:solidFill>
                  <a:srgbClr val="0000FF"/>
                </a:solidFill>
                <a:latin typeface="Courier New" pitchFamily="49" charset="0"/>
              </a:rPr>
              <a:t>} </a:t>
            </a:r>
            <a:r>
              <a:rPr lang="en-US" sz="2400" b="1" dirty="0">
                <a:solidFill>
                  <a:schemeClr val="bg1"/>
                </a:solidFill>
                <a:latin typeface="Courier New" pitchFamily="49" charset="0"/>
              </a:rPr>
              <a:t>else</a:t>
            </a:r>
            <a:r>
              <a:rPr lang="en-US" sz="2400" b="1" dirty="0">
                <a:solidFill>
                  <a:srgbClr val="0000FF"/>
                </a:solidFill>
                <a:latin typeface="Courier New" pitchFamily="49" charset="0"/>
              </a:rPr>
              <a:t> {</a:t>
            </a:r>
          </a:p>
          <a:p>
            <a:pPr algn="l"/>
            <a:r>
              <a:rPr lang="en-US" sz="2400" b="1" dirty="0">
                <a:solidFill>
                  <a:srgbClr val="0000FF"/>
                </a:solidFill>
                <a:latin typeface="Courier New" pitchFamily="49" charset="0"/>
              </a:rPr>
              <a:t>  </a:t>
            </a:r>
            <a:r>
              <a:rPr lang="en-US" sz="2400" b="1" dirty="0">
                <a:solidFill>
                  <a:schemeClr val="accent5">
                    <a:lumMod val="50000"/>
                  </a:schemeClr>
                </a:solidFill>
                <a:latin typeface="Courier New" pitchFamily="49" charset="0"/>
              </a:rPr>
              <a:t>abort handler</a:t>
            </a:r>
          </a:p>
          <a:p>
            <a:pPr algn="l"/>
            <a:r>
              <a:rPr lang="en-US" sz="2400" b="1" dirty="0">
                <a:solidFill>
                  <a:srgbClr val="0000FF"/>
                </a:solidFill>
                <a:latin typeface="Courier New" pitchFamily="49" charset="0"/>
              </a:rPr>
              <a:t>}</a:t>
            </a:r>
          </a:p>
        </p:txBody>
      </p:sp>
      <p:sp>
        <p:nvSpPr>
          <p:cNvPr id="4" name="TextBox 3">
            <a:extLst>
              <a:ext uri="{FF2B5EF4-FFF2-40B4-BE49-F238E27FC236}">
                <a16:creationId xmlns:a16="http://schemas.microsoft.com/office/drawing/2014/main" id="{D98C72FB-C3D6-4F9A-8B09-4701A0814696}"/>
              </a:ext>
            </a:extLst>
          </p:cNvPr>
          <p:cNvSpPr txBox="1"/>
          <p:nvPr/>
        </p:nvSpPr>
        <p:spPr bwMode="auto">
          <a:xfrm>
            <a:off x="368981" y="312546"/>
            <a:ext cx="1654556" cy="523220"/>
          </a:xfrm>
          <a:prstGeom prst="rect">
            <a:avLst/>
          </a:prstGeom>
          <a:solidFill>
            <a:schemeClr val="bg1"/>
          </a:solidFill>
          <a:ln w="76200">
            <a:solidFill>
              <a:schemeClr val="tx1">
                <a:lumMod val="85000"/>
              </a:schemeClr>
            </a:solid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2800" dirty="0">
                <a:solidFill>
                  <a:srgbClr val="FFFF00"/>
                </a:solidFill>
                <a:latin typeface="Arial" panose="020B0604020202020204" pitchFamily="34" charset="0"/>
                <a:cs typeface="Arial" panose="020B0604020202020204" pitchFamily="34" charset="0"/>
              </a:rPr>
              <a:t>Intel TSX</a:t>
            </a:r>
          </a:p>
        </p:txBody>
      </p:sp>
    </p:spTree>
    <p:extLst>
      <p:ext uri="{BB962C8B-B14F-4D97-AF65-F5344CB8AC3E}">
        <p14:creationId xmlns:p14="http://schemas.microsoft.com/office/powerpoint/2010/main" val="277088200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1168608" y="2274838"/>
            <a:ext cx="6806784" cy="2308324"/>
          </a:xfrm>
          <a:prstGeom prst="rect">
            <a:avLst/>
          </a:prstGeom>
          <a:solidFill>
            <a:srgbClr val="FFFFCC"/>
          </a:solidFill>
          <a:ln w="9525">
            <a:solidFill>
              <a:schemeClr val="accent1"/>
            </a:solidFill>
            <a:miter lim="800000"/>
            <a:headEnd/>
            <a:tailEnd/>
          </a:ln>
        </p:spPr>
        <p:txBody>
          <a:bodyPr wrap="square">
            <a:spAutoFit/>
          </a:bodyPr>
          <a:lstStyle/>
          <a:p>
            <a:pPr algn="l"/>
            <a:r>
              <a:rPr lang="en-US" sz="2400" b="1" dirty="0">
                <a:solidFill>
                  <a:schemeClr val="bg1"/>
                </a:solidFill>
                <a:latin typeface="Courier New" pitchFamily="49" charset="0"/>
              </a:rPr>
              <a:t>if</a:t>
            </a:r>
            <a:r>
              <a:rPr lang="en-US" sz="2400" b="1" dirty="0">
                <a:solidFill>
                  <a:schemeClr val="tx1"/>
                </a:solidFill>
                <a:latin typeface="Courier New" pitchFamily="49" charset="0"/>
              </a:rPr>
              <a:t> </a:t>
            </a:r>
            <a:r>
              <a:rPr lang="en-US" sz="2400" b="1" dirty="0">
                <a:solidFill>
                  <a:srgbClr val="0000FF"/>
                </a:solidFill>
                <a:latin typeface="Courier New" pitchFamily="49" charset="0"/>
              </a:rPr>
              <a:t>(_</a:t>
            </a:r>
            <a:r>
              <a:rPr lang="en-US" sz="2400" b="1" dirty="0" err="1">
                <a:solidFill>
                  <a:srgbClr val="0000FF"/>
                </a:solidFill>
                <a:latin typeface="Courier New" pitchFamily="49" charset="0"/>
              </a:rPr>
              <a:t>xbegin</a:t>
            </a:r>
            <a:r>
              <a:rPr lang="en-US" sz="2400" b="1" dirty="0">
                <a:solidFill>
                  <a:srgbClr val="0000FF"/>
                </a:solidFill>
                <a:latin typeface="Courier New" pitchFamily="49" charset="0"/>
              </a:rPr>
              <a:t>() == _XBEGIN_STARTED) { </a:t>
            </a:r>
          </a:p>
          <a:p>
            <a:pPr algn="l"/>
            <a:r>
              <a:rPr lang="en-US" sz="2400" b="1" dirty="0">
                <a:solidFill>
                  <a:srgbClr val="0000FF"/>
                </a:solidFill>
                <a:latin typeface="Courier New" pitchFamily="49" charset="0"/>
              </a:rPr>
              <a:t>  </a:t>
            </a:r>
            <a:r>
              <a:rPr lang="en-US" sz="2400" b="1" dirty="0">
                <a:solidFill>
                  <a:schemeClr val="accent5">
                    <a:lumMod val="50000"/>
                  </a:schemeClr>
                </a:solidFill>
                <a:latin typeface="Courier New" pitchFamily="49" charset="0"/>
              </a:rPr>
              <a:t>speculative code</a:t>
            </a:r>
          </a:p>
          <a:p>
            <a:pPr algn="l"/>
            <a:r>
              <a:rPr lang="en-US" sz="2400" b="1" dirty="0">
                <a:solidFill>
                  <a:srgbClr val="0000FF"/>
                </a:solidFill>
                <a:latin typeface="Courier New" pitchFamily="49" charset="0"/>
              </a:rPr>
              <a:t>  _</a:t>
            </a:r>
            <a:r>
              <a:rPr lang="en-US" sz="2400" b="1" dirty="0" err="1">
                <a:solidFill>
                  <a:srgbClr val="0000FF"/>
                </a:solidFill>
                <a:latin typeface="Courier New" pitchFamily="49" charset="0"/>
              </a:rPr>
              <a:t>xend</a:t>
            </a:r>
            <a:r>
              <a:rPr lang="en-US" sz="2400" b="1" dirty="0">
                <a:solidFill>
                  <a:srgbClr val="0000FF"/>
                </a:solidFill>
                <a:latin typeface="Courier New" pitchFamily="49" charset="0"/>
              </a:rPr>
              <a:t>()</a:t>
            </a:r>
          </a:p>
          <a:p>
            <a:pPr algn="l"/>
            <a:r>
              <a:rPr lang="en-US" sz="2400" b="1" dirty="0">
                <a:solidFill>
                  <a:srgbClr val="0000FF"/>
                </a:solidFill>
                <a:latin typeface="Courier New" pitchFamily="49" charset="0"/>
              </a:rPr>
              <a:t>} </a:t>
            </a:r>
            <a:r>
              <a:rPr lang="en-US" sz="2400" b="1" dirty="0">
                <a:solidFill>
                  <a:schemeClr val="bg1"/>
                </a:solidFill>
                <a:latin typeface="Courier New" pitchFamily="49" charset="0"/>
              </a:rPr>
              <a:t>else</a:t>
            </a:r>
            <a:r>
              <a:rPr lang="en-US" sz="2400" b="1" dirty="0">
                <a:solidFill>
                  <a:srgbClr val="0000FF"/>
                </a:solidFill>
                <a:latin typeface="Courier New" pitchFamily="49" charset="0"/>
              </a:rPr>
              <a:t> {</a:t>
            </a:r>
          </a:p>
          <a:p>
            <a:pPr algn="l"/>
            <a:r>
              <a:rPr lang="en-US" sz="2400" b="1" dirty="0">
                <a:solidFill>
                  <a:srgbClr val="0000FF"/>
                </a:solidFill>
                <a:latin typeface="Courier New" pitchFamily="49" charset="0"/>
              </a:rPr>
              <a:t>  </a:t>
            </a:r>
            <a:r>
              <a:rPr lang="en-US" sz="2400" b="1" dirty="0">
                <a:solidFill>
                  <a:schemeClr val="accent5">
                    <a:lumMod val="50000"/>
                  </a:schemeClr>
                </a:solidFill>
                <a:latin typeface="Courier New" pitchFamily="49" charset="0"/>
              </a:rPr>
              <a:t>abort handler</a:t>
            </a:r>
          </a:p>
          <a:p>
            <a:pPr algn="l"/>
            <a:r>
              <a:rPr lang="en-US" sz="2400" b="1" dirty="0">
                <a:solidFill>
                  <a:srgbClr val="0000FF"/>
                </a:solidFill>
                <a:latin typeface="Courier New" pitchFamily="49" charset="0"/>
              </a:rPr>
              <a:t>}</a:t>
            </a:r>
          </a:p>
        </p:txBody>
      </p:sp>
      <p:sp>
        <p:nvSpPr>
          <p:cNvPr id="4" name="TextBox 3">
            <a:extLst>
              <a:ext uri="{FF2B5EF4-FFF2-40B4-BE49-F238E27FC236}">
                <a16:creationId xmlns:a16="http://schemas.microsoft.com/office/drawing/2014/main" id="{D98C72FB-C3D6-4F9A-8B09-4701A0814696}"/>
              </a:ext>
            </a:extLst>
          </p:cNvPr>
          <p:cNvSpPr txBox="1"/>
          <p:nvPr/>
        </p:nvSpPr>
        <p:spPr bwMode="auto">
          <a:xfrm>
            <a:off x="368981" y="312546"/>
            <a:ext cx="1654556" cy="523220"/>
          </a:xfrm>
          <a:prstGeom prst="rect">
            <a:avLst/>
          </a:prstGeom>
          <a:solidFill>
            <a:schemeClr val="bg1"/>
          </a:solidFill>
          <a:ln w="76200">
            <a:solidFill>
              <a:schemeClr val="tx1">
                <a:lumMod val="85000"/>
              </a:schemeClr>
            </a:solid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2800" dirty="0">
                <a:solidFill>
                  <a:srgbClr val="FFFF00"/>
                </a:solidFill>
                <a:latin typeface="Arial" panose="020B0604020202020204" pitchFamily="34" charset="0"/>
                <a:cs typeface="Arial" panose="020B0604020202020204" pitchFamily="34" charset="0"/>
              </a:rPr>
              <a:t>Intel TSX</a:t>
            </a:r>
          </a:p>
        </p:txBody>
      </p:sp>
      <p:sp>
        <p:nvSpPr>
          <p:cNvPr id="5" name="AutoShape 5">
            <a:extLst>
              <a:ext uri="{FF2B5EF4-FFF2-40B4-BE49-F238E27FC236}">
                <a16:creationId xmlns:a16="http://schemas.microsoft.com/office/drawing/2014/main" id="{9CD6B3DF-FEC6-4007-AD9C-A72A81BE756D}"/>
              </a:ext>
            </a:extLst>
          </p:cNvPr>
          <p:cNvSpPr>
            <a:spLocks noChangeArrowheads="1"/>
          </p:cNvSpPr>
          <p:nvPr/>
        </p:nvSpPr>
        <p:spPr bwMode="auto">
          <a:xfrm>
            <a:off x="1751116" y="2274838"/>
            <a:ext cx="1936463" cy="474663"/>
          </a:xfrm>
          <a:prstGeom prst="wedgeRoundRectCallout">
            <a:avLst>
              <a:gd name="adj1" fmla="val 73276"/>
              <a:gd name="adj2" fmla="val 417131"/>
              <a:gd name="adj3" fmla="val 16667"/>
            </a:avLst>
          </a:prstGeom>
          <a:noFill/>
          <a:ln w="76200">
            <a:solidFill>
              <a:srgbClr val="FF0000"/>
            </a:solidFill>
            <a:miter lim="800000"/>
            <a:headEnd/>
            <a:tailEnd/>
          </a:ln>
        </p:spPr>
        <p:txBody>
          <a:bodyPr anchor="ctr"/>
          <a:lstStyle/>
          <a:p>
            <a:endParaRPr lang="en-GB" sz="2400" b="1">
              <a:solidFill>
                <a:srgbClr val="FFFF00"/>
              </a:solidFill>
              <a:latin typeface="cmr7" pitchFamily="34" charset="0"/>
            </a:endParaRPr>
          </a:p>
        </p:txBody>
      </p:sp>
      <p:sp>
        <p:nvSpPr>
          <p:cNvPr id="6" name="Text Box 40">
            <a:extLst>
              <a:ext uri="{FF2B5EF4-FFF2-40B4-BE49-F238E27FC236}">
                <a16:creationId xmlns:a16="http://schemas.microsoft.com/office/drawing/2014/main" id="{BC9AA2D2-5202-45B3-8C16-074F939E60D0}"/>
              </a:ext>
            </a:extLst>
          </p:cNvPr>
          <p:cNvSpPr txBox="1">
            <a:spLocks noChangeArrowheads="1"/>
          </p:cNvSpPr>
          <p:nvPr/>
        </p:nvSpPr>
        <p:spPr bwMode="auto">
          <a:xfrm>
            <a:off x="2932500" y="4693103"/>
            <a:ext cx="4480672" cy="954107"/>
          </a:xfrm>
          <a:prstGeom prst="rect">
            <a:avLst/>
          </a:prstGeom>
          <a:solidFill>
            <a:schemeClr val="bg1"/>
          </a:solidFill>
          <a:ln w="76200" algn="ctr">
            <a:solidFill>
              <a:srgbClr val="FF0000"/>
            </a:solidFill>
            <a:miter lim="800000"/>
            <a:headEnd/>
            <a:tailEnd/>
          </a:ln>
          <a:effectLst>
            <a:outerShdw dist="107763" dir="2700000" algn="ctr" rotWithShape="0">
              <a:schemeClr val="bg2">
                <a:alpha val="50000"/>
              </a:schemeClr>
            </a:outerShdw>
          </a:effectLst>
        </p:spPr>
        <p:txBody>
          <a:bodyPr wrap="square">
            <a:spAutoFit/>
          </a:bodyPr>
          <a:lstStyle/>
          <a:p>
            <a:r>
              <a:rPr lang="en-US" sz="2800" b="1" dirty="0">
                <a:solidFill>
                  <a:srgbClr val="FFFF00"/>
                </a:solidFill>
                <a:latin typeface="Arial" panose="020B0604020202020204" pitchFamily="34" charset="0"/>
                <a:cs typeface="Arial" panose="020B0604020202020204" pitchFamily="34" charset="0"/>
              </a:rPr>
              <a:t>start a speculative transaction</a:t>
            </a:r>
          </a:p>
        </p:txBody>
      </p:sp>
    </p:spTree>
    <p:extLst>
      <p:ext uri="{BB962C8B-B14F-4D97-AF65-F5344CB8AC3E}">
        <p14:creationId xmlns:p14="http://schemas.microsoft.com/office/powerpoint/2010/main" val="170137667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1168608" y="2274838"/>
            <a:ext cx="6806784" cy="2308324"/>
          </a:xfrm>
          <a:prstGeom prst="rect">
            <a:avLst/>
          </a:prstGeom>
          <a:solidFill>
            <a:srgbClr val="FFFFCC"/>
          </a:solidFill>
          <a:ln w="9525">
            <a:solidFill>
              <a:schemeClr val="accent1"/>
            </a:solidFill>
            <a:miter lim="800000"/>
            <a:headEnd/>
            <a:tailEnd/>
          </a:ln>
        </p:spPr>
        <p:txBody>
          <a:bodyPr wrap="square">
            <a:spAutoFit/>
          </a:bodyPr>
          <a:lstStyle/>
          <a:p>
            <a:pPr algn="l"/>
            <a:r>
              <a:rPr lang="en-US" sz="2400" b="1" dirty="0">
                <a:solidFill>
                  <a:schemeClr val="bg1"/>
                </a:solidFill>
                <a:latin typeface="Courier New" pitchFamily="49" charset="0"/>
              </a:rPr>
              <a:t>if</a:t>
            </a:r>
            <a:r>
              <a:rPr lang="en-US" sz="2400" b="1" dirty="0">
                <a:solidFill>
                  <a:schemeClr val="tx1"/>
                </a:solidFill>
                <a:latin typeface="Courier New" pitchFamily="49" charset="0"/>
              </a:rPr>
              <a:t> </a:t>
            </a:r>
            <a:r>
              <a:rPr lang="en-US" sz="2400" b="1" dirty="0">
                <a:solidFill>
                  <a:srgbClr val="0000FF"/>
                </a:solidFill>
                <a:latin typeface="Courier New" pitchFamily="49" charset="0"/>
              </a:rPr>
              <a:t>(_</a:t>
            </a:r>
            <a:r>
              <a:rPr lang="en-US" sz="2400" b="1" dirty="0" err="1">
                <a:solidFill>
                  <a:srgbClr val="0000FF"/>
                </a:solidFill>
                <a:latin typeface="Courier New" pitchFamily="49" charset="0"/>
              </a:rPr>
              <a:t>xbegin</a:t>
            </a:r>
            <a:r>
              <a:rPr lang="en-US" sz="2400" b="1" dirty="0">
                <a:solidFill>
                  <a:srgbClr val="0000FF"/>
                </a:solidFill>
                <a:latin typeface="Courier New" pitchFamily="49" charset="0"/>
              </a:rPr>
              <a:t>() == _XBEGIN_STARTED) { </a:t>
            </a:r>
          </a:p>
          <a:p>
            <a:pPr algn="l"/>
            <a:r>
              <a:rPr lang="en-US" sz="2400" b="1" dirty="0">
                <a:solidFill>
                  <a:srgbClr val="0000FF"/>
                </a:solidFill>
                <a:latin typeface="Courier New" pitchFamily="49" charset="0"/>
              </a:rPr>
              <a:t>  </a:t>
            </a:r>
            <a:r>
              <a:rPr lang="en-US" sz="2400" b="1" dirty="0">
                <a:solidFill>
                  <a:schemeClr val="accent5">
                    <a:lumMod val="50000"/>
                  </a:schemeClr>
                </a:solidFill>
                <a:latin typeface="Courier New" pitchFamily="49" charset="0"/>
              </a:rPr>
              <a:t>speculative code</a:t>
            </a:r>
          </a:p>
          <a:p>
            <a:pPr algn="l"/>
            <a:r>
              <a:rPr lang="en-US" sz="2400" b="1" dirty="0">
                <a:solidFill>
                  <a:srgbClr val="0000FF"/>
                </a:solidFill>
                <a:latin typeface="Courier New" pitchFamily="49" charset="0"/>
              </a:rPr>
              <a:t>  _</a:t>
            </a:r>
            <a:r>
              <a:rPr lang="en-US" sz="2400" b="1" dirty="0" err="1">
                <a:solidFill>
                  <a:srgbClr val="0000FF"/>
                </a:solidFill>
                <a:latin typeface="Courier New" pitchFamily="49" charset="0"/>
              </a:rPr>
              <a:t>xend</a:t>
            </a:r>
            <a:r>
              <a:rPr lang="en-US" sz="2400" b="1" dirty="0">
                <a:solidFill>
                  <a:srgbClr val="0000FF"/>
                </a:solidFill>
                <a:latin typeface="Courier New" pitchFamily="49" charset="0"/>
              </a:rPr>
              <a:t>()</a:t>
            </a:r>
          </a:p>
          <a:p>
            <a:pPr algn="l"/>
            <a:r>
              <a:rPr lang="en-US" sz="2400" b="1" dirty="0">
                <a:solidFill>
                  <a:srgbClr val="0000FF"/>
                </a:solidFill>
                <a:latin typeface="Courier New" pitchFamily="49" charset="0"/>
              </a:rPr>
              <a:t>} </a:t>
            </a:r>
            <a:r>
              <a:rPr lang="en-US" sz="2400" b="1" dirty="0">
                <a:solidFill>
                  <a:schemeClr val="bg1"/>
                </a:solidFill>
                <a:latin typeface="Courier New" pitchFamily="49" charset="0"/>
              </a:rPr>
              <a:t>else</a:t>
            </a:r>
            <a:r>
              <a:rPr lang="en-US" sz="2400" b="1" dirty="0">
                <a:solidFill>
                  <a:srgbClr val="0000FF"/>
                </a:solidFill>
                <a:latin typeface="Courier New" pitchFamily="49" charset="0"/>
              </a:rPr>
              <a:t> {</a:t>
            </a:r>
          </a:p>
          <a:p>
            <a:pPr algn="l"/>
            <a:r>
              <a:rPr lang="en-US" sz="2400" b="1" dirty="0">
                <a:solidFill>
                  <a:srgbClr val="0000FF"/>
                </a:solidFill>
                <a:latin typeface="Courier New" pitchFamily="49" charset="0"/>
              </a:rPr>
              <a:t>  </a:t>
            </a:r>
            <a:r>
              <a:rPr lang="en-US" sz="2400" b="1" dirty="0">
                <a:solidFill>
                  <a:schemeClr val="accent5">
                    <a:lumMod val="50000"/>
                  </a:schemeClr>
                </a:solidFill>
                <a:latin typeface="Courier New" pitchFamily="49" charset="0"/>
              </a:rPr>
              <a:t>abort handler</a:t>
            </a:r>
          </a:p>
          <a:p>
            <a:pPr algn="l"/>
            <a:r>
              <a:rPr lang="en-US" sz="2400" b="1" dirty="0">
                <a:solidFill>
                  <a:srgbClr val="0000FF"/>
                </a:solidFill>
                <a:latin typeface="Courier New" pitchFamily="49" charset="0"/>
              </a:rPr>
              <a:t>}</a:t>
            </a:r>
          </a:p>
        </p:txBody>
      </p:sp>
      <p:sp>
        <p:nvSpPr>
          <p:cNvPr id="4" name="TextBox 3">
            <a:extLst>
              <a:ext uri="{FF2B5EF4-FFF2-40B4-BE49-F238E27FC236}">
                <a16:creationId xmlns:a16="http://schemas.microsoft.com/office/drawing/2014/main" id="{D98C72FB-C3D6-4F9A-8B09-4701A0814696}"/>
              </a:ext>
            </a:extLst>
          </p:cNvPr>
          <p:cNvSpPr txBox="1"/>
          <p:nvPr/>
        </p:nvSpPr>
        <p:spPr bwMode="auto">
          <a:xfrm>
            <a:off x="368981" y="312546"/>
            <a:ext cx="1654556" cy="523220"/>
          </a:xfrm>
          <a:prstGeom prst="rect">
            <a:avLst/>
          </a:prstGeom>
          <a:solidFill>
            <a:schemeClr val="bg1"/>
          </a:solidFill>
          <a:ln w="76200">
            <a:solidFill>
              <a:schemeClr val="tx1">
                <a:lumMod val="85000"/>
              </a:schemeClr>
            </a:solid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2800" dirty="0">
                <a:solidFill>
                  <a:srgbClr val="FFFF00"/>
                </a:solidFill>
                <a:latin typeface="Arial" panose="020B0604020202020204" pitchFamily="34" charset="0"/>
                <a:cs typeface="Arial" panose="020B0604020202020204" pitchFamily="34" charset="0"/>
              </a:rPr>
              <a:t>Intel TSX</a:t>
            </a:r>
          </a:p>
        </p:txBody>
      </p:sp>
      <p:sp>
        <p:nvSpPr>
          <p:cNvPr id="7" name="AutoShape 5">
            <a:extLst>
              <a:ext uri="{FF2B5EF4-FFF2-40B4-BE49-F238E27FC236}">
                <a16:creationId xmlns:a16="http://schemas.microsoft.com/office/drawing/2014/main" id="{4843DA40-B45E-4D1F-998C-9F83E328D5AC}"/>
              </a:ext>
            </a:extLst>
          </p:cNvPr>
          <p:cNvSpPr>
            <a:spLocks noChangeArrowheads="1"/>
          </p:cNvSpPr>
          <p:nvPr/>
        </p:nvSpPr>
        <p:spPr bwMode="auto">
          <a:xfrm>
            <a:off x="4204604" y="2274838"/>
            <a:ext cx="3035645" cy="474663"/>
          </a:xfrm>
          <a:prstGeom prst="wedgeRoundRectCallout">
            <a:avLst>
              <a:gd name="adj1" fmla="val 29821"/>
              <a:gd name="adj2" fmla="val 401341"/>
              <a:gd name="adj3" fmla="val 16667"/>
            </a:avLst>
          </a:prstGeom>
          <a:noFill/>
          <a:ln w="76200">
            <a:solidFill>
              <a:srgbClr val="FF0000"/>
            </a:solidFill>
            <a:miter lim="800000"/>
            <a:headEnd/>
            <a:tailEnd/>
          </a:ln>
        </p:spPr>
        <p:txBody>
          <a:bodyPr anchor="ctr"/>
          <a:lstStyle/>
          <a:p>
            <a:endParaRPr lang="en-GB" sz="2400" b="1">
              <a:solidFill>
                <a:srgbClr val="FFFF00"/>
              </a:solidFill>
              <a:latin typeface="cmr7" pitchFamily="34" charset="0"/>
            </a:endParaRPr>
          </a:p>
        </p:txBody>
      </p:sp>
      <p:sp>
        <p:nvSpPr>
          <p:cNvPr id="8" name="Text Box 40">
            <a:extLst>
              <a:ext uri="{FF2B5EF4-FFF2-40B4-BE49-F238E27FC236}">
                <a16:creationId xmlns:a16="http://schemas.microsoft.com/office/drawing/2014/main" id="{B4B7C11E-65CA-49D1-B463-39896FF6C97D}"/>
              </a:ext>
            </a:extLst>
          </p:cNvPr>
          <p:cNvSpPr txBox="1">
            <a:spLocks noChangeArrowheads="1"/>
          </p:cNvSpPr>
          <p:nvPr/>
        </p:nvSpPr>
        <p:spPr bwMode="auto">
          <a:xfrm>
            <a:off x="2932500" y="4693103"/>
            <a:ext cx="4480672" cy="954107"/>
          </a:xfrm>
          <a:prstGeom prst="rect">
            <a:avLst/>
          </a:prstGeom>
          <a:solidFill>
            <a:schemeClr val="bg1"/>
          </a:solidFill>
          <a:ln w="76200" algn="ctr">
            <a:solidFill>
              <a:srgbClr val="FF0000"/>
            </a:solidFill>
            <a:miter lim="800000"/>
            <a:headEnd/>
            <a:tailEnd/>
          </a:ln>
          <a:effectLst>
            <a:outerShdw dist="107763" dir="2700000" algn="ctr" rotWithShape="0">
              <a:schemeClr val="bg2">
                <a:alpha val="50000"/>
              </a:schemeClr>
            </a:outerShdw>
          </a:effectLst>
        </p:spPr>
        <p:txBody>
          <a:bodyPr wrap="square">
            <a:spAutoFit/>
          </a:bodyPr>
          <a:lstStyle/>
          <a:p>
            <a:r>
              <a:rPr lang="en-US" sz="2800" b="1" dirty="0">
                <a:solidFill>
                  <a:srgbClr val="FFFF00"/>
                </a:solidFill>
                <a:latin typeface="Arial" panose="020B0604020202020204" pitchFamily="34" charset="0"/>
                <a:cs typeface="Arial" panose="020B0604020202020204" pitchFamily="34" charset="0"/>
              </a:rPr>
              <a:t>If you see this, you are inside a transaction</a:t>
            </a:r>
          </a:p>
        </p:txBody>
      </p:sp>
    </p:spTree>
    <p:extLst>
      <p:ext uri="{BB962C8B-B14F-4D97-AF65-F5344CB8AC3E}">
        <p14:creationId xmlns:p14="http://schemas.microsoft.com/office/powerpoint/2010/main" val="13840547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1168608" y="2274838"/>
            <a:ext cx="6806784" cy="2308324"/>
          </a:xfrm>
          <a:prstGeom prst="rect">
            <a:avLst/>
          </a:prstGeom>
          <a:solidFill>
            <a:srgbClr val="FFFFCC"/>
          </a:solidFill>
          <a:ln w="9525">
            <a:solidFill>
              <a:schemeClr val="accent1"/>
            </a:solidFill>
            <a:miter lim="800000"/>
            <a:headEnd/>
            <a:tailEnd/>
          </a:ln>
        </p:spPr>
        <p:txBody>
          <a:bodyPr wrap="square">
            <a:spAutoFit/>
          </a:bodyPr>
          <a:lstStyle/>
          <a:p>
            <a:pPr algn="l"/>
            <a:r>
              <a:rPr lang="en-US" sz="2400" b="1" dirty="0">
                <a:solidFill>
                  <a:schemeClr val="bg1"/>
                </a:solidFill>
                <a:latin typeface="Courier New" pitchFamily="49" charset="0"/>
              </a:rPr>
              <a:t>if</a:t>
            </a:r>
            <a:r>
              <a:rPr lang="en-US" sz="2400" b="1" dirty="0">
                <a:solidFill>
                  <a:schemeClr val="tx1"/>
                </a:solidFill>
                <a:latin typeface="Courier New" pitchFamily="49" charset="0"/>
              </a:rPr>
              <a:t> </a:t>
            </a:r>
            <a:r>
              <a:rPr lang="en-US" sz="2400" b="1" dirty="0">
                <a:solidFill>
                  <a:srgbClr val="0000FF"/>
                </a:solidFill>
                <a:latin typeface="Courier New" pitchFamily="49" charset="0"/>
              </a:rPr>
              <a:t>(_</a:t>
            </a:r>
            <a:r>
              <a:rPr lang="en-US" sz="2400" b="1" dirty="0" err="1">
                <a:solidFill>
                  <a:srgbClr val="0000FF"/>
                </a:solidFill>
                <a:latin typeface="Courier New" pitchFamily="49" charset="0"/>
              </a:rPr>
              <a:t>xbegin</a:t>
            </a:r>
            <a:r>
              <a:rPr lang="en-US" sz="2400" b="1" dirty="0">
                <a:solidFill>
                  <a:srgbClr val="0000FF"/>
                </a:solidFill>
                <a:latin typeface="Courier New" pitchFamily="49" charset="0"/>
              </a:rPr>
              <a:t>() == _XBEGIN_STARTED) { </a:t>
            </a:r>
          </a:p>
          <a:p>
            <a:pPr algn="l"/>
            <a:r>
              <a:rPr lang="en-US" sz="2400" b="1" dirty="0">
                <a:solidFill>
                  <a:srgbClr val="0000FF"/>
                </a:solidFill>
                <a:latin typeface="Courier New" pitchFamily="49" charset="0"/>
              </a:rPr>
              <a:t>  </a:t>
            </a:r>
            <a:r>
              <a:rPr lang="en-US" sz="2400" b="1" dirty="0">
                <a:solidFill>
                  <a:schemeClr val="accent5">
                    <a:lumMod val="50000"/>
                  </a:schemeClr>
                </a:solidFill>
                <a:latin typeface="Courier New" pitchFamily="49" charset="0"/>
              </a:rPr>
              <a:t>speculative code</a:t>
            </a:r>
          </a:p>
          <a:p>
            <a:pPr algn="l"/>
            <a:r>
              <a:rPr lang="en-US" sz="2400" b="1" dirty="0">
                <a:solidFill>
                  <a:srgbClr val="0000FF"/>
                </a:solidFill>
                <a:latin typeface="Courier New" pitchFamily="49" charset="0"/>
              </a:rPr>
              <a:t>  _</a:t>
            </a:r>
            <a:r>
              <a:rPr lang="en-US" sz="2400" b="1" dirty="0" err="1">
                <a:solidFill>
                  <a:srgbClr val="0000FF"/>
                </a:solidFill>
                <a:latin typeface="Courier New" pitchFamily="49" charset="0"/>
              </a:rPr>
              <a:t>xend</a:t>
            </a:r>
            <a:r>
              <a:rPr lang="en-US" sz="2400" b="1" dirty="0">
                <a:solidFill>
                  <a:srgbClr val="0000FF"/>
                </a:solidFill>
                <a:latin typeface="Courier New" pitchFamily="49" charset="0"/>
              </a:rPr>
              <a:t>()</a:t>
            </a:r>
          </a:p>
          <a:p>
            <a:pPr algn="l"/>
            <a:r>
              <a:rPr lang="en-US" sz="2400" b="1" dirty="0">
                <a:solidFill>
                  <a:srgbClr val="0000FF"/>
                </a:solidFill>
                <a:latin typeface="Courier New" pitchFamily="49" charset="0"/>
              </a:rPr>
              <a:t>} </a:t>
            </a:r>
            <a:r>
              <a:rPr lang="en-US" sz="2400" b="1" dirty="0">
                <a:solidFill>
                  <a:schemeClr val="bg1"/>
                </a:solidFill>
                <a:latin typeface="Courier New" pitchFamily="49" charset="0"/>
              </a:rPr>
              <a:t>else</a:t>
            </a:r>
            <a:r>
              <a:rPr lang="en-US" sz="2400" b="1" dirty="0">
                <a:solidFill>
                  <a:srgbClr val="0000FF"/>
                </a:solidFill>
                <a:latin typeface="Courier New" pitchFamily="49" charset="0"/>
              </a:rPr>
              <a:t> {</a:t>
            </a:r>
          </a:p>
          <a:p>
            <a:pPr algn="l"/>
            <a:r>
              <a:rPr lang="en-US" sz="2400" b="1" dirty="0">
                <a:solidFill>
                  <a:srgbClr val="0000FF"/>
                </a:solidFill>
                <a:latin typeface="Courier New" pitchFamily="49" charset="0"/>
              </a:rPr>
              <a:t>  </a:t>
            </a:r>
            <a:r>
              <a:rPr lang="en-US" sz="2400" b="1" dirty="0">
                <a:solidFill>
                  <a:schemeClr val="accent5">
                    <a:lumMod val="50000"/>
                  </a:schemeClr>
                </a:solidFill>
                <a:latin typeface="Courier New" pitchFamily="49" charset="0"/>
              </a:rPr>
              <a:t>abort handler</a:t>
            </a:r>
          </a:p>
          <a:p>
            <a:pPr algn="l"/>
            <a:r>
              <a:rPr lang="en-US" sz="2400" b="1" dirty="0">
                <a:solidFill>
                  <a:srgbClr val="0000FF"/>
                </a:solidFill>
                <a:latin typeface="Courier New" pitchFamily="49" charset="0"/>
              </a:rPr>
              <a:t>}</a:t>
            </a:r>
          </a:p>
        </p:txBody>
      </p:sp>
      <p:sp>
        <p:nvSpPr>
          <p:cNvPr id="4" name="TextBox 3">
            <a:extLst>
              <a:ext uri="{FF2B5EF4-FFF2-40B4-BE49-F238E27FC236}">
                <a16:creationId xmlns:a16="http://schemas.microsoft.com/office/drawing/2014/main" id="{D98C72FB-C3D6-4F9A-8B09-4701A0814696}"/>
              </a:ext>
            </a:extLst>
          </p:cNvPr>
          <p:cNvSpPr txBox="1"/>
          <p:nvPr/>
        </p:nvSpPr>
        <p:spPr bwMode="auto">
          <a:xfrm>
            <a:off x="368981" y="312546"/>
            <a:ext cx="1654556" cy="523220"/>
          </a:xfrm>
          <a:prstGeom prst="rect">
            <a:avLst/>
          </a:prstGeom>
          <a:solidFill>
            <a:schemeClr val="bg1"/>
          </a:solidFill>
          <a:ln w="76200">
            <a:solidFill>
              <a:schemeClr val="tx1">
                <a:lumMod val="85000"/>
              </a:schemeClr>
            </a:solid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2800" dirty="0">
                <a:solidFill>
                  <a:srgbClr val="FFFF00"/>
                </a:solidFill>
                <a:latin typeface="Arial" panose="020B0604020202020204" pitchFamily="34" charset="0"/>
                <a:cs typeface="Arial" panose="020B0604020202020204" pitchFamily="34" charset="0"/>
              </a:rPr>
              <a:t>Intel TSX</a:t>
            </a:r>
          </a:p>
        </p:txBody>
      </p:sp>
      <p:sp>
        <p:nvSpPr>
          <p:cNvPr id="6" name="AutoShape 5">
            <a:extLst>
              <a:ext uri="{FF2B5EF4-FFF2-40B4-BE49-F238E27FC236}">
                <a16:creationId xmlns:a16="http://schemas.microsoft.com/office/drawing/2014/main" id="{72EC9831-BE03-48F1-919E-009F3C4C73CA}"/>
              </a:ext>
            </a:extLst>
          </p:cNvPr>
          <p:cNvSpPr>
            <a:spLocks noChangeArrowheads="1"/>
          </p:cNvSpPr>
          <p:nvPr/>
        </p:nvSpPr>
        <p:spPr bwMode="auto">
          <a:xfrm>
            <a:off x="1089038" y="3428998"/>
            <a:ext cx="1926373" cy="474663"/>
          </a:xfrm>
          <a:prstGeom prst="wedgeRoundRectCallout">
            <a:avLst>
              <a:gd name="adj1" fmla="val 106858"/>
              <a:gd name="adj2" fmla="val 22373"/>
              <a:gd name="adj3" fmla="val 16667"/>
            </a:avLst>
          </a:prstGeom>
          <a:noFill/>
          <a:ln w="76200">
            <a:solidFill>
              <a:srgbClr val="FF0000"/>
            </a:solidFill>
            <a:miter lim="800000"/>
            <a:headEnd/>
            <a:tailEnd/>
          </a:ln>
        </p:spPr>
        <p:txBody>
          <a:bodyPr anchor="ctr"/>
          <a:lstStyle/>
          <a:p>
            <a:endParaRPr lang="en-GB" sz="2400" b="1">
              <a:solidFill>
                <a:srgbClr val="FFFF00"/>
              </a:solidFill>
              <a:latin typeface="cmr7" pitchFamily="34" charset="0"/>
            </a:endParaRPr>
          </a:p>
        </p:txBody>
      </p:sp>
      <p:sp>
        <p:nvSpPr>
          <p:cNvPr id="9" name="Text Box 40">
            <a:extLst>
              <a:ext uri="{FF2B5EF4-FFF2-40B4-BE49-F238E27FC236}">
                <a16:creationId xmlns:a16="http://schemas.microsoft.com/office/drawing/2014/main" id="{85115AED-B017-4A7C-A05E-7083F507B0E0}"/>
              </a:ext>
            </a:extLst>
          </p:cNvPr>
          <p:cNvSpPr txBox="1">
            <a:spLocks noChangeArrowheads="1"/>
          </p:cNvSpPr>
          <p:nvPr/>
        </p:nvSpPr>
        <p:spPr bwMode="auto">
          <a:xfrm>
            <a:off x="4284003" y="3189277"/>
            <a:ext cx="4480672" cy="954107"/>
          </a:xfrm>
          <a:prstGeom prst="rect">
            <a:avLst/>
          </a:prstGeom>
          <a:solidFill>
            <a:schemeClr val="bg1"/>
          </a:solidFill>
          <a:ln w="76200" algn="ctr">
            <a:solidFill>
              <a:srgbClr val="FF0000"/>
            </a:solidFill>
            <a:miter lim="800000"/>
            <a:headEnd/>
            <a:tailEnd/>
          </a:ln>
          <a:effectLst>
            <a:outerShdw dist="107763" dir="2700000" algn="ctr" rotWithShape="0">
              <a:schemeClr val="bg2">
                <a:alpha val="50000"/>
              </a:schemeClr>
            </a:outerShdw>
          </a:effectLst>
        </p:spPr>
        <p:txBody>
          <a:bodyPr wrap="square">
            <a:spAutoFit/>
          </a:bodyPr>
          <a:lstStyle/>
          <a:p>
            <a:r>
              <a:rPr lang="en-US" sz="2800" b="1" dirty="0">
                <a:solidFill>
                  <a:srgbClr val="FFFF00"/>
                </a:solidFill>
                <a:latin typeface="Arial" panose="020B0604020202020204" pitchFamily="34" charset="0"/>
                <a:cs typeface="Arial" panose="020B0604020202020204" pitchFamily="34" charset="0"/>
              </a:rPr>
              <a:t>If you see anything else, your transaction aborted</a:t>
            </a:r>
          </a:p>
        </p:txBody>
      </p:sp>
    </p:spTree>
    <p:extLst>
      <p:ext uri="{BB962C8B-B14F-4D97-AF65-F5344CB8AC3E}">
        <p14:creationId xmlns:p14="http://schemas.microsoft.com/office/powerpoint/2010/main" val="427839945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1168608" y="2274838"/>
            <a:ext cx="6806784" cy="2308324"/>
          </a:xfrm>
          <a:prstGeom prst="rect">
            <a:avLst/>
          </a:prstGeom>
          <a:solidFill>
            <a:srgbClr val="FFFFCC"/>
          </a:solidFill>
          <a:ln w="9525">
            <a:solidFill>
              <a:schemeClr val="accent1"/>
            </a:solidFill>
            <a:miter lim="800000"/>
            <a:headEnd/>
            <a:tailEnd/>
          </a:ln>
        </p:spPr>
        <p:txBody>
          <a:bodyPr wrap="square">
            <a:spAutoFit/>
          </a:bodyPr>
          <a:lstStyle/>
          <a:p>
            <a:pPr algn="l"/>
            <a:r>
              <a:rPr lang="en-US" sz="2400" b="1" dirty="0">
                <a:solidFill>
                  <a:schemeClr val="bg1"/>
                </a:solidFill>
                <a:latin typeface="Courier New" pitchFamily="49" charset="0"/>
              </a:rPr>
              <a:t>if</a:t>
            </a:r>
            <a:r>
              <a:rPr lang="en-US" sz="2400" b="1" dirty="0">
                <a:solidFill>
                  <a:schemeClr val="tx1"/>
                </a:solidFill>
                <a:latin typeface="Courier New" pitchFamily="49" charset="0"/>
              </a:rPr>
              <a:t> </a:t>
            </a:r>
            <a:r>
              <a:rPr lang="en-US" sz="2400" b="1" dirty="0">
                <a:solidFill>
                  <a:srgbClr val="0000FF"/>
                </a:solidFill>
                <a:latin typeface="Courier New" pitchFamily="49" charset="0"/>
              </a:rPr>
              <a:t>(_</a:t>
            </a:r>
            <a:r>
              <a:rPr lang="en-US" sz="2400" b="1" dirty="0" err="1">
                <a:solidFill>
                  <a:srgbClr val="0000FF"/>
                </a:solidFill>
                <a:latin typeface="Courier New" pitchFamily="49" charset="0"/>
              </a:rPr>
              <a:t>xbegin</a:t>
            </a:r>
            <a:r>
              <a:rPr lang="en-US" sz="2400" b="1" dirty="0">
                <a:solidFill>
                  <a:srgbClr val="0000FF"/>
                </a:solidFill>
                <a:latin typeface="Courier New" pitchFamily="49" charset="0"/>
              </a:rPr>
              <a:t>() == _XBEGIN_STARTED) { </a:t>
            </a:r>
          </a:p>
          <a:p>
            <a:pPr algn="l"/>
            <a:r>
              <a:rPr lang="en-US" sz="2400" b="1" dirty="0">
                <a:solidFill>
                  <a:srgbClr val="0000FF"/>
                </a:solidFill>
                <a:latin typeface="Courier New" pitchFamily="49" charset="0"/>
              </a:rPr>
              <a:t>  </a:t>
            </a:r>
            <a:r>
              <a:rPr lang="en-US" sz="2400" b="1" dirty="0">
                <a:solidFill>
                  <a:schemeClr val="accent5">
                    <a:lumMod val="50000"/>
                  </a:schemeClr>
                </a:solidFill>
                <a:latin typeface="Courier New" pitchFamily="49" charset="0"/>
              </a:rPr>
              <a:t>speculative code</a:t>
            </a:r>
          </a:p>
          <a:p>
            <a:pPr algn="l"/>
            <a:r>
              <a:rPr lang="en-US" sz="2400" b="1" dirty="0">
                <a:solidFill>
                  <a:srgbClr val="0000FF"/>
                </a:solidFill>
                <a:latin typeface="Courier New" pitchFamily="49" charset="0"/>
              </a:rPr>
              <a:t>  _</a:t>
            </a:r>
            <a:r>
              <a:rPr lang="en-US" sz="2400" b="1" dirty="0" err="1">
                <a:solidFill>
                  <a:srgbClr val="0000FF"/>
                </a:solidFill>
                <a:latin typeface="Courier New" pitchFamily="49" charset="0"/>
              </a:rPr>
              <a:t>xend</a:t>
            </a:r>
            <a:r>
              <a:rPr lang="en-US" sz="2400" b="1" dirty="0">
                <a:solidFill>
                  <a:srgbClr val="0000FF"/>
                </a:solidFill>
                <a:latin typeface="Courier New" pitchFamily="49" charset="0"/>
              </a:rPr>
              <a:t>()</a:t>
            </a:r>
          </a:p>
          <a:p>
            <a:pPr algn="l"/>
            <a:r>
              <a:rPr lang="en-US" sz="2400" b="1" dirty="0">
                <a:solidFill>
                  <a:srgbClr val="0000FF"/>
                </a:solidFill>
                <a:latin typeface="Courier New" pitchFamily="49" charset="0"/>
              </a:rPr>
              <a:t>} </a:t>
            </a:r>
            <a:r>
              <a:rPr lang="en-US" sz="2400" b="1" dirty="0">
                <a:solidFill>
                  <a:schemeClr val="bg1"/>
                </a:solidFill>
                <a:latin typeface="Courier New" pitchFamily="49" charset="0"/>
              </a:rPr>
              <a:t>else</a:t>
            </a:r>
            <a:r>
              <a:rPr lang="en-US" sz="2400" b="1" dirty="0">
                <a:solidFill>
                  <a:srgbClr val="0000FF"/>
                </a:solidFill>
                <a:latin typeface="Courier New" pitchFamily="49" charset="0"/>
              </a:rPr>
              <a:t> {</a:t>
            </a:r>
          </a:p>
          <a:p>
            <a:pPr algn="l"/>
            <a:r>
              <a:rPr lang="en-US" sz="2400" b="1" dirty="0">
                <a:solidFill>
                  <a:srgbClr val="0000FF"/>
                </a:solidFill>
                <a:latin typeface="Courier New" pitchFamily="49" charset="0"/>
              </a:rPr>
              <a:t>  </a:t>
            </a:r>
            <a:r>
              <a:rPr lang="en-US" sz="2400" b="1" dirty="0">
                <a:solidFill>
                  <a:schemeClr val="accent5">
                    <a:lumMod val="50000"/>
                  </a:schemeClr>
                </a:solidFill>
                <a:latin typeface="Courier New" pitchFamily="49" charset="0"/>
              </a:rPr>
              <a:t>abort handler</a:t>
            </a:r>
          </a:p>
          <a:p>
            <a:pPr algn="l"/>
            <a:r>
              <a:rPr lang="en-US" sz="2400" b="1" dirty="0">
                <a:solidFill>
                  <a:srgbClr val="0000FF"/>
                </a:solidFill>
                <a:latin typeface="Courier New" pitchFamily="49" charset="0"/>
              </a:rPr>
              <a:t>}</a:t>
            </a:r>
          </a:p>
        </p:txBody>
      </p:sp>
      <p:sp>
        <p:nvSpPr>
          <p:cNvPr id="4" name="TextBox 3">
            <a:extLst>
              <a:ext uri="{FF2B5EF4-FFF2-40B4-BE49-F238E27FC236}">
                <a16:creationId xmlns:a16="http://schemas.microsoft.com/office/drawing/2014/main" id="{D98C72FB-C3D6-4F9A-8B09-4701A0814696}"/>
              </a:ext>
            </a:extLst>
          </p:cNvPr>
          <p:cNvSpPr txBox="1"/>
          <p:nvPr/>
        </p:nvSpPr>
        <p:spPr bwMode="auto">
          <a:xfrm>
            <a:off x="368981" y="312546"/>
            <a:ext cx="1654556" cy="523220"/>
          </a:xfrm>
          <a:prstGeom prst="rect">
            <a:avLst/>
          </a:prstGeom>
          <a:solidFill>
            <a:schemeClr val="bg1"/>
          </a:solidFill>
          <a:ln w="76200">
            <a:solidFill>
              <a:schemeClr val="tx1">
                <a:lumMod val="85000"/>
              </a:schemeClr>
            </a:solid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2800" dirty="0">
                <a:solidFill>
                  <a:srgbClr val="FFFF00"/>
                </a:solidFill>
                <a:latin typeface="Arial" panose="020B0604020202020204" pitchFamily="34" charset="0"/>
                <a:cs typeface="Arial" panose="020B0604020202020204" pitchFamily="34" charset="0"/>
              </a:rPr>
              <a:t>Intel TSX</a:t>
            </a:r>
          </a:p>
        </p:txBody>
      </p:sp>
      <p:sp>
        <p:nvSpPr>
          <p:cNvPr id="7" name="AutoShape 5">
            <a:extLst>
              <a:ext uri="{FF2B5EF4-FFF2-40B4-BE49-F238E27FC236}">
                <a16:creationId xmlns:a16="http://schemas.microsoft.com/office/drawing/2014/main" id="{ECA4EDA0-1943-454E-B613-1F270C89255C}"/>
              </a:ext>
            </a:extLst>
          </p:cNvPr>
          <p:cNvSpPr>
            <a:spLocks noChangeArrowheads="1"/>
          </p:cNvSpPr>
          <p:nvPr/>
        </p:nvSpPr>
        <p:spPr bwMode="auto">
          <a:xfrm>
            <a:off x="1311502" y="3689930"/>
            <a:ext cx="2900734" cy="474663"/>
          </a:xfrm>
          <a:prstGeom prst="wedgeRoundRectCallout">
            <a:avLst>
              <a:gd name="adj1" fmla="val 31377"/>
              <a:gd name="adj2" fmla="val 151854"/>
              <a:gd name="adj3" fmla="val 16667"/>
            </a:avLst>
          </a:prstGeom>
          <a:noFill/>
          <a:ln w="76200">
            <a:solidFill>
              <a:srgbClr val="FF0000"/>
            </a:solidFill>
            <a:miter lim="800000"/>
            <a:headEnd/>
            <a:tailEnd/>
          </a:ln>
        </p:spPr>
        <p:txBody>
          <a:bodyPr anchor="ctr"/>
          <a:lstStyle/>
          <a:p>
            <a:endParaRPr lang="en-GB" sz="2400" b="1">
              <a:solidFill>
                <a:srgbClr val="FFFF00"/>
              </a:solidFill>
              <a:latin typeface="cmr7" pitchFamily="34" charset="0"/>
            </a:endParaRPr>
          </a:p>
        </p:txBody>
      </p:sp>
      <p:sp>
        <p:nvSpPr>
          <p:cNvPr id="8" name="Text Box 40">
            <a:extLst>
              <a:ext uri="{FF2B5EF4-FFF2-40B4-BE49-F238E27FC236}">
                <a16:creationId xmlns:a16="http://schemas.microsoft.com/office/drawing/2014/main" id="{07FFA4BA-B4B5-409E-A89D-A422FB7A829D}"/>
              </a:ext>
            </a:extLst>
          </p:cNvPr>
          <p:cNvSpPr txBox="1">
            <a:spLocks noChangeArrowheads="1"/>
          </p:cNvSpPr>
          <p:nvPr/>
        </p:nvSpPr>
        <p:spPr bwMode="auto">
          <a:xfrm>
            <a:off x="2677668" y="4763244"/>
            <a:ext cx="4480672" cy="1384995"/>
          </a:xfrm>
          <a:prstGeom prst="rect">
            <a:avLst/>
          </a:prstGeom>
          <a:solidFill>
            <a:schemeClr val="bg1"/>
          </a:solidFill>
          <a:ln w="76200" algn="ctr">
            <a:solidFill>
              <a:srgbClr val="FF0000"/>
            </a:solidFill>
            <a:miter lim="800000"/>
            <a:headEnd/>
            <a:tailEnd/>
          </a:ln>
          <a:effectLst>
            <a:outerShdw dist="107763" dir="2700000" algn="ctr" rotWithShape="0">
              <a:schemeClr val="bg2">
                <a:alpha val="50000"/>
              </a:schemeClr>
            </a:outerShdw>
          </a:effectLst>
        </p:spPr>
        <p:txBody>
          <a:bodyPr wrap="square">
            <a:spAutoFit/>
          </a:bodyPr>
          <a:lstStyle/>
          <a:p>
            <a:r>
              <a:rPr lang="en-US" sz="2800" b="1" dirty="0">
                <a:solidFill>
                  <a:srgbClr val="FFFF00"/>
                </a:solidFill>
                <a:latin typeface="Arial" panose="020B0604020202020204" pitchFamily="34" charset="0"/>
                <a:cs typeface="Arial" panose="020B0604020202020204" pitchFamily="34" charset="0"/>
              </a:rPr>
              <a:t>you could retry the transaction, or take an alternative path</a:t>
            </a:r>
          </a:p>
        </p:txBody>
      </p:sp>
    </p:spTree>
    <p:extLst>
      <p:ext uri="{BB962C8B-B14F-4D97-AF65-F5344CB8AC3E}">
        <p14:creationId xmlns:p14="http://schemas.microsoft.com/office/powerpoint/2010/main" val="31008036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898785" y="1825133"/>
            <a:ext cx="7780520" cy="4154984"/>
          </a:xfrm>
          <a:prstGeom prst="rect">
            <a:avLst/>
          </a:prstGeom>
          <a:solidFill>
            <a:srgbClr val="FFFFCC"/>
          </a:solidFill>
          <a:ln w="9525">
            <a:solidFill>
              <a:schemeClr val="accent1"/>
            </a:solidFill>
            <a:miter lim="800000"/>
            <a:headEnd/>
            <a:tailEnd/>
          </a:ln>
        </p:spPr>
        <p:txBody>
          <a:bodyPr wrap="square">
            <a:spAutoFit/>
          </a:bodyPr>
          <a:lstStyle/>
          <a:p>
            <a:pPr algn="l"/>
            <a:r>
              <a:rPr lang="en-US" sz="2400" b="1" dirty="0">
                <a:solidFill>
                  <a:schemeClr val="bg1"/>
                </a:solidFill>
                <a:latin typeface="Courier New" pitchFamily="49" charset="0"/>
              </a:rPr>
              <a:t>if</a:t>
            </a:r>
            <a:r>
              <a:rPr lang="en-US" sz="2400" b="1" dirty="0">
                <a:solidFill>
                  <a:srgbClr val="0000FF"/>
                </a:solidFill>
                <a:latin typeface="Courier New" pitchFamily="49" charset="0"/>
              </a:rPr>
              <a:t> (_</a:t>
            </a:r>
            <a:r>
              <a:rPr lang="en-US" sz="2400" b="1" dirty="0" err="1">
                <a:solidFill>
                  <a:srgbClr val="0000FF"/>
                </a:solidFill>
                <a:latin typeface="Courier New" pitchFamily="49" charset="0"/>
              </a:rPr>
              <a:t>xbegin</a:t>
            </a:r>
            <a:r>
              <a:rPr lang="en-US" sz="2400" b="1" dirty="0">
                <a:solidFill>
                  <a:srgbClr val="0000FF"/>
                </a:solidFill>
                <a:latin typeface="Courier New" pitchFamily="49" charset="0"/>
              </a:rPr>
              <a:t>() == _XBEGIN_STARTED) {</a:t>
            </a:r>
          </a:p>
          <a:p>
            <a:pPr algn="l"/>
            <a:r>
              <a:rPr lang="en-US" sz="2400" b="1" dirty="0">
                <a:solidFill>
                  <a:srgbClr val="0000FF"/>
                </a:solidFill>
                <a:latin typeface="Courier New" pitchFamily="49" charset="0"/>
              </a:rPr>
              <a:t>  </a:t>
            </a:r>
            <a:r>
              <a:rPr lang="en-US" sz="2400" b="1" dirty="0">
                <a:solidFill>
                  <a:schemeClr val="accent5">
                    <a:lumMod val="50000"/>
                  </a:schemeClr>
                </a:solidFill>
                <a:latin typeface="Courier New" pitchFamily="49" charset="0"/>
              </a:rPr>
              <a:t>speculative code</a:t>
            </a:r>
          </a:p>
          <a:p>
            <a:pPr algn="l"/>
            <a:r>
              <a:rPr lang="en-US" sz="2400" b="1" dirty="0">
                <a:solidFill>
                  <a:srgbClr val="0000FF"/>
                </a:solidFill>
                <a:latin typeface="Courier New" pitchFamily="49" charset="0"/>
              </a:rPr>
              <a:t>} </a:t>
            </a:r>
            <a:r>
              <a:rPr lang="en-US" sz="2400" b="1" dirty="0">
                <a:solidFill>
                  <a:schemeClr val="bg1"/>
                </a:solidFill>
                <a:latin typeface="Courier New" pitchFamily="49" charset="0"/>
              </a:rPr>
              <a:t>else</a:t>
            </a:r>
            <a:r>
              <a:rPr lang="en-US" sz="2400" b="1" dirty="0">
                <a:solidFill>
                  <a:schemeClr val="tx1"/>
                </a:solidFill>
                <a:latin typeface="Courier New" pitchFamily="49" charset="0"/>
              </a:rPr>
              <a:t> </a:t>
            </a:r>
            <a:r>
              <a:rPr lang="en-US" sz="2400" b="1" dirty="0">
                <a:solidFill>
                  <a:schemeClr val="bg1"/>
                </a:solidFill>
                <a:latin typeface="Courier New" pitchFamily="49" charset="0"/>
              </a:rPr>
              <a:t>if</a:t>
            </a:r>
            <a:r>
              <a:rPr lang="en-US" sz="2400" b="1" dirty="0">
                <a:solidFill>
                  <a:schemeClr val="tx1"/>
                </a:solidFill>
                <a:latin typeface="Courier New" pitchFamily="49" charset="0"/>
              </a:rPr>
              <a:t> </a:t>
            </a:r>
            <a:r>
              <a:rPr lang="en-US" sz="2400" b="1" dirty="0">
                <a:solidFill>
                  <a:srgbClr val="0000FF"/>
                </a:solidFill>
                <a:latin typeface="Courier New" pitchFamily="49" charset="0"/>
              </a:rPr>
              <a:t>(status &amp; _XABORT_EXPLICIT) {</a:t>
            </a:r>
          </a:p>
          <a:p>
            <a:pPr algn="l"/>
            <a:r>
              <a:rPr lang="en-US" sz="2400" b="1" dirty="0">
                <a:solidFill>
                  <a:srgbClr val="0000FF"/>
                </a:solidFill>
                <a:latin typeface="Courier New" pitchFamily="49" charset="0"/>
              </a:rPr>
              <a:t>  </a:t>
            </a:r>
            <a:r>
              <a:rPr lang="en-US" sz="2400" b="1" dirty="0">
                <a:solidFill>
                  <a:schemeClr val="accent5">
                    <a:lumMod val="50000"/>
                  </a:schemeClr>
                </a:solidFill>
                <a:latin typeface="Courier New" pitchFamily="49" charset="0"/>
              </a:rPr>
              <a:t>aborted by user code</a:t>
            </a:r>
          </a:p>
          <a:p>
            <a:pPr algn="l"/>
            <a:r>
              <a:rPr lang="en-US" sz="2400" b="1" dirty="0">
                <a:solidFill>
                  <a:srgbClr val="0000FF"/>
                </a:solidFill>
                <a:latin typeface="Courier New" pitchFamily="49" charset="0"/>
              </a:rPr>
              <a:t>} </a:t>
            </a:r>
            <a:r>
              <a:rPr lang="en-US" sz="2400" b="1" dirty="0">
                <a:solidFill>
                  <a:schemeClr val="bg1"/>
                </a:solidFill>
                <a:latin typeface="Courier New" pitchFamily="49" charset="0"/>
              </a:rPr>
              <a:t>else if </a:t>
            </a:r>
            <a:r>
              <a:rPr lang="en-US" sz="2400" b="1" dirty="0">
                <a:solidFill>
                  <a:srgbClr val="0000FF"/>
                </a:solidFill>
                <a:latin typeface="Courier New" pitchFamily="49" charset="0"/>
              </a:rPr>
              <a:t>(status &amp; _XABORT_CONFLICT) {</a:t>
            </a:r>
          </a:p>
          <a:p>
            <a:pPr algn="l"/>
            <a:r>
              <a:rPr lang="en-US" sz="2400" b="1" dirty="0">
                <a:solidFill>
                  <a:srgbClr val="0000FF"/>
                </a:solidFill>
                <a:latin typeface="Courier New" pitchFamily="49" charset="0"/>
              </a:rPr>
              <a:t>  </a:t>
            </a:r>
            <a:r>
              <a:rPr lang="en-US" sz="2400" b="1" dirty="0">
                <a:solidFill>
                  <a:schemeClr val="accent5">
                    <a:lumMod val="50000"/>
                  </a:schemeClr>
                </a:solidFill>
                <a:latin typeface="Courier New" pitchFamily="49" charset="0"/>
              </a:rPr>
              <a:t>read-write conflict</a:t>
            </a:r>
          </a:p>
          <a:p>
            <a:pPr algn="l"/>
            <a:r>
              <a:rPr lang="en-US" sz="2400" b="1" dirty="0">
                <a:solidFill>
                  <a:srgbClr val="0000FF"/>
                </a:solidFill>
                <a:latin typeface="Courier New" pitchFamily="49" charset="0"/>
              </a:rPr>
              <a:t>} </a:t>
            </a:r>
            <a:r>
              <a:rPr lang="en-US" sz="2400" b="1" dirty="0">
                <a:solidFill>
                  <a:schemeClr val="bg1"/>
                </a:solidFill>
                <a:latin typeface="Courier New" pitchFamily="49" charset="0"/>
              </a:rPr>
              <a:t>else if </a:t>
            </a:r>
            <a:r>
              <a:rPr lang="en-US" sz="2400" b="1" dirty="0">
                <a:solidFill>
                  <a:srgbClr val="0000FF"/>
                </a:solidFill>
                <a:latin typeface="Courier New" pitchFamily="49" charset="0"/>
              </a:rPr>
              <a:t>(status &amp; _XABORT_CAPACITY) {</a:t>
            </a:r>
          </a:p>
          <a:p>
            <a:pPr algn="l"/>
            <a:r>
              <a:rPr lang="en-US" sz="2400" b="1" dirty="0">
                <a:solidFill>
                  <a:srgbClr val="0000FF"/>
                </a:solidFill>
                <a:latin typeface="Courier New" pitchFamily="49" charset="0"/>
              </a:rPr>
              <a:t>  </a:t>
            </a:r>
            <a:r>
              <a:rPr lang="en-US" sz="2400" b="1" dirty="0">
                <a:solidFill>
                  <a:schemeClr val="accent5">
                    <a:lumMod val="50000"/>
                  </a:schemeClr>
                </a:solidFill>
                <a:latin typeface="Courier New" pitchFamily="49" charset="0"/>
              </a:rPr>
              <a:t>cache overflow</a:t>
            </a:r>
          </a:p>
          <a:p>
            <a:pPr algn="l"/>
            <a:r>
              <a:rPr lang="en-US" sz="2400" b="1" dirty="0">
                <a:solidFill>
                  <a:schemeClr val="bg1"/>
                </a:solidFill>
                <a:latin typeface="Courier New" pitchFamily="49" charset="0"/>
              </a:rPr>
              <a:t>} else </a:t>
            </a:r>
            <a:r>
              <a:rPr lang="en-US" sz="2400" b="1" dirty="0">
                <a:solidFill>
                  <a:srgbClr val="0000FF"/>
                </a:solidFill>
                <a:latin typeface="Courier New" pitchFamily="49" charset="0"/>
              </a:rPr>
              <a:t>{</a:t>
            </a:r>
          </a:p>
          <a:p>
            <a:pPr algn="l"/>
            <a:r>
              <a:rPr lang="en-US" sz="2400" b="1" dirty="0">
                <a:solidFill>
                  <a:srgbClr val="0000FF"/>
                </a:solidFill>
                <a:latin typeface="Courier New" pitchFamily="49" charset="0"/>
              </a:rPr>
              <a:t>  …</a:t>
            </a:r>
          </a:p>
          <a:p>
            <a:pPr algn="l"/>
            <a:r>
              <a:rPr lang="en-US" sz="2400" b="1" dirty="0">
                <a:solidFill>
                  <a:srgbClr val="0000FF"/>
                </a:solidFill>
                <a:latin typeface="Courier New" pitchFamily="49" charset="0"/>
              </a:rPr>
              <a:t>}</a:t>
            </a:r>
          </a:p>
        </p:txBody>
      </p:sp>
      <p:sp>
        <p:nvSpPr>
          <p:cNvPr id="4" name="TextBox 3">
            <a:extLst>
              <a:ext uri="{FF2B5EF4-FFF2-40B4-BE49-F238E27FC236}">
                <a16:creationId xmlns:a16="http://schemas.microsoft.com/office/drawing/2014/main" id="{270328D4-623A-48F3-A88A-10F96C630FB9}"/>
              </a:ext>
            </a:extLst>
          </p:cNvPr>
          <p:cNvSpPr txBox="1"/>
          <p:nvPr/>
        </p:nvSpPr>
        <p:spPr bwMode="auto">
          <a:xfrm>
            <a:off x="368981" y="312546"/>
            <a:ext cx="2183611" cy="523220"/>
          </a:xfrm>
          <a:prstGeom prst="rect">
            <a:avLst/>
          </a:prstGeom>
          <a:solidFill>
            <a:schemeClr val="bg1"/>
          </a:solidFill>
          <a:ln w="76200">
            <a:solidFill>
              <a:schemeClr val="tx1">
                <a:lumMod val="85000"/>
              </a:schemeClr>
            </a:solid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2800" dirty="0">
                <a:solidFill>
                  <a:srgbClr val="FFFF00"/>
                </a:solidFill>
                <a:latin typeface="Arial" panose="020B0604020202020204" pitchFamily="34" charset="0"/>
                <a:cs typeface="Arial" panose="020B0604020202020204" pitchFamily="34" charset="0"/>
              </a:rPr>
              <a:t>Abort Codes</a:t>
            </a:r>
          </a:p>
        </p:txBody>
      </p:sp>
    </p:spTree>
    <p:extLst>
      <p:ext uri="{BB962C8B-B14F-4D97-AF65-F5344CB8AC3E}">
        <p14:creationId xmlns:p14="http://schemas.microsoft.com/office/powerpoint/2010/main" val="27947655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54" name="Rectangle 54"/>
          <p:cNvSpPr>
            <a:spLocks noChangeArrowheads="1"/>
          </p:cNvSpPr>
          <p:nvPr/>
        </p:nvSpPr>
        <p:spPr bwMode="auto">
          <a:xfrm>
            <a:off x="2875618" y="2085514"/>
            <a:ext cx="4935537" cy="1176338"/>
          </a:xfrm>
          <a:prstGeom prst="rect">
            <a:avLst/>
          </a:prstGeom>
          <a:solidFill>
            <a:schemeClr val="bg1">
              <a:alpha val="50000"/>
            </a:schemeClr>
          </a:solidFill>
          <a:ln w="9525">
            <a:noFill/>
            <a:miter lim="800000"/>
            <a:headEnd/>
            <a:tailEnd/>
          </a:ln>
          <a:effectLst/>
        </p:spPr>
        <p:txBody>
          <a:bodyPr wrap="none" anchor="ctr"/>
          <a:lstStyle/>
          <a:p>
            <a:pPr algn="ctr">
              <a:defRPr/>
            </a:pPr>
            <a:endParaRPr lang="en-US" sz="2400" dirty="0">
              <a:effectLst>
                <a:outerShdw blurRad="38100" dist="38100" dir="2700000" algn="tl">
                  <a:srgbClr val="C0C0C0"/>
                </a:outerShdw>
              </a:effectLst>
              <a:latin typeface="Arial" panose="020B0604020202020204" pitchFamily="34" charset="0"/>
              <a:cs typeface="Times New Roman" pitchFamily="18" charset="0"/>
            </a:endParaRPr>
          </a:p>
        </p:txBody>
      </p:sp>
      <p:sp>
        <p:nvSpPr>
          <p:cNvPr id="23561" name="Freeform 55"/>
          <p:cNvSpPr>
            <a:spLocks/>
          </p:cNvSpPr>
          <p:nvPr/>
        </p:nvSpPr>
        <p:spPr bwMode="auto">
          <a:xfrm>
            <a:off x="2605088" y="2011363"/>
            <a:ext cx="4891087" cy="871538"/>
          </a:xfrm>
          <a:custGeom>
            <a:avLst/>
            <a:gdLst>
              <a:gd name="T0" fmla="*/ 0 w 3081"/>
              <a:gd name="T1" fmla="*/ 549 h 549"/>
              <a:gd name="T2" fmla="*/ 1554 w 3081"/>
              <a:gd name="T3" fmla="*/ 430 h 549"/>
              <a:gd name="T4" fmla="*/ 3081 w 3081"/>
              <a:gd name="T5" fmla="*/ 0 h 549"/>
              <a:gd name="T6" fmla="*/ 0 60000 65536"/>
              <a:gd name="T7" fmla="*/ 0 60000 65536"/>
              <a:gd name="T8" fmla="*/ 0 60000 65536"/>
              <a:gd name="T9" fmla="*/ 0 w 3081"/>
              <a:gd name="T10" fmla="*/ 0 h 549"/>
              <a:gd name="T11" fmla="*/ 3081 w 3081"/>
              <a:gd name="T12" fmla="*/ 549 h 549"/>
            </a:gdLst>
            <a:ahLst/>
            <a:cxnLst>
              <a:cxn ang="T6">
                <a:pos x="T0" y="T1"/>
              </a:cxn>
              <a:cxn ang="T7">
                <a:pos x="T2" y="T3"/>
              </a:cxn>
              <a:cxn ang="T8">
                <a:pos x="T4" y="T5"/>
              </a:cxn>
            </a:cxnLst>
            <a:rect l="T9" t="T10" r="T11" b="T12"/>
            <a:pathLst>
              <a:path w="3081" h="549">
                <a:moveTo>
                  <a:pt x="0" y="549"/>
                </a:moveTo>
                <a:cubicBezTo>
                  <a:pt x="520" y="535"/>
                  <a:pt x="1041" y="521"/>
                  <a:pt x="1554" y="430"/>
                </a:cubicBezTo>
                <a:cubicBezTo>
                  <a:pt x="2067" y="339"/>
                  <a:pt x="2574" y="169"/>
                  <a:pt x="3081" y="0"/>
                </a:cubicBezTo>
              </a:path>
            </a:pathLst>
          </a:custGeom>
          <a:noFill/>
          <a:ln w="38100">
            <a:solidFill>
              <a:srgbClr val="FFFF00"/>
            </a:solidFill>
            <a:round/>
            <a:headEnd/>
            <a:tailEnd type="triangle" w="med" len="med"/>
          </a:ln>
        </p:spPr>
        <p:txBody>
          <a:bodyPr wrap="none" anchor="ctr"/>
          <a:lstStyle/>
          <a:p>
            <a:pPr algn="r" eaLnBrk="0" hangingPunct="0"/>
            <a:endParaRPr lang="en-US" sz="4400" b="1" dirty="0">
              <a:solidFill>
                <a:srgbClr val="0000FF"/>
              </a:solidFill>
              <a:latin typeface="Arial" panose="020B0604020202020204" pitchFamily="34" charset="0"/>
            </a:endParaRPr>
          </a:p>
        </p:txBody>
      </p:sp>
      <p:sp>
        <p:nvSpPr>
          <p:cNvPr id="23562" name="Oval 56"/>
          <p:cNvSpPr>
            <a:spLocks noChangeArrowheads="1"/>
          </p:cNvSpPr>
          <p:nvPr/>
        </p:nvSpPr>
        <p:spPr bwMode="auto">
          <a:xfrm>
            <a:off x="3082925" y="2797175"/>
            <a:ext cx="88900" cy="115888"/>
          </a:xfrm>
          <a:prstGeom prst="ellipse">
            <a:avLst/>
          </a:prstGeom>
          <a:solidFill>
            <a:srgbClr val="0033CC">
              <a:alpha val="50195"/>
            </a:srgbClr>
          </a:solidFill>
          <a:ln w="9525">
            <a:solidFill>
              <a:schemeClr val="tx1"/>
            </a:solidFill>
            <a:round/>
            <a:headEnd/>
            <a:tailEnd/>
          </a:ln>
        </p:spPr>
        <p:txBody>
          <a:bodyPr wrap="none" anchor="ctr"/>
          <a:lstStyle/>
          <a:p>
            <a:pPr algn="r" eaLnBrk="0" hangingPunct="0"/>
            <a:endParaRPr lang="en-US" sz="4400" b="1" dirty="0">
              <a:solidFill>
                <a:srgbClr val="0000FF"/>
              </a:solidFill>
              <a:latin typeface="Arial" panose="020B0604020202020204" pitchFamily="34" charset="0"/>
            </a:endParaRPr>
          </a:p>
        </p:txBody>
      </p:sp>
      <p:sp>
        <p:nvSpPr>
          <p:cNvPr id="23563" name="Oval 57"/>
          <p:cNvSpPr>
            <a:spLocks noChangeArrowheads="1"/>
          </p:cNvSpPr>
          <p:nvPr/>
        </p:nvSpPr>
        <p:spPr bwMode="auto">
          <a:xfrm>
            <a:off x="4938713" y="2635250"/>
            <a:ext cx="88900" cy="115888"/>
          </a:xfrm>
          <a:prstGeom prst="ellipse">
            <a:avLst/>
          </a:prstGeom>
          <a:solidFill>
            <a:srgbClr val="0033CC">
              <a:alpha val="50195"/>
            </a:srgbClr>
          </a:solidFill>
          <a:ln w="9525">
            <a:solidFill>
              <a:schemeClr val="tx1"/>
            </a:solidFill>
            <a:round/>
            <a:headEnd/>
            <a:tailEnd/>
          </a:ln>
        </p:spPr>
        <p:txBody>
          <a:bodyPr wrap="none" anchor="ctr"/>
          <a:lstStyle/>
          <a:p>
            <a:pPr algn="r" eaLnBrk="0" hangingPunct="0"/>
            <a:endParaRPr lang="en-US" sz="4400" b="1" dirty="0">
              <a:solidFill>
                <a:srgbClr val="0000FF"/>
              </a:solidFill>
              <a:latin typeface="Arial" panose="020B0604020202020204" pitchFamily="34" charset="0"/>
            </a:endParaRPr>
          </a:p>
        </p:txBody>
      </p:sp>
      <p:sp>
        <p:nvSpPr>
          <p:cNvPr id="23564" name="Oval 58"/>
          <p:cNvSpPr>
            <a:spLocks noChangeArrowheads="1"/>
          </p:cNvSpPr>
          <p:nvPr/>
        </p:nvSpPr>
        <p:spPr bwMode="auto">
          <a:xfrm>
            <a:off x="7056438" y="2082800"/>
            <a:ext cx="88900" cy="115888"/>
          </a:xfrm>
          <a:prstGeom prst="ellipse">
            <a:avLst/>
          </a:prstGeom>
          <a:solidFill>
            <a:srgbClr val="0033CC">
              <a:alpha val="50195"/>
            </a:srgbClr>
          </a:solidFill>
          <a:ln w="9525">
            <a:solidFill>
              <a:schemeClr val="tx1"/>
            </a:solidFill>
            <a:round/>
            <a:headEnd/>
            <a:tailEnd/>
          </a:ln>
        </p:spPr>
        <p:txBody>
          <a:bodyPr wrap="none" anchor="ctr"/>
          <a:lstStyle/>
          <a:p>
            <a:pPr algn="r" eaLnBrk="0" hangingPunct="0"/>
            <a:endParaRPr lang="en-US" sz="4400" b="1" dirty="0">
              <a:solidFill>
                <a:srgbClr val="0000FF"/>
              </a:solidFill>
              <a:latin typeface="Arial" panose="020B0604020202020204" pitchFamily="34" charset="0"/>
            </a:endParaRPr>
          </a:p>
        </p:txBody>
      </p:sp>
      <p:sp>
        <p:nvSpPr>
          <p:cNvPr id="563260" name="Text Box 60"/>
          <p:cNvSpPr txBox="1">
            <a:spLocks noChangeArrowheads="1"/>
          </p:cNvSpPr>
          <p:nvPr/>
        </p:nvSpPr>
        <p:spPr bwMode="auto">
          <a:xfrm>
            <a:off x="2760663" y="2354263"/>
            <a:ext cx="766762" cy="461963"/>
          </a:xfrm>
          <a:prstGeom prst="rect">
            <a:avLst/>
          </a:prstGeom>
          <a:noFill/>
          <a:ln w="9525">
            <a:noFill/>
            <a:miter lim="800000"/>
            <a:headEnd/>
            <a:tailEnd/>
          </a:ln>
          <a:effectLst/>
        </p:spPr>
        <p:txBody>
          <a:bodyPr wrap="none">
            <a:spAutoFit/>
          </a:bodyPr>
          <a:lstStyle/>
          <a:p>
            <a:pPr algn="ctr">
              <a:defRPr/>
            </a:pPr>
            <a:r>
              <a:rPr lang="en-US" sz="2400" dirty="0">
                <a:solidFill>
                  <a:srgbClr val="FFFF00"/>
                </a:solidFill>
                <a:effectLst>
                  <a:outerShdw blurRad="38100" dist="38100" dir="2700000" algn="tl">
                    <a:srgbClr val="C0C0C0"/>
                  </a:outerShdw>
                </a:effectLst>
                <a:latin typeface="Arial" panose="020B0604020202020204" pitchFamily="34" charset="0"/>
                <a:cs typeface="Times New Roman" pitchFamily="18" charset="0"/>
              </a:rPr>
              <a:t>1.8x</a:t>
            </a:r>
          </a:p>
        </p:txBody>
      </p:sp>
      <p:sp>
        <p:nvSpPr>
          <p:cNvPr id="563261" name="Text Box 61"/>
          <p:cNvSpPr txBox="1">
            <a:spLocks noChangeArrowheads="1"/>
          </p:cNvSpPr>
          <p:nvPr/>
        </p:nvSpPr>
        <p:spPr bwMode="auto">
          <a:xfrm>
            <a:off x="6802438" y="1628775"/>
            <a:ext cx="509587" cy="461963"/>
          </a:xfrm>
          <a:prstGeom prst="rect">
            <a:avLst/>
          </a:prstGeom>
          <a:noFill/>
          <a:ln w="9525">
            <a:noFill/>
            <a:miter lim="800000"/>
            <a:headEnd/>
            <a:tailEnd/>
          </a:ln>
          <a:effectLst/>
        </p:spPr>
        <p:txBody>
          <a:bodyPr wrap="none">
            <a:spAutoFit/>
          </a:bodyPr>
          <a:lstStyle/>
          <a:p>
            <a:pPr algn="ctr">
              <a:defRPr/>
            </a:pPr>
            <a:r>
              <a:rPr lang="en-US" sz="2400" dirty="0">
                <a:solidFill>
                  <a:srgbClr val="FFFF00"/>
                </a:solidFill>
                <a:effectLst>
                  <a:outerShdw blurRad="38100" dist="38100" dir="2700000" algn="tl">
                    <a:srgbClr val="C0C0C0"/>
                  </a:outerShdw>
                </a:effectLst>
                <a:latin typeface="Arial" panose="020B0604020202020204" pitchFamily="34" charset="0"/>
                <a:cs typeface="Times New Roman" pitchFamily="18" charset="0"/>
              </a:rPr>
              <a:t>7x</a:t>
            </a:r>
          </a:p>
        </p:txBody>
      </p:sp>
      <p:sp>
        <p:nvSpPr>
          <p:cNvPr id="563262" name="Text Box 62"/>
          <p:cNvSpPr txBox="1">
            <a:spLocks noChangeArrowheads="1"/>
          </p:cNvSpPr>
          <p:nvPr/>
        </p:nvSpPr>
        <p:spPr bwMode="auto">
          <a:xfrm>
            <a:off x="4616450" y="2106613"/>
            <a:ext cx="766762" cy="461963"/>
          </a:xfrm>
          <a:prstGeom prst="rect">
            <a:avLst/>
          </a:prstGeom>
          <a:noFill/>
          <a:ln w="9525">
            <a:noFill/>
            <a:miter lim="800000"/>
            <a:headEnd/>
            <a:tailEnd/>
          </a:ln>
          <a:effectLst/>
        </p:spPr>
        <p:txBody>
          <a:bodyPr wrap="none">
            <a:spAutoFit/>
          </a:bodyPr>
          <a:lstStyle/>
          <a:p>
            <a:pPr algn="ctr">
              <a:defRPr/>
            </a:pPr>
            <a:r>
              <a:rPr lang="en-US" sz="2400" dirty="0">
                <a:solidFill>
                  <a:srgbClr val="FFFF00"/>
                </a:solidFill>
                <a:effectLst>
                  <a:outerShdw blurRad="38100" dist="38100" dir="2700000" algn="tl">
                    <a:srgbClr val="C0C0C0"/>
                  </a:outerShdw>
                </a:effectLst>
                <a:latin typeface="Arial" panose="020B0604020202020204" pitchFamily="34" charset="0"/>
                <a:cs typeface="Times New Roman" pitchFamily="18" charset="0"/>
              </a:rPr>
              <a:t>3.6x</a:t>
            </a:r>
          </a:p>
        </p:txBody>
      </p:sp>
      <p:sp>
        <p:nvSpPr>
          <p:cNvPr id="23570" name="Rectangle 236"/>
          <p:cNvSpPr>
            <a:spLocks noChangeArrowheads="1"/>
          </p:cNvSpPr>
          <p:nvPr/>
        </p:nvSpPr>
        <p:spPr bwMode="auto">
          <a:xfrm>
            <a:off x="4568825" y="3224213"/>
            <a:ext cx="515938" cy="319087"/>
          </a:xfrm>
          <a:prstGeom prst="rect">
            <a:avLst/>
          </a:prstGeom>
          <a:solidFill>
            <a:srgbClr val="FFFFCC"/>
          </a:solidFill>
          <a:ln w="9525">
            <a:solidFill>
              <a:schemeClr val="tx1"/>
            </a:solidFill>
            <a:miter lim="800000"/>
            <a:headEnd/>
            <a:tailEnd/>
          </a:ln>
        </p:spPr>
        <p:txBody>
          <a:bodyPr wrap="none" anchor="ctr"/>
          <a:lstStyle/>
          <a:p>
            <a:pPr algn="r" eaLnBrk="0" hangingPunct="0"/>
            <a:endParaRPr lang="en-US" sz="4400" b="1" dirty="0">
              <a:solidFill>
                <a:srgbClr val="0000FF"/>
              </a:solidFill>
              <a:latin typeface="Arial" panose="020B0604020202020204" pitchFamily="34" charset="0"/>
            </a:endParaRPr>
          </a:p>
        </p:txBody>
      </p:sp>
      <p:sp>
        <p:nvSpPr>
          <p:cNvPr id="23571" name="Rectangle 239"/>
          <p:cNvSpPr>
            <a:spLocks noChangeArrowheads="1"/>
          </p:cNvSpPr>
          <p:nvPr/>
        </p:nvSpPr>
        <p:spPr bwMode="auto">
          <a:xfrm>
            <a:off x="2624138" y="3224213"/>
            <a:ext cx="544512" cy="712787"/>
          </a:xfrm>
          <a:prstGeom prst="rect">
            <a:avLst/>
          </a:prstGeom>
          <a:solidFill>
            <a:srgbClr val="FFFFCC"/>
          </a:solidFill>
          <a:ln w="9525">
            <a:solidFill>
              <a:schemeClr val="tx1"/>
            </a:solidFill>
            <a:miter lim="800000"/>
            <a:headEnd/>
            <a:tailEnd/>
          </a:ln>
        </p:spPr>
        <p:txBody>
          <a:bodyPr wrap="none" anchor="ctr"/>
          <a:lstStyle/>
          <a:p>
            <a:pPr algn="r" eaLnBrk="0" hangingPunct="0"/>
            <a:endParaRPr lang="en-US" sz="4400" b="1" dirty="0">
              <a:solidFill>
                <a:srgbClr val="0000FF"/>
              </a:solidFill>
              <a:latin typeface="Arial" panose="020B0604020202020204" pitchFamily="34" charset="0"/>
            </a:endParaRPr>
          </a:p>
        </p:txBody>
      </p:sp>
      <p:sp>
        <p:nvSpPr>
          <p:cNvPr id="23572" name="Rectangle 240"/>
          <p:cNvSpPr>
            <a:spLocks noChangeArrowheads="1"/>
          </p:cNvSpPr>
          <p:nvPr/>
        </p:nvSpPr>
        <p:spPr bwMode="auto">
          <a:xfrm>
            <a:off x="3213100" y="3230563"/>
            <a:ext cx="544513" cy="712787"/>
          </a:xfrm>
          <a:prstGeom prst="rect">
            <a:avLst/>
          </a:prstGeom>
          <a:solidFill>
            <a:srgbClr val="FFFFCC"/>
          </a:solidFill>
          <a:ln w="9525">
            <a:solidFill>
              <a:schemeClr val="tx1"/>
            </a:solidFill>
            <a:miter lim="800000"/>
            <a:headEnd/>
            <a:tailEnd/>
          </a:ln>
        </p:spPr>
        <p:txBody>
          <a:bodyPr wrap="none" anchor="ctr"/>
          <a:lstStyle/>
          <a:p>
            <a:pPr algn="r" eaLnBrk="0" hangingPunct="0"/>
            <a:endParaRPr lang="en-US" sz="4400" b="1" dirty="0">
              <a:solidFill>
                <a:srgbClr val="0000FF"/>
              </a:solidFill>
              <a:latin typeface="Arial" panose="020B0604020202020204" pitchFamily="34" charset="0"/>
            </a:endParaRPr>
          </a:p>
        </p:txBody>
      </p:sp>
      <p:sp>
        <p:nvSpPr>
          <p:cNvPr id="23573" name="Rectangle 241"/>
          <p:cNvSpPr>
            <a:spLocks noChangeArrowheads="1"/>
          </p:cNvSpPr>
          <p:nvPr/>
        </p:nvSpPr>
        <p:spPr bwMode="auto">
          <a:xfrm>
            <a:off x="5140325" y="3232150"/>
            <a:ext cx="515938" cy="319088"/>
          </a:xfrm>
          <a:prstGeom prst="rect">
            <a:avLst/>
          </a:prstGeom>
          <a:solidFill>
            <a:srgbClr val="FFFFCC"/>
          </a:solidFill>
          <a:ln w="9525">
            <a:solidFill>
              <a:schemeClr val="tx1"/>
            </a:solidFill>
            <a:miter lim="800000"/>
            <a:headEnd/>
            <a:tailEnd/>
          </a:ln>
        </p:spPr>
        <p:txBody>
          <a:bodyPr wrap="none" anchor="ctr"/>
          <a:lstStyle/>
          <a:p>
            <a:pPr algn="r" eaLnBrk="0" hangingPunct="0"/>
            <a:endParaRPr lang="en-US" sz="4400" b="1" dirty="0">
              <a:solidFill>
                <a:srgbClr val="0000FF"/>
              </a:solidFill>
              <a:latin typeface="Arial" panose="020B0604020202020204" pitchFamily="34" charset="0"/>
            </a:endParaRPr>
          </a:p>
        </p:txBody>
      </p:sp>
      <p:sp>
        <p:nvSpPr>
          <p:cNvPr id="23574" name="Rectangle 242"/>
          <p:cNvSpPr>
            <a:spLocks noChangeArrowheads="1"/>
          </p:cNvSpPr>
          <p:nvPr/>
        </p:nvSpPr>
        <p:spPr bwMode="auto">
          <a:xfrm>
            <a:off x="4576763" y="3640138"/>
            <a:ext cx="515937" cy="319087"/>
          </a:xfrm>
          <a:prstGeom prst="rect">
            <a:avLst/>
          </a:prstGeom>
          <a:solidFill>
            <a:srgbClr val="FFFFCC"/>
          </a:solidFill>
          <a:ln w="9525">
            <a:solidFill>
              <a:schemeClr val="tx1"/>
            </a:solidFill>
            <a:miter lim="800000"/>
            <a:headEnd/>
            <a:tailEnd/>
          </a:ln>
        </p:spPr>
        <p:txBody>
          <a:bodyPr wrap="none" anchor="ctr"/>
          <a:lstStyle/>
          <a:p>
            <a:pPr algn="r" eaLnBrk="0" hangingPunct="0"/>
            <a:endParaRPr lang="en-US" sz="4400" b="1" dirty="0">
              <a:solidFill>
                <a:srgbClr val="0000FF"/>
              </a:solidFill>
              <a:latin typeface="Arial" panose="020B0604020202020204" pitchFamily="34" charset="0"/>
            </a:endParaRPr>
          </a:p>
        </p:txBody>
      </p:sp>
      <p:sp>
        <p:nvSpPr>
          <p:cNvPr id="23575" name="Rectangle 243"/>
          <p:cNvSpPr>
            <a:spLocks noChangeArrowheads="1"/>
          </p:cNvSpPr>
          <p:nvPr/>
        </p:nvSpPr>
        <p:spPr bwMode="auto">
          <a:xfrm>
            <a:off x="5148263" y="3632200"/>
            <a:ext cx="515937" cy="319088"/>
          </a:xfrm>
          <a:prstGeom prst="rect">
            <a:avLst/>
          </a:prstGeom>
          <a:solidFill>
            <a:srgbClr val="FFFFCC"/>
          </a:solidFill>
          <a:ln w="9525">
            <a:solidFill>
              <a:schemeClr val="tx1"/>
            </a:solidFill>
            <a:miter lim="800000"/>
            <a:headEnd/>
            <a:tailEnd/>
          </a:ln>
        </p:spPr>
        <p:txBody>
          <a:bodyPr wrap="none" anchor="ctr"/>
          <a:lstStyle/>
          <a:p>
            <a:pPr algn="r" eaLnBrk="0" hangingPunct="0"/>
            <a:endParaRPr lang="en-US" sz="4400" b="1" dirty="0">
              <a:solidFill>
                <a:srgbClr val="0000FF"/>
              </a:solidFill>
              <a:latin typeface="Arial" panose="020B0604020202020204" pitchFamily="34" charset="0"/>
            </a:endParaRPr>
          </a:p>
        </p:txBody>
      </p:sp>
      <p:sp>
        <p:nvSpPr>
          <p:cNvPr id="23576" name="Rectangle 244"/>
          <p:cNvSpPr>
            <a:spLocks noChangeArrowheads="1"/>
          </p:cNvSpPr>
          <p:nvPr/>
        </p:nvSpPr>
        <p:spPr bwMode="auto">
          <a:xfrm>
            <a:off x="6462713" y="3240088"/>
            <a:ext cx="219075" cy="327025"/>
          </a:xfrm>
          <a:prstGeom prst="rect">
            <a:avLst/>
          </a:prstGeom>
          <a:solidFill>
            <a:srgbClr val="FFFFCC"/>
          </a:solidFill>
          <a:ln w="9525">
            <a:solidFill>
              <a:schemeClr val="tx1"/>
            </a:solidFill>
            <a:miter lim="800000"/>
            <a:headEnd/>
            <a:tailEnd/>
          </a:ln>
        </p:spPr>
        <p:txBody>
          <a:bodyPr wrap="none" anchor="ctr"/>
          <a:lstStyle/>
          <a:p>
            <a:pPr algn="r" eaLnBrk="0" hangingPunct="0"/>
            <a:endParaRPr lang="en-US" sz="4400" b="1" dirty="0">
              <a:solidFill>
                <a:srgbClr val="0000FF"/>
              </a:solidFill>
              <a:latin typeface="Arial" panose="020B0604020202020204" pitchFamily="34" charset="0"/>
            </a:endParaRPr>
          </a:p>
        </p:txBody>
      </p:sp>
      <p:sp>
        <p:nvSpPr>
          <p:cNvPr id="23577" name="Rectangle 245"/>
          <p:cNvSpPr>
            <a:spLocks noChangeArrowheads="1"/>
          </p:cNvSpPr>
          <p:nvPr/>
        </p:nvSpPr>
        <p:spPr bwMode="auto">
          <a:xfrm>
            <a:off x="6723063" y="3240088"/>
            <a:ext cx="220662" cy="327025"/>
          </a:xfrm>
          <a:prstGeom prst="rect">
            <a:avLst/>
          </a:prstGeom>
          <a:solidFill>
            <a:srgbClr val="FFFFCC"/>
          </a:solidFill>
          <a:ln w="9525">
            <a:solidFill>
              <a:schemeClr val="tx1"/>
            </a:solidFill>
            <a:miter lim="800000"/>
            <a:headEnd/>
            <a:tailEnd/>
          </a:ln>
        </p:spPr>
        <p:txBody>
          <a:bodyPr wrap="none" anchor="ctr"/>
          <a:lstStyle/>
          <a:p>
            <a:pPr algn="r" eaLnBrk="0" hangingPunct="0"/>
            <a:endParaRPr lang="en-US" sz="4400" b="1" dirty="0">
              <a:solidFill>
                <a:srgbClr val="0000FF"/>
              </a:solidFill>
              <a:latin typeface="Arial" panose="020B0604020202020204" pitchFamily="34" charset="0"/>
            </a:endParaRPr>
          </a:p>
        </p:txBody>
      </p:sp>
      <p:sp>
        <p:nvSpPr>
          <p:cNvPr id="23578" name="Rectangle 246"/>
          <p:cNvSpPr>
            <a:spLocks noChangeArrowheads="1"/>
          </p:cNvSpPr>
          <p:nvPr/>
        </p:nvSpPr>
        <p:spPr bwMode="auto">
          <a:xfrm>
            <a:off x="6464300" y="3633788"/>
            <a:ext cx="222250" cy="325437"/>
          </a:xfrm>
          <a:prstGeom prst="rect">
            <a:avLst/>
          </a:prstGeom>
          <a:solidFill>
            <a:srgbClr val="FFFFCC"/>
          </a:solidFill>
          <a:ln w="9525">
            <a:solidFill>
              <a:schemeClr val="tx1"/>
            </a:solidFill>
            <a:miter lim="800000"/>
            <a:headEnd/>
            <a:tailEnd/>
          </a:ln>
        </p:spPr>
        <p:txBody>
          <a:bodyPr wrap="none" anchor="ctr"/>
          <a:lstStyle/>
          <a:p>
            <a:pPr algn="r" eaLnBrk="0" hangingPunct="0"/>
            <a:endParaRPr lang="en-US" sz="4400" b="1" dirty="0">
              <a:solidFill>
                <a:srgbClr val="0000FF"/>
              </a:solidFill>
              <a:latin typeface="Arial" panose="020B0604020202020204" pitchFamily="34" charset="0"/>
            </a:endParaRPr>
          </a:p>
        </p:txBody>
      </p:sp>
      <p:sp>
        <p:nvSpPr>
          <p:cNvPr id="23579" name="Rectangle 247"/>
          <p:cNvSpPr>
            <a:spLocks noChangeArrowheads="1"/>
          </p:cNvSpPr>
          <p:nvPr/>
        </p:nvSpPr>
        <p:spPr bwMode="auto">
          <a:xfrm>
            <a:off x="6726238" y="3633788"/>
            <a:ext cx="220662" cy="325437"/>
          </a:xfrm>
          <a:prstGeom prst="rect">
            <a:avLst/>
          </a:prstGeom>
          <a:solidFill>
            <a:srgbClr val="FFFFCC"/>
          </a:solidFill>
          <a:ln w="9525">
            <a:solidFill>
              <a:schemeClr val="tx1"/>
            </a:solidFill>
            <a:miter lim="800000"/>
            <a:headEnd/>
            <a:tailEnd/>
          </a:ln>
        </p:spPr>
        <p:txBody>
          <a:bodyPr wrap="none" anchor="ctr"/>
          <a:lstStyle/>
          <a:p>
            <a:pPr algn="r" eaLnBrk="0" hangingPunct="0"/>
            <a:endParaRPr lang="en-US" sz="4400" b="1" dirty="0">
              <a:solidFill>
                <a:srgbClr val="0000FF"/>
              </a:solidFill>
              <a:latin typeface="Arial" panose="020B0604020202020204" pitchFamily="34" charset="0"/>
            </a:endParaRPr>
          </a:p>
        </p:txBody>
      </p:sp>
      <p:sp>
        <p:nvSpPr>
          <p:cNvPr id="23580" name="Rectangle 250"/>
          <p:cNvSpPr>
            <a:spLocks noChangeArrowheads="1"/>
          </p:cNvSpPr>
          <p:nvPr/>
        </p:nvSpPr>
        <p:spPr bwMode="auto">
          <a:xfrm>
            <a:off x="7007225" y="3240088"/>
            <a:ext cx="219075" cy="327025"/>
          </a:xfrm>
          <a:prstGeom prst="rect">
            <a:avLst/>
          </a:prstGeom>
          <a:solidFill>
            <a:srgbClr val="FFFFCC"/>
          </a:solidFill>
          <a:ln w="9525">
            <a:solidFill>
              <a:schemeClr val="tx1"/>
            </a:solidFill>
            <a:miter lim="800000"/>
            <a:headEnd/>
            <a:tailEnd/>
          </a:ln>
        </p:spPr>
        <p:txBody>
          <a:bodyPr wrap="none" anchor="ctr"/>
          <a:lstStyle/>
          <a:p>
            <a:pPr algn="r" eaLnBrk="0" hangingPunct="0"/>
            <a:endParaRPr lang="en-US" sz="4400" b="1" dirty="0">
              <a:solidFill>
                <a:srgbClr val="0000FF"/>
              </a:solidFill>
              <a:latin typeface="Arial" panose="020B0604020202020204" pitchFamily="34" charset="0"/>
            </a:endParaRPr>
          </a:p>
        </p:txBody>
      </p:sp>
      <p:sp>
        <p:nvSpPr>
          <p:cNvPr id="23581" name="Rectangle 251"/>
          <p:cNvSpPr>
            <a:spLocks noChangeArrowheads="1"/>
          </p:cNvSpPr>
          <p:nvPr/>
        </p:nvSpPr>
        <p:spPr bwMode="auto">
          <a:xfrm>
            <a:off x="7281863" y="3240088"/>
            <a:ext cx="220662" cy="327025"/>
          </a:xfrm>
          <a:prstGeom prst="rect">
            <a:avLst/>
          </a:prstGeom>
          <a:solidFill>
            <a:srgbClr val="FFFFCC"/>
          </a:solidFill>
          <a:ln w="9525">
            <a:solidFill>
              <a:schemeClr val="tx1"/>
            </a:solidFill>
            <a:miter lim="800000"/>
            <a:headEnd/>
            <a:tailEnd/>
          </a:ln>
        </p:spPr>
        <p:txBody>
          <a:bodyPr wrap="none" anchor="ctr"/>
          <a:lstStyle/>
          <a:p>
            <a:pPr algn="r" eaLnBrk="0" hangingPunct="0"/>
            <a:endParaRPr lang="en-US" sz="4400" b="1" dirty="0">
              <a:solidFill>
                <a:srgbClr val="0000FF"/>
              </a:solidFill>
              <a:latin typeface="Arial" panose="020B0604020202020204" pitchFamily="34" charset="0"/>
            </a:endParaRPr>
          </a:p>
        </p:txBody>
      </p:sp>
      <p:sp>
        <p:nvSpPr>
          <p:cNvPr id="23582" name="Rectangle 252"/>
          <p:cNvSpPr>
            <a:spLocks noChangeArrowheads="1"/>
          </p:cNvSpPr>
          <p:nvPr/>
        </p:nvSpPr>
        <p:spPr bwMode="auto">
          <a:xfrm>
            <a:off x="7008813" y="3633788"/>
            <a:ext cx="222250" cy="325437"/>
          </a:xfrm>
          <a:prstGeom prst="rect">
            <a:avLst/>
          </a:prstGeom>
          <a:solidFill>
            <a:srgbClr val="FFFFCC"/>
          </a:solidFill>
          <a:ln w="9525">
            <a:solidFill>
              <a:schemeClr val="tx1"/>
            </a:solidFill>
            <a:miter lim="800000"/>
            <a:headEnd/>
            <a:tailEnd/>
          </a:ln>
        </p:spPr>
        <p:txBody>
          <a:bodyPr wrap="none" anchor="ctr"/>
          <a:lstStyle/>
          <a:p>
            <a:pPr algn="r" eaLnBrk="0" hangingPunct="0"/>
            <a:endParaRPr lang="en-US" sz="4400" b="1" dirty="0">
              <a:solidFill>
                <a:srgbClr val="0000FF"/>
              </a:solidFill>
              <a:latin typeface="Arial" panose="020B0604020202020204" pitchFamily="34" charset="0"/>
            </a:endParaRPr>
          </a:p>
        </p:txBody>
      </p:sp>
      <p:sp>
        <p:nvSpPr>
          <p:cNvPr id="23583" name="Rectangle 253"/>
          <p:cNvSpPr>
            <a:spLocks noChangeArrowheads="1"/>
          </p:cNvSpPr>
          <p:nvPr/>
        </p:nvSpPr>
        <p:spPr bwMode="auto">
          <a:xfrm>
            <a:off x="7285038" y="3633788"/>
            <a:ext cx="220662" cy="325437"/>
          </a:xfrm>
          <a:prstGeom prst="rect">
            <a:avLst/>
          </a:prstGeom>
          <a:solidFill>
            <a:srgbClr val="FFFFCC"/>
          </a:solidFill>
          <a:ln w="9525">
            <a:solidFill>
              <a:schemeClr val="tx1"/>
            </a:solidFill>
            <a:miter lim="800000"/>
            <a:headEnd/>
            <a:tailEnd/>
          </a:ln>
        </p:spPr>
        <p:txBody>
          <a:bodyPr wrap="none" anchor="ctr"/>
          <a:lstStyle/>
          <a:p>
            <a:pPr algn="r" eaLnBrk="0" hangingPunct="0"/>
            <a:endParaRPr lang="en-US" sz="4400" b="1" dirty="0">
              <a:solidFill>
                <a:srgbClr val="0000FF"/>
              </a:solidFill>
              <a:latin typeface="Arial" panose="020B0604020202020204" pitchFamily="34" charset="0"/>
            </a:endParaRPr>
          </a:p>
        </p:txBody>
      </p:sp>
      <p:grpSp>
        <p:nvGrpSpPr>
          <p:cNvPr id="3" name="Group 276"/>
          <p:cNvGrpSpPr>
            <a:grpSpLocks/>
          </p:cNvGrpSpPr>
          <p:nvPr/>
        </p:nvGrpSpPr>
        <p:grpSpPr bwMode="auto">
          <a:xfrm>
            <a:off x="2709863" y="4311650"/>
            <a:ext cx="227012" cy="344488"/>
            <a:chOff x="2496" y="2725"/>
            <a:chExt cx="712" cy="739"/>
          </a:xfrm>
        </p:grpSpPr>
        <p:sp>
          <p:nvSpPr>
            <p:cNvPr id="23585" name="Rectangle 277"/>
            <p:cNvSpPr>
              <a:spLocks noChangeArrowheads="1"/>
            </p:cNvSpPr>
            <p:nvPr/>
          </p:nvSpPr>
          <p:spPr bwMode="auto">
            <a:xfrm>
              <a:off x="2592" y="3312"/>
              <a:ext cx="528" cy="144"/>
            </a:xfrm>
            <a:prstGeom prst="rect">
              <a:avLst/>
            </a:prstGeom>
            <a:solidFill>
              <a:schemeClr val="accent2"/>
            </a:solidFill>
            <a:ln w="3175" algn="ctr">
              <a:solidFill>
                <a:schemeClr val="tx1"/>
              </a:solidFill>
              <a:miter lim="800000"/>
              <a:headEnd/>
              <a:tailEnd/>
            </a:ln>
          </p:spPr>
          <p:txBody>
            <a:bodyPr wrap="none" anchor="ctr"/>
            <a:lstStyle/>
            <a:p>
              <a:pPr algn="r" eaLnBrk="0" hangingPunct="0"/>
              <a:endParaRPr lang="en-US" sz="4400" b="1" dirty="0">
                <a:solidFill>
                  <a:srgbClr val="0000FF"/>
                </a:solidFill>
                <a:latin typeface="Arial" panose="020B0604020202020204" pitchFamily="34" charset="0"/>
              </a:endParaRPr>
            </a:p>
          </p:txBody>
        </p:sp>
        <p:sp>
          <p:nvSpPr>
            <p:cNvPr id="23586" name="Freeform 278"/>
            <p:cNvSpPr>
              <a:spLocks/>
            </p:cNvSpPr>
            <p:nvPr/>
          </p:nvSpPr>
          <p:spPr bwMode="auto">
            <a:xfrm>
              <a:off x="2592" y="2725"/>
              <a:ext cx="528" cy="587"/>
            </a:xfrm>
            <a:custGeom>
              <a:avLst/>
              <a:gdLst>
                <a:gd name="T0" fmla="*/ 48 w 528"/>
                <a:gd name="T1" fmla="*/ 11 h 587"/>
                <a:gd name="T2" fmla="*/ 480 w 528"/>
                <a:gd name="T3" fmla="*/ 11 h 587"/>
                <a:gd name="T4" fmla="*/ 528 w 528"/>
                <a:gd name="T5" fmla="*/ 587 h 587"/>
                <a:gd name="T6" fmla="*/ 0 w 528"/>
                <a:gd name="T7" fmla="*/ 587 h 587"/>
                <a:gd name="T8" fmla="*/ 32 w 528"/>
                <a:gd name="T9" fmla="*/ 0 h 587"/>
                <a:gd name="T10" fmla="*/ 0 60000 65536"/>
                <a:gd name="T11" fmla="*/ 0 60000 65536"/>
                <a:gd name="T12" fmla="*/ 0 60000 65536"/>
                <a:gd name="T13" fmla="*/ 0 60000 65536"/>
                <a:gd name="T14" fmla="*/ 0 60000 65536"/>
                <a:gd name="T15" fmla="*/ 0 w 528"/>
                <a:gd name="T16" fmla="*/ 0 h 587"/>
                <a:gd name="T17" fmla="*/ 528 w 528"/>
                <a:gd name="T18" fmla="*/ 587 h 587"/>
              </a:gdLst>
              <a:ahLst/>
              <a:cxnLst>
                <a:cxn ang="T10">
                  <a:pos x="T0" y="T1"/>
                </a:cxn>
                <a:cxn ang="T11">
                  <a:pos x="T2" y="T3"/>
                </a:cxn>
                <a:cxn ang="T12">
                  <a:pos x="T4" y="T5"/>
                </a:cxn>
                <a:cxn ang="T13">
                  <a:pos x="T6" y="T7"/>
                </a:cxn>
                <a:cxn ang="T14">
                  <a:pos x="T8" y="T9"/>
                </a:cxn>
              </a:cxnLst>
              <a:rect l="T15" t="T16" r="T17" b="T18"/>
              <a:pathLst>
                <a:path w="528" h="587">
                  <a:moveTo>
                    <a:pt x="48" y="11"/>
                  </a:moveTo>
                  <a:lnTo>
                    <a:pt x="480" y="11"/>
                  </a:lnTo>
                  <a:lnTo>
                    <a:pt x="528" y="587"/>
                  </a:lnTo>
                  <a:lnTo>
                    <a:pt x="0" y="587"/>
                  </a:lnTo>
                  <a:lnTo>
                    <a:pt x="32" y="0"/>
                  </a:lnTo>
                </a:path>
              </a:pathLst>
            </a:custGeom>
            <a:solidFill>
              <a:schemeClr val="accent2"/>
            </a:solidFill>
            <a:ln w="3175">
              <a:solidFill>
                <a:schemeClr val="tx1"/>
              </a:solidFill>
              <a:round/>
              <a:headEnd/>
              <a:tailEnd/>
            </a:ln>
          </p:spPr>
          <p:txBody>
            <a:bodyPr wrap="none" anchor="ctr"/>
            <a:lstStyle/>
            <a:p>
              <a:pPr algn="r" eaLnBrk="0" hangingPunct="0"/>
              <a:endParaRPr lang="en-US" sz="4400" b="1" dirty="0">
                <a:solidFill>
                  <a:srgbClr val="0000FF"/>
                </a:solidFill>
                <a:latin typeface="Arial" panose="020B0604020202020204" pitchFamily="34" charset="0"/>
              </a:endParaRPr>
            </a:p>
          </p:txBody>
        </p:sp>
        <p:grpSp>
          <p:nvGrpSpPr>
            <p:cNvPr id="4" name="Group 279"/>
            <p:cNvGrpSpPr>
              <a:grpSpLocks/>
            </p:cNvGrpSpPr>
            <p:nvPr/>
          </p:nvGrpSpPr>
          <p:grpSpPr bwMode="auto">
            <a:xfrm>
              <a:off x="3072" y="2832"/>
              <a:ext cx="136" cy="632"/>
              <a:chOff x="3072" y="2832"/>
              <a:chExt cx="136" cy="632"/>
            </a:xfrm>
          </p:grpSpPr>
          <p:sp>
            <p:nvSpPr>
              <p:cNvPr id="23588" name="Freeform 280"/>
              <p:cNvSpPr>
                <a:spLocks/>
              </p:cNvSpPr>
              <p:nvPr/>
            </p:nvSpPr>
            <p:spPr bwMode="auto">
              <a:xfrm>
                <a:off x="3072" y="3120"/>
                <a:ext cx="136" cy="344"/>
              </a:xfrm>
              <a:custGeom>
                <a:avLst/>
                <a:gdLst>
                  <a:gd name="T0" fmla="*/ 24 w 136"/>
                  <a:gd name="T1" fmla="*/ 0 h 344"/>
                  <a:gd name="T2" fmla="*/ 136 w 136"/>
                  <a:gd name="T3" fmla="*/ 0 h 344"/>
                  <a:gd name="T4" fmla="*/ 136 w 136"/>
                  <a:gd name="T5" fmla="*/ 232 h 344"/>
                  <a:gd name="T6" fmla="*/ 106 w 136"/>
                  <a:gd name="T7" fmla="*/ 344 h 344"/>
                  <a:gd name="T8" fmla="*/ 106 w 136"/>
                  <a:gd name="T9" fmla="*/ 88 h 344"/>
                  <a:gd name="T10" fmla="*/ 0 w 136"/>
                  <a:gd name="T11" fmla="*/ 88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accent2"/>
              </a:solidFill>
              <a:ln w="3175">
                <a:solidFill>
                  <a:schemeClr val="tx1"/>
                </a:solidFill>
                <a:round/>
                <a:headEnd/>
                <a:tailEnd/>
              </a:ln>
            </p:spPr>
            <p:txBody>
              <a:bodyPr wrap="none" anchor="ctr"/>
              <a:lstStyle/>
              <a:p>
                <a:pPr algn="r" eaLnBrk="0" hangingPunct="0"/>
                <a:endParaRPr lang="en-US" sz="4400" b="1" dirty="0">
                  <a:solidFill>
                    <a:srgbClr val="0000FF"/>
                  </a:solidFill>
                  <a:latin typeface="Arial" panose="020B0604020202020204" pitchFamily="34" charset="0"/>
                </a:endParaRPr>
              </a:p>
            </p:txBody>
          </p:sp>
          <p:sp>
            <p:nvSpPr>
              <p:cNvPr id="23589" name="Freeform 281"/>
              <p:cNvSpPr>
                <a:spLocks/>
              </p:cNvSpPr>
              <p:nvPr/>
            </p:nvSpPr>
            <p:spPr bwMode="auto">
              <a:xfrm>
                <a:off x="3072" y="2976"/>
                <a:ext cx="123" cy="312"/>
              </a:xfrm>
              <a:custGeom>
                <a:avLst/>
                <a:gdLst>
                  <a:gd name="T0" fmla="*/ 12 w 136"/>
                  <a:gd name="T1" fmla="*/ 0 h 344"/>
                  <a:gd name="T2" fmla="*/ 66 w 136"/>
                  <a:gd name="T3" fmla="*/ 0 h 344"/>
                  <a:gd name="T4" fmla="*/ 66 w 136"/>
                  <a:gd name="T5" fmla="*/ 116 h 344"/>
                  <a:gd name="T6" fmla="*/ 52 w 136"/>
                  <a:gd name="T7" fmla="*/ 173 h 344"/>
                  <a:gd name="T8" fmla="*/ 52 w 136"/>
                  <a:gd name="T9" fmla="*/ 44 h 344"/>
                  <a:gd name="T10" fmla="*/ 0 w 136"/>
                  <a:gd name="T11" fmla="*/ 44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accent2"/>
              </a:solidFill>
              <a:ln w="3175">
                <a:solidFill>
                  <a:schemeClr val="tx1"/>
                </a:solidFill>
                <a:round/>
                <a:headEnd/>
                <a:tailEnd/>
              </a:ln>
            </p:spPr>
            <p:txBody>
              <a:bodyPr wrap="none" anchor="ctr"/>
              <a:lstStyle/>
              <a:p>
                <a:pPr algn="r" eaLnBrk="0" hangingPunct="0"/>
                <a:endParaRPr lang="en-US" sz="4400" b="1" dirty="0">
                  <a:solidFill>
                    <a:srgbClr val="0000FF"/>
                  </a:solidFill>
                  <a:latin typeface="Arial" panose="020B0604020202020204" pitchFamily="34" charset="0"/>
                </a:endParaRPr>
              </a:p>
            </p:txBody>
          </p:sp>
          <p:sp>
            <p:nvSpPr>
              <p:cNvPr id="23590" name="Freeform 282"/>
              <p:cNvSpPr>
                <a:spLocks/>
              </p:cNvSpPr>
              <p:nvPr/>
            </p:nvSpPr>
            <p:spPr bwMode="auto">
              <a:xfrm>
                <a:off x="3072" y="2832"/>
                <a:ext cx="127" cy="320"/>
              </a:xfrm>
              <a:custGeom>
                <a:avLst/>
                <a:gdLst>
                  <a:gd name="T0" fmla="*/ 16 w 136"/>
                  <a:gd name="T1" fmla="*/ 0 h 344"/>
                  <a:gd name="T2" fmla="*/ 85 w 136"/>
                  <a:gd name="T3" fmla="*/ 0 h 344"/>
                  <a:gd name="T4" fmla="*/ 85 w 136"/>
                  <a:gd name="T5" fmla="*/ 140 h 344"/>
                  <a:gd name="T6" fmla="*/ 65 w 136"/>
                  <a:gd name="T7" fmla="*/ 207 h 344"/>
                  <a:gd name="T8" fmla="*/ 65 w 136"/>
                  <a:gd name="T9" fmla="*/ 53 h 344"/>
                  <a:gd name="T10" fmla="*/ 0 w 136"/>
                  <a:gd name="T11" fmla="*/ 53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accent2"/>
              </a:solidFill>
              <a:ln w="3175">
                <a:solidFill>
                  <a:schemeClr val="tx1"/>
                </a:solidFill>
                <a:round/>
                <a:headEnd/>
                <a:tailEnd/>
              </a:ln>
            </p:spPr>
            <p:txBody>
              <a:bodyPr wrap="none" anchor="ctr"/>
              <a:lstStyle/>
              <a:p>
                <a:pPr algn="r" eaLnBrk="0" hangingPunct="0"/>
                <a:endParaRPr lang="en-US" sz="4400" b="1" dirty="0">
                  <a:solidFill>
                    <a:srgbClr val="0000FF"/>
                  </a:solidFill>
                  <a:latin typeface="Arial" panose="020B0604020202020204" pitchFamily="34" charset="0"/>
                </a:endParaRPr>
              </a:p>
            </p:txBody>
          </p:sp>
        </p:grpSp>
        <p:grpSp>
          <p:nvGrpSpPr>
            <p:cNvPr id="5" name="Group 283"/>
            <p:cNvGrpSpPr>
              <a:grpSpLocks/>
            </p:cNvGrpSpPr>
            <p:nvPr/>
          </p:nvGrpSpPr>
          <p:grpSpPr bwMode="auto">
            <a:xfrm flipH="1">
              <a:off x="2496" y="2832"/>
              <a:ext cx="136" cy="632"/>
              <a:chOff x="3072" y="2832"/>
              <a:chExt cx="136" cy="632"/>
            </a:xfrm>
          </p:grpSpPr>
          <p:sp>
            <p:nvSpPr>
              <p:cNvPr id="23592" name="Freeform 284"/>
              <p:cNvSpPr>
                <a:spLocks/>
              </p:cNvSpPr>
              <p:nvPr/>
            </p:nvSpPr>
            <p:spPr bwMode="auto">
              <a:xfrm>
                <a:off x="3072" y="3120"/>
                <a:ext cx="136" cy="344"/>
              </a:xfrm>
              <a:custGeom>
                <a:avLst/>
                <a:gdLst>
                  <a:gd name="T0" fmla="*/ 24 w 136"/>
                  <a:gd name="T1" fmla="*/ 0 h 344"/>
                  <a:gd name="T2" fmla="*/ 136 w 136"/>
                  <a:gd name="T3" fmla="*/ 0 h 344"/>
                  <a:gd name="T4" fmla="*/ 136 w 136"/>
                  <a:gd name="T5" fmla="*/ 232 h 344"/>
                  <a:gd name="T6" fmla="*/ 106 w 136"/>
                  <a:gd name="T7" fmla="*/ 344 h 344"/>
                  <a:gd name="T8" fmla="*/ 106 w 136"/>
                  <a:gd name="T9" fmla="*/ 88 h 344"/>
                  <a:gd name="T10" fmla="*/ 0 w 136"/>
                  <a:gd name="T11" fmla="*/ 88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accent2"/>
              </a:solidFill>
              <a:ln w="3175">
                <a:solidFill>
                  <a:schemeClr val="tx1"/>
                </a:solidFill>
                <a:round/>
                <a:headEnd/>
                <a:tailEnd/>
              </a:ln>
            </p:spPr>
            <p:txBody>
              <a:bodyPr wrap="none" anchor="ctr"/>
              <a:lstStyle/>
              <a:p>
                <a:pPr algn="r" eaLnBrk="0" hangingPunct="0"/>
                <a:endParaRPr lang="en-US" sz="4400" b="1" dirty="0">
                  <a:solidFill>
                    <a:srgbClr val="0000FF"/>
                  </a:solidFill>
                  <a:latin typeface="Arial" panose="020B0604020202020204" pitchFamily="34" charset="0"/>
                </a:endParaRPr>
              </a:p>
            </p:txBody>
          </p:sp>
          <p:sp>
            <p:nvSpPr>
              <p:cNvPr id="23593" name="Freeform 285"/>
              <p:cNvSpPr>
                <a:spLocks/>
              </p:cNvSpPr>
              <p:nvPr/>
            </p:nvSpPr>
            <p:spPr bwMode="auto">
              <a:xfrm>
                <a:off x="3072" y="2976"/>
                <a:ext cx="123" cy="312"/>
              </a:xfrm>
              <a:custGeom>
                <a:avLst/>
                <a:gdLst>
                  <a:gd name="T0" fmla="*/ 12 w 136"/>
                  <a:gd name="T1" fmla="*/ 0 h 344"/>
                  <a:gd name="T2" fmla="*/ 66 w 136"/>
                  <a:gd name="T3" fmla="*/ 0 h 344"/>
                  <a:gd name="T4" fmla="*/ 66 w 136"/>
                  <a:gd name="T5" fmla="*/ 116 h 344"/>
                  <a:gd name="T6" fmla="*/ 52 w 136"/>
                  <a:gd name="T7" fmla="*/ 173 h 344"/>
                  <a:gd name="T8" fmla="*/ 52 w 136"/>
                  <a:gd name="T9" fmla="*/ 44 h 344"/>
                  <a:gd name="T10" fmla="*/ 0 w 136"/>
                  <a:gd name="T11" fmla="*/ 44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accent2"/>
              </a:solidFill>
              <a:ln w="3175">
                <a:solidFill>
                  <a:schemeClr val="tx1"/>
                </a:solidFill>
                <a:round/>
                <a:headEnd/>
                <a:tailEnd/>
              </a:ln>
            </p:spPr>
            <p:txBody>
              <a:bodyPr wrap="none" anchor="ctr"/>
              <a:lstStyle/>
              <a:p>
                <a:pPr algn="r" eaLnBrk="0" hangingPunct="0"/>
                <a:endParaRPr lang="en-US" sz="4400" b="1" dirty="0">
                  <a:solidFill>
                    <a:srgbClr val="0000FF"/>
                  </a:solidFill>
                  <a:latin typeface="Arial" panose="020B0604020202020204" pitchFamily="34" charset="0"/>
                </a:endParaRPr>
              </a:p>
            </p:txBody>
          </p:sp>
          <p:sp>
            <p:nvSpPr>
              <p:cNvPr id="23594" name="Freeform 286"/>
              <p:cNvSpPr>
                <a:spLocks/>
              </p:cNvSpPr>
              <p:nvPr/>
            </p:nvSpPr>
            <p:spPr bwMode="auto">
              <a:xfrm>
                <a:off x="3072" y="2832"/>
                <a:ext cx="127" cy="320"/>
              </a:xfrm>
              <a:custGeom>
                <a:avLst/>
                <a:gdLst>
                  <a:gd name="T0" fmla="*/ 16 w 136"/>
                  <a:gd name="T1" fmla="*/ 0 h 344"/>
                  <a:gd name="T2" fmla="*/ 85 w 136"/>
                  <a:gd name="T3" fmla="*/ 0 h 344"/>
                  <a:gd name="T4" fmla="*/ 85 w 136"/>
                  <a:gd name="T5" fmla="*/ 140 h 344"/>
                  <a:gd name="T6" fmla="*/ 65 w 136"/>
                  <a:gd name="T7" fmla="*/ 207 h 344"/>
                  <a:gd name="T8" fmla="*/ 65 w 136"/>
                  <a:gd name="T9" fmla="*/ 53 h 344"/>
                  <a:gd name="T10" fmla="*/ 0 w 136"/>
                  <a:gd name="T11" fmla="*/ 53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accent2"/>
              </a:solidFill>
              <a:ln w="3175">
                <a:solidFill>
                  <a:schemeClr val="tx1"/>
                </a:solidFill>
                <a:round/>
                <a:headEnd/>
                <a:tailEnd/>
              </a:ln>
            </p:spPr>
            <p:txBody>
              <a:bodyPr wrap="none" anchor="ctr"/>
              <a:lstStyle/>
              <a:p>
                <a:pPr algn="r" eaLnBrk="0" hangingPunct="0"/>
                <a:endParaRPr lang="en-US" sz="4400" b="1" dirty="0">
                  <a:solidFill>
                    <a:srgbClr val="0000FF"/>
                  </a:solidFill>
                  <a:latin typeface="Arial" panose="020B0604020202020204" pitchFamily="34" charset="0"/>
                </a:endParaRPr>
              </a:p>
            </p:txBody>
          </p:sp>
        </p:grpSp>
      </p:grpSp>
      <p:grpSp>
        <p:nvGrpSpPr>
          <p:cNvPr id="6" name="Group 287"/>
          <p:cNvGrpSpPr>
            <a:grpSpLocks/>
          </p:cNvGrpSpPr>
          <p:nvPr/>
        </p:nvGrpSpPr>
        <p:grpSpPr bwMode="auto">
          <a:xfrm>
            <a:off x="3414713" y="4311650"/>
            <a:ext cx="227012" cy="344488"/>
            <a:chOff x="2496" y="2725"/>
            <a:chExt cx="712" cy="739"/>
          </a:xfrm>
        </p:grpSpPr>
        <p:sp>
          <p:nvSpPr>
            <p:cNvPr id="23596" name="Rectangle 288"/>
            <p:cNvSpPr>
              <a:spLocks noChangeArrowheads="1"/>
            </p:cNvSpPr>
            <p:nvPr/>
          </p:nvSpPr>
          <p:spPr bwMode="auto">
            <a:xfrm>
              <a:off x="2592" y="3312"/>
              <a:ext cx="528" cy="144"/>
            </a:xfrm>
            <a:prstGeom prst="rect">
              <a:avLst/>
            </a:prstGeom>
            <a:solidFill>
              <a:schemeClr val="accent2"/>
            </a:solidFill>
            <a:ln w="3175" algn="ctr">
              <a:solidFill>
                <a:schemeClr val="tx1"/>
              </a:solidFill>
              <a:miter lim="800000"/>
              <a:headEnd/>
              <a:tailEnd/>
            </a:ln>
          </p:spPr>
          <p:txBody>
            <a:bodyPr wrap="none" anchor="ctr"/>
            <a:lstStyle/>
            <a:p>
              <a:pPr algn="r" eaLnBrk="0" hangingPunct="0"/>
              <a:endParaRPr lang="en-US" sz="4400" b="1" dirty="0">
                <a:solidFill>
                  <a:srgbClr val="0000FF"/>
                </a:solidFill>
                <a:latin typeface="Arial" panose="020B0604020202020204" pitchFamily="34" charset="0"/>
              </a:endParaRPr>
            </a:p>
          </p:txBody>
        </p:sp>
        <p:sp>
          <p:nvSpPr>
            <p:cNvPr id="23597" name="Freeform 289"/>
            <p:cNvSpPr>
              <a:spLocks/>
            </p:cNvSpPr>
            <p:nvPr/>
          </p:nvSpPr>
          <p:spPr bwMode="auto">
            <a:xfrm>
              <a:off x="2592" y="2725"/>
              <a:ext cx="528" cy="587"/>
            </a:xfrm>
            <a:custGeom>
              <a:avLst/>
              <a:gdLst>
                <a:gd name="T0" fmla="*/ 48 w 528"/>
                <a:gd name="T1" fmla="*/ 11 h 587"/>
                <a:gd name="T2" fmla="*/ 480 w 528"/>
                <a:gd name="T3" fmla="*/ 11 h 587"/>
                <a:gd name="T4" fmla="*/ 528 w 528"/>
                <a:gd name="T5" fmla="*/ 587 h 587"/>
                <a:gd name="T6" fmla="*/ 0 w 528"/>
                <a:gd name="T7" fmla="*/ 587 h 587"/>
                <a:gd name="T8" fmla="*/ 32 w 528"/>
                <a:gd name="T9" fmla="*/ 0 h 587"/>
                <a:gd name="T10" fmla="*/ 0 60000 65536"/>
                <a:gd name="T11" fmla="*/ 0 60000 65536"/>
                <a:gd name="T12" fmla="*/ 0 60000 65536"/>
                <a:gd name="T13" fmla="*/ 0 60000 65536"/>
                <a:gd name="T14" fmla="*/ 0 60000 65536"/>
                <a:gd name="T15" fmla="*/ 0 w 528"/>
                <a:gd name="T16" fmla="*/ 0 h 587"/>
                <a:gd name="T17" fmla="*/ 528 w 528"/>
                <a:gd name="T18" fmla="*/ 587 h 587"/>
              </a:gdLst>
              <a:ahLst/>
              <a:cxnLst>
                <a:cxn ang="T10">
                  <a:pos x="T0" y="T1"/>
                </a:cxn>
                <a:cxn ang="T11">
                  <a:pos x="T2" y="T3"/>
                </a:cxn>
                <a:cxn ang="T12">
                  <a:pos x="T4" y="T5"/>
                </a:cxn>
                <a:cxn ang="T13">
                  <a:pos x="T6" y="T7"/>
                </a:cxn>
                <a:cxn ang="T14">
                  <a:pos x="T8" y="T9"/>
                </a:cxn>
              </a:cxnLst>
              <a:rect l="T15" t="T16" r="T17" b="T18"/>
              <a:pathLst>
                <a:path w="528" h="587">
                  <a:moveTo>
                    <a:pt x="48" y="11"/>
                  </a:moveTo>
                  <a:lnTo>
                    <a:pt x="480" y="11"/>
                  </a:lnTo>
                  <a:lnTo>
                    <a:pt x="528" y="587"/>
                  </a:lnTo>
                  <a:lnTo>
                    <a:pt x="0" y="587"/>
                  </a:lnTo>
                  <a:lnTo>
                    <a:pt x="32" y="0"/>
                  </a:lnTo>
                </a:path>
              </a:pathLst>
            </a:custGeom>
            <a:solidFill>
              <a:schemeClr val="accent2"/>
            </a:solidFill>
            <a:ln w="3175">
              <a:solidFill>
                <a:schemeClr val="tx1"/>
              </a:solidFill>
              <a:round/>
              <a:headEnd/>
              <a:tailEnd/>
            </a:ln>
          </p:spPr>
          <p:txBody>
            <a:bodyPr wrap="none" anchor="ctr"/>
            <a:lstStyle/>
            <a:p>
              <a:pPr algn="r" eaLnBrk="0" hangingPunct="0"/>
              <a:endParaRPr lang="en-US" sz="4400" b="1" dirty="0">
                <a:solidFill>
                  <a:srgbClr val="0000FF"/>
                </a:solidFill>
                <a:latin typeface="Arial" panose="020B0604020202020204" pitchFamily="34" charset="0"/>
              </a:endParaRPr>
            </a:p>
          </p:txBody>
        </p:sp>
        <p:grpSp>
          <p:nvGrpSpPr>
            <p:cNvPr id="7" name="Group 290"/>
            <p:cNvGrpSpPr>
              <a:grpSpLocks/>
            </p:cNvGrpSpPr>
            <p:nvPr/>
          </p:nvGrpSpPr>
          <p:grpSpPr bwMode="auto">
            <a:xfrm>
              <a:off x="3072" y="2832"/>
              <a:ext cx="136" cy="632"/>
              <a:chOff x="3072" y="2832"/>
              <a:chExt cx="136" cy="632"/>
            </a:xfrm>
          </p:grpSpPr>
          <p:sp>
            <p:nvSpPr>
              <p:cNvPr id="23599" name="Freeform 291"/>
              <p:cNvSpPr>
                <a:spLocks/>
              </p:cNvSpPr>
              <p:nvPr/>
            </p:nvSpPr>
            <p:spPr bwMode="auto">
              <a:xfrm>
                <a:off x="3072" y="3120"/>
                <a:ext cx="136" cy="344"/>
              </a:xfrm>
              <a:custGeom>
                <a:avLst/>
                <a:gdLst>
                  <a:gd name="T0" fmla="*/ 24 w 136"/>
                  <a:gd name="T1" fmla="*/ 0 h 344"/>
                  <a:gd name="T2" fmla="*/ 136 w 136"/>
                  <a:gd name="T3" fmla="*/ 0 h 344"/>
                  <a:gd name="T4" fmla="*/ 136 w 136"/>
                  <a:gd name="T5" fmla="*/ 232 h 344"/>
                  <a:gd name="T6" fmla="*/ 106 w 136"/>
                  <a:gd name="T7" fmla="*/ 344 h 344"/>
                  <a:gd name="T8" fmla="*/ 106 w 136"/>
                  <a:gd name="T9" fmla="*/ 88 h 344"/>
                  <a:gd name="T10" fmla="*/ 0 w 136"/>
                  <a:gd name="T11" fmla="*/ 88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accent2"/>
              </a:solidFill>
              <a:ln w="3175">
                <a:solidFill>
                  <a:schemeClr val="tx1"/>
                </a:solidFill>
                <a:round/>
                <a:headEnd/>
                <a:tailEnd/>
              </a:ln>
            </p:spPr>
            <p:txBody>
              <a:bodyPr wrap="none" anchor="ctr"/>
              <a:lstStyle/>
              <a:p>
                <a:pPr algn="r" eaLnBrk="0" hangingPunct="0"/>
                <a:endParaRPr lang="en-US" sz="4400" b="1" dirty="0">
                  <a:solidFill>
                    <a:srgbClr val="0000FF"/>
                  </a:solidFill>
                  <a:latin typeface="Arial" panose="020B0604020202020204" pitchFamily="34" charset="0"/>
                </a:endParaRPr>
              </a:p>
            </p:txBody>
          </p:sp>
          <p:sp>
            <p:nvSpPr>
              <p:cNvPr id="23600" name="Freeform 292"/>
              <p:cNvSpPr>
                <a:spLocks/>
              </p:cNvSpPr>
              <p:nvPr/>
            </p:nvSpPr>
            <p:spPr bwMode="auto">
              <a:xfrm>
                <a:off x="3072" y="2976"/>
                <a:ext cx="123" cy="312"/>
              </a:xfrm>
              <a:custGeom>
                <a:avLst/>
                <a:gdLst>
                  <a:gd name="T0" fmla="*/ 12 w 136"/>
                  <a:gd name="T1" fmla="*/ 0 h 344"/>
                  <a:gd name="T2" fmla="*/ 66 w 136"/>
                  <a:gd name="T3" fmla="*/ 0 h 344"/>
                  <a:gd name="T4" fmla="*/ 66 w 136"/>
                  <a:gd name="T5" fmla="*/ 116 h 344"/>
                  <a:gd name="T6" fmla="*/ 52 w 136"/>
                  <a:gd name="T7" fmla="*/ 173 h 344"/>
                  <a:gd name="T8" fmla="*/ 52 w 136"/>
                  <a:gd name="T9" fmla="*/ 44 h 344"/>
                  <a:gd name="T10" fmla="*/ 0 w 136"/>
                  <a:gd name="T11" fmla="*/ 44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accent2"/>
              </a:solidFill>
              <a:ln w="3175">
                <a:solidFill>
                  <a:schemeClr val="tx1"/>
                </a:solidFill>
                <a:round/>
                <a:headEnd/>
                <a:tailEnd/>
              </a:ln>
            </p:spPr>
            <p:txBody>
              <a:bodyPr wrap="none" anchor="ctr"/>
              <a:lstStyle/>
              <a:p>
                <a:pPr algn="r" eaLnBrk="0" hangingPunct="0"/>
                <a:endParaRPr lang="en-US" sz="4400" b="1" dirty="0">
                  <a:solidFill>
                    <a:srgbClr val="0000FF"/>
                  </a:solidFill>
                  <a:latin typeface="Arial" panose="020B0604020202020204" pitchFamily="34" charset="0"/>
                </a:endParaRPr>
              </a:p>
            </p:txBody>
          </p:sp>
          <p:sp>
            <p:nvSpPr>
              <p:cNvPr id="23601" name="Freeform 293"/>
              <p:cNvSpPr>
                <a:spLocks/>
              </p:cNvSpPr>
              <p:nvPr/>
            </p:nvSpPr>
            <p:spPr bwMode="auto">
              <a:xfrm>
                <a:off x="3072" y="2832"/>
                <a:ext cx="127" cy="320"/>
              </a:xfrm>
              <a:custGeom>
                <a:avLst/>
                <a:gdLst>
                  <a:gd name="T0" fmla="*/ 16 w 136"/>
                  <a:gd name="T1" fmla="*/ 0 h 344"/>
                  <a:gd name="T2" fmla="*/ 85 w 136"/>
                  <a:gd name="T3" fmla="*/ 0 h 344"/>
                  <a:gd name="T4" fmla="*/ 85 w 136"/>
                  <a:gd name="T5" fmla="*/ 140 h 344"/>
                  <a:gd name="T6" fmla="*/ 65 w 136"/>
                  <a:gd name="T7" fmla="*/ 207 h 344"/>
                  <a:gd name="T8" fmla="*/ 65 w 136"/>
                  <a:gd name="T9" fmla="*/ 53 h 344"/>
                  <a:gd name="T10" fmla="*/ 0 w 136"/>
                  <a:gd name="T11" fmla="*/ 53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accent2"/>
              </a:solidFill>
              <a:ln w="3175">
                <a:solidFill>
                  <a:schemeClr val="tx1"/>
                </a:solidFill>
                <a:round/>
                <a:headEnd/>
                <a:tailEnd/>
              </a:ln>
            </p:spPr>
            <p:txBody>
              <a:bodyPr wrap="none" anchor="ctr"/>
              <a:lstStyle/>
              <a:p>
                <a:pPr algn="r" eaLnBrk="0" hangingPunct="0"/>
                <a:endParaRPr lang="en-US" sz="4400" b="1" dirty="0">
                  <a:solidFill>
                    <a:srgbClr val="0000FF"/>
                  </a:solidFill>
                  <a:latin typeface="Arial" panose="020B0604020202020204" pitchFamily="34" charset="0"/>
                </a:endParaRPr>
              </a:p>
            </p:txBody>
          </p:sp>
        </p:grpSp>
        <p:grpSp>
          <p:nvGrpSpPr>
            <p:cNvPr id="8" name="Group 294"/>
            <p:cNvGrpSpPr>
              <a:grpSpLocks/>
            </p:cNvGrpSpPr>
            <p:nvPr/>
          </p:nvGrpSpPr>
          <p:grpSpPr bwMode="auto">
            <a:xfrm flipH="1">
              <a:off x="2496" y="2832"/>
              <a:ext cx="136" cy="632"/>
              <a:chOff x="3072" y="2832"/>
              <a:chExt cx="136" cy="632"/>
            </a:xfrm>
          </p:grpSpPr>
          <p:sp>
            <p:nvSpPr>
              <p:cNvPr id="23603" name="Freeform 295"/>
              <p:cNvSpPr>
                <a:spLocks/>
              </p:cNvSpPr>
              <p:nvPr/>
            </p:nvSpPr>
            <p:spPr bwMode="auto">
              <a:xfrm>
                <a:off x="3072" y="3120"/>
                <a:ext cx="136" cy="344"/>
              </a:xfrm>
              <a:custGeom>
                <a:avLst/>
                <a:gdLst>
                  <a:gd name="T0" fmla="*/ 24 w 136"/>
                  <a:gd name="T1" fmla="*/ 0 h 344"/>
                  <a:gd name="T2" fmla="*/ 136 w 136"/>
                  <a:gd name="T3" fmla="*/ 0 h 344"/>
                  <a:gd name="T4" fmla="*/ 136 w 136"/>
                  <a:gd name="T5" fmla="*/ 232 h 344"/>
                  <a:gd name="T6" fmla="*/ 106 w 136"/>
                  <a:gd name="T7" fmla="*/ 344 h 344"/>
                  <a:gd name="T8" fmla="*/ 106 w 136"/>
                  <a:gd name="T9" fmla="*/ 88 h 344"/>
                  <a:gd name="T10" fmla="*/ 0 w 136"/>
                  <a:gd name="T11" fmla="*/ 88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accent2"/>
              </a:solidFill>
              <a:ln w="3175">
                <a:solidFill>
                  <a:schemeClr val="tx1"/>
                </a:solidFill>
                <a:round/>
                <a:headEnd/>
                <a:tailEnd/>
              </a:ln>
            </p:spPr>
            <p:txBody>
              <a:bodyPr wrap="none" anchor="ctr"/>
              <a:lstStyle/>
              <a:p>
                <a:pPr algn="r" eaLnBrk="0" hangingPunct="0"/>
                <a:endParaRPr lang="en-US" sz="4400" b="1" dirty="0">
                  <a:solidFill>
                    <a:srgbClr val="0000FF"/>
                  </a:solidFill>
                  <a:latin typeface="Arial" panose="020B0604020202020204" pitchFamily="34" charset="0"/>
                </a:endParaRPr>
              </a:p>
            </p:txBody>
          </p:sp>
          <p:sp>
            <p:nvSpPr>
              <p:cNvPr id="23604" name="Freeform 296"/>
              <p:cNvSpPr>
                <a:spLocks/>
              </p:cNvSpPr>
              <p:nvPr/>
            </p:nvSpPr>
            <p:spPr bwMode="auto">
              <a:xfrm>
                <a:off x="3072" y="2976"/>
                <a:ext cx="123" cy="312"/>
              </a:xfrm>
              <a:custGeom>
                <a:avLst/>
                <a:gdLst>
                  <a:gd name="T0" fmla="*/ 12 w 136"/>
                  <a:gd name="T1" fmla="*/ 0 h 344"/>
                  <a:gd name="T2" fmla="*/ 66 w 136"/>
                  <a:gd name="T3" fmla="*/ 0 h 344"/>
                  <a:gd name="T4" fmla="*/ 66 w 136"/>
                  <a:gd name="T5" fmla="*/ 116 h 344"/>
                  <a:gd name="T6" fmla="*/ 52 w 136"/>
                  <a:gd name="T7" fmla="*/ 173 h 344"/>
                  <a:gd name="T8" fmla="*/ 52 w 136"/>
                  <a:gd name="T9" fmla="*/ 44 h 344"/>
                  <a:gd name="T10" fmla="*/ 0 w 136"/>
                  <a:gd name="T11" fmla="*/ 44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accent2"/>
              </a:solidFill>
              <a:ln w="3175">
                <a:solidFill>
                  <a:schemeClr val="tx1"/>
                </a:solidFill>
                <a:round/>
                <a:headEnd/>
                <a:tailEnd/>
              </a:ln>
            </p:spPr>
            <p:txBody>
              <a:bodyPr wrap="none" anchor="ctr"/>
              <a:lstStyle/>
              <a:p>
                <a:pPr algn="r" eaLnBrk="0" hangingPunct="0"/>
                <a:endParaRPr lang="en-US" sz="4400" b="1" dirty="0">
                  <a:solidFill>
                    <a:srgbClr val="0000FF"/>
                  </a:solidFill>
                  <a:latin typeface="Arial" panose="020B0604020202020204" pitchFamily="34" charset="0"/>
                </a:endParaRPr>
              </a:p>
            </p:txBody>
          </p:sp>
          <p:sp>
            <p:nvSpPr>
              <p:cNvPr id="23605" name="Freeform 297"/>
              <p:cNvSpPr>
                <a:spLocks/>
              </p:cNvSpPr>
              <p:nvPr/>
            </p:nvSpPr>
            <p:spPr bwMode="auto">
              <a:xfrm>
                <a:off x="3072" y="2832"/>
                <a:ext cx="127" cy="320"/>
              </a:xfrm>
              <a:custGeom>
                <a:avLst/>
                <a:gdLst>
                  <a:gd name="T0" fmla="*/ 16 w 136"/>
                  <a:gd name="T1" fmla="*/ 0 h 344"/>
                  <a:gd name="T2" fmla="*/ 85 w 136"/>
                  <a:gd name="T3" fmla="*/ 0 h 344"/>
                  <a:gd name="T4" fmla="*/ 85 w 136"/>
                  <a:gd name="T5" fmla="*/ 140 h 344"/>
                  <a:gd name="T6" fmla="*/ 65 w 136"/>
                  <a:gd name="T7" fmla="*/ 207 h 344"/>
                  <a:gd name="T8" fmla="*/ 65 w 136"/>
                  <a:gd name="T9" fmla="*/ 53 h 344"/>
                  <a:gd name="T10" fmla="*/ 0 w 136"/>
                  <a:gd name="T11" fmla="*/ 53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accent2"/>
              </a:solidFill>
              <a:ln w="3175">
                <a:solidFill>
                  <a:schemeClr val="tx1"/>
                </a:solidFill>
                <a:round/>
                <a:headEnd/>
                <a:tailEnd/>
              </a:ln>
            </p:spPr>
            <p:txBody>
              <a:bodyPr wrap="none" anchor="ctr"/>
              <a:lstStyle/>
              <a:p>
                <a:pPr algn="r" eaLnBrk="0" hangingPunct="0"/>
                <a:endParaRPr lang="en-US" sz="4400" b="1" dirty="0">
                  <a:solidFill>
                    <a:srgbClr val="0000FF"/>
                  </a:solidFill>
                  <a:latin typeface="Arial" panose="020B0604020202020204" pitchFamily="34" charset="0"/>
                </a:endParaRPr>
              </a:p>
            </p:txBody>
          </p:sp>
        </p:grpSp>
      </p:grpSp>
      <p:grpSp>
        <p:nvGrpSpPr>
          <p:cNvPr id="9" name="Group 298"/>
          <p:cNvGrpSpPr>
            <a:grpSpLocks/>
          </p:cNvGrpSpPr>
          <p:nvPr/>
        </p:nvGrpSpPr>
        <p:grpSpPr bwMode="auto">
          <a:xfrm>
            <a:off x="4662488" y="4319588"/>
            <a:ext cx="227012" cy="344487"/>
            <a:chOff x="2496" y="2725"/>
            <a:chExt cx="712" cy="739"/>
          </a:xfrm>
        </p:grpSpPr>
        <p:sp>
          <p:nvSpPr>
            <p:cNvPr id="23607" name="Rectangle 299"/>
            <p:cNvSpPr>
              <a:spLocks noChangeArrowheads="1"/>
            </p:cNvSpPr>
            <p:nvPr/>
          </p:nvSpPr>
          <p:spPr bwMode="auto">
            <a:xfrm>
              <a:off x="2592" y="3312"/>
              <a:ext cx="528" cy="144"/>
            </a:xfrm>
            <a:prstGeom prst="rect">
              <a:avLst/>
            </a:prstGeom>
            <a:solidFill>
              <a:schemeClr val="accent2"/>
            </a:solidFill>
            <a:ln w="3175" algn="ctr">
              <a:solidFill>
                <a:schemeClr val="tx1"/>
              </a:solidFill>
              <a:miter lim="800000"/>
              <a:headEnd/>
              <a:tailEnd/>
            </a:ln>
          </p:spPr>
          <p:txBody>
            <a:bodyPr wrap="none" anchor="ctr"/>
            <a:lstStyle/>
            <a:p>
              <a:pPr algn="r" eaLnBrk="0" hangingPunct="0"/>
              <a:endParaRPr lang="en-US" sz="4400" b="1" dirty="0">
                <a:solidFill>
                  <a:srgbClr val="0000FF"/>
                </a:solidFill>
                <a:latin typeface="Arial" panose="020B0604020202020204" pitchFamily="34" charset="0"/>
              </a:endParaRPr>
            </a:p>
          </p:txBody>
        </p:sp>
        <p:sp>
          <p:nvSpPr>
            <p:cNvPr id="23608" name="Freeform 300"/>
            <p:cNvSpPr>
              <a:spLocks/>
            </p:cNvSpPr>
            <p:nvPr/>
          </p:nvSpPr>
          <p:spPr bwMode="auto">
            <a:xfrm>
              <a:off x="2592" y="2725"/>
              <a:ext cx="528" cy="587"/>
            </a:xfrm>
            <a:custGeom>
              <a:avLst/>
              <a:gdLst>
                <a:gd name="T0" fmla="*/ 48 w 528"/>
                <a:gd name="T1" fmla="*/ 11 h 587"/>
                <a:gd name="T2" fmla="*/ 480 w 528"/>
                <a:gd name="T3" fmla="*/ 11 h 587"/>
                <a:gd name="T4" fmla="*/ 528 w 528"/>
                <a:gd name="T5" fmla="*/ 587 h 587"/>
                <a:gd name="T6" fmla="*/ 0 w 528"/>
                <a:gd name="T7" fmla="*/ 587 h 587"/>
                <a:gd name="T8" fmla="*/ 32 w 528"/>
                <a:gd name="T9" fmla="*/ 0 h 587"/>
                <a:gd name="T10" fmla="*/ 0 60000 65536"/>
                <a:gd name="T11" fmla="*/ 0 60000 65536"/>
                <a:gd name="T12" fmla="*/ 0 60000 65536"/>
                <a:gd name="T13" fmla="*/ 0 60000 65536"/>
                <a:gd name="T14" fmla="*/ 0 60000 65536"/>
                <a:gd name="T15" fmla="*/ 0 w 528"/>
                <a:gd name="T16" fmla="*/ 0 h 587"/>
                <a:gd name="T17" fmla="*/ 528 w 528"/>
                <a:gd name="T18" fmla="*/ 587 h 587"/>
              </a:gdLst>
              <a:ahLst/>
              <a:cxnLst>
                <a:cxn ang="T10">
                  <a:pos x="T0" y="T1"/>
                </a:cxn>
                <a:cxn ang="T11">
                  <a:pos x="T2" y="T3"/>
                </a:cxn>
                <a:cxn ang="T12">
                  <a:pos x="T4" y="T5"/>
                </a:cxn>
                <a:cxn ang="T13">
                  <a:pos x="T6" y="T7"/>
                </a:cxn>
                <a:cxn ang="T14">
                  <a:pos x="T8" y="T9"/>
                </a:cxn>
              </a:cxnLst>
              <a:rect l="T15" t="T16" r="T17" b="T18"/>
              <a:pathLst>
                <a:path w="528" h="587">
                  <a:moveTo>
                    <a:pt x="48" y="11"/>
                  </a:moveTo>
                  <a:lnTo>
                    <a:pt x="480" y="11"/>
                  </a:lnTo>
                  <a:lnTo>
                    <a:pt x="528" y="587"/>
                  </a:lnTo>
                  <a:lnTo>
                    <a:pt x="0" y="587"/>
                  </a:lnTo>
                  <a:lnTo>
                    <a:pt x="32" y="0"/>
                  </a:lnTo>
                </a:path>
              </a:pathLst>
            </a:custGeom>
            <a:solidFill>
              <a:schemeClr val="accent2"/>
            </a:solidFill>
            <a:ln w="3175">
              <a:solidFill>
                <a:schemeClr val="tx1"/>
              </a:solidFill>
              <a:round/>
              <a:headEnd/>
              <a:tailEnd/>
            </a:ln>
          </p:spPr>
          <p:txBody>
            <a:bodyPr wrap="none" anchor="ctr"/>
            <a:lstStyle/>
            <a:p>
              <a:pPr algn="r" eaLnBrk="0" hangingPunct="0"/>
              <a:endParaRPr lang="en-US" sz="4400" b="1" dirty="0">
                <a:solidFill>
                  <a:srgbClr val="0000FF"/>
                </a:solidFill>
                <a:latin typeface="Arial" panose="020B0604020202020204" pitchFamily="34" charset="0"/>
              </a:endParaRPr>
            </a:p>
          </p:txBody>
        </p:sp>
        <p:grpSp>
          <p:nvGrpSpPr>
            <p:cNvPr id="10" name="Group 301"/>
            <p:cNvGrpSpPr>
              <a:grpSpLocks/>
            </p:cNvGrpSpPr>
            <p:nvPr/>
          </p:nvGrpSpPr>
          <p:grpSpPr bwMode="auto">
            <a:xfrm>
              <a:off x="3072" y="2832"/>
              <a:ext cx="136" cy="632"/>
              <a:chOff x="3072" y="2832"/>
              <a:chExt cx="136" cy="632"/>
            </a:xfrm>
          </p:grpSpPr>
          <p:sp>
            <p:nvSpPr>
              <p:cNvPr id="23610" name="Freeform 302"/>
              <p:cNvSpPr>
                <a:spLocks/>
              </p:cNvSpPr>
              <p:nvPr/>
            </p:nvSpPr>
            <p:spPr bwMode="auto">
              <a:xfrm>
                <a:off x="3072" y="3120"/>
                <a:ext cx="136" cy="344"/>
              </a:xfrm>
              <a:custGeom>
                <a:avLst/>
                <a:gdLst>
                  <a:gd name="T0" fmla="*/ 24 w 136"/>
                  <a:gd name="T1" fmla="*/ 0 h 344"/>
                  <a:gd name="T2" fmla="*/ 136 w 136"/>
                  <a:gd name="T3" fmla="*/ 0 h 344"/>
                  <a:gd name="T4" fmla="*/ 136 w 136"/>
                  <a:gd name="T5" fmla="*/ 232 h 344"/>
                  <a:gd name="T6" fmla="*/ 106 w 136"/>
                  <a:gd name="T7" fmla="*/ 344 h 344"/>
                  <a:gd name="T8" fmla="*/ 106 w 136"/>
                  <a:gd name="T9" fmla="*/ 88 h 344"/>
                  <a:gd name="T10" fmla="*/ 0 w 136"/>
                  <a:gd name="T11" fmla="*/ 88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accent2"/>
              </a:solidFill>
              <a:ln w="3175">
                <a:solidFill>
                  <a:schemeClr val="tx1"/>
                </a:solidFill>
                <a:round/>
                <a:headEnd/>
                <a:tailEnd/>
              </a:ln>
            </p:spPr>
            <p:txBody>
              <a:bodyPr wrap="none" anchor="ctr"/>
              <a:lstStyle/>
              <a:p>
                <a:pPr algn="r" eaLnBrk="0" hangingPunct="0"/>
                <a:endParaRPr lang="en-US" sz="4400" b="1" dirty="0">
                  <a:solidFill>
                    <a:srgbClr val="0000FF"/>
                  </a:solidFill>
                  <a:latin typeface="Arial" panose="020B0604020202020204" pitchFamily="34" charset="0"/>
                </a:endParaRPr>
              </a:p>
            </p:txBody>
          </p:sp>
          <p:sp>
            <p:nvSpPr>
              <p:cNvPr id="23611" name="Freeform 303"/>
              <p:cNvSpPr>
                <a:spLocks/>
              </p:cNvSpPr>
              <p:nvPr/>
            </p:nvSpPr>
            <p:spPr bwMode="auto">
              <a:xfrm>
                <a:off x="3072" y="2976"/>
                <a:ext cx="123" cy="312"/>
              </a:xfrm>
              <a:custGeom>
                <a:avLst/>
                <a:gdLst>
                  <a:gd name="T0" fmla="*/ 12 w 136"/>
                  <a:gd name="T1" fmla="*/ 0 h 344"/>
                  <a:gd name="T2" fmla="*/ 66 w 136"/>
                  <a:gd name="T3" fmla="*/ 0 h 344"/>
                  <a:gd name="T4" fmla="*/ 66 w 136"/>
                  <a:gd name="T5" fmla="*/ 116 h 344"/>
                  <a:gd name="T6" fmla="*/ 52 w 136"/>
                  <a:gd name="T7" fmla="*/ 173 h 344"/>
                  <a:gd name="T8" fmla="*/ 52 w 136"/>
                  <a:gd name="T9" fmla="*/ 44 h 344"/>
                  <a:gd name="T10" fmla="*/ 0 w 136"/>
                  <a:gd name="T11" fmla="*/ 44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accent2"/>
              </a:solidFill>
              <a:ln w="3175">
                <a:solidFill>
                  <a:schemeClr val="tx1"/>
                </a:solidFill>
                <a:round/>
                <a:headEnd/>
                <a:tailEnd/>
              </a:ln>
            </p:spPr>
            <p:txBody>
              <a:bodyPr wrap="none" anchor="ctr"/>
              <a:lstStyle/>
              <a:p>
                <a:pPr algn="r" eaLnBrk="0" hangingPunct="0"/>
                <a:endParaRPr lang="en-US" sz="4400" b="1" dirty="0">
                  <a:solidFill>
                    <a:srgbClr val="0000FF"/>
                  </a:solidFill>
                  <a:latin typeface="Arial" panose="020B0604020202020204" pitchFamily="34" charset="0"/>
                </a:endParaRPr>
              </a:p>
            </p:txBody>
          </p:sp>
          <p:sp>
            <p:nvSpPr>
              <p:cNvPr id="23612" name="Freeform 304"/>
              <p:cNvSpPr>
                <a:spLocks/>
              </p:cNvSpPr>
              <p:nvPr/>
            </p:nvSpPr>
            <p:spPr bwMode="auto">
              <a:xfrm>
                <a:off x="3072" y="2832"/>
                <a:ext cx="127" cy="320"/>
              </a:xfrm>
              <a:custGeom>
                <a:avLst/>
                <a:gdLst>
                  <a:gd name="T0" fmla="*/ 16 w 136"/>
                  <a:gd name="T1" fmla="*/ 0 h 344"/>
                  <a:gd name="T2" fmla="*/ 85 w 136"/>
                  <a:gd name="T3" fmla="*/ 0 h 344"/>
                  <a:gd name="T4" fmla="*/ 85 w 136"/>
                  <a:gd name="T5" fmla="*/ 140 h 344"/>
                  <a:gd name="T6" fmla="*/ 65 w 136"/>
                  <a:gd name="T7" fmla="*/ 207 h 344"/>
                  <a:gd name="T8" fmla="*/ 65 w 136"/>
                  <a:gd name="T9" fmla="*/ 53 h 344"/>
                  <a:gd name="T10" fmla="*/ 0 w 136"/>
                  <a:gd name="T11" fmla="*/ 53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accent2"/>
              </a:solidFill>
              <a:ln w="3175">
                <a:solidFill>
                  <a:schemeClr val="tx1"/>
                </a:solidFill>
                <a:round/>
                <a:headEnd/>
                <a:tailEnd/>
              </a:ln>
            </p:spPr>
            <p:txBody>
              <a:bodyPr wrap="none" anchor="ctr"/>
              <a:lstStyle/>
              <a:p>
                <a:pPr algn="r" eaLnBrk="0" hangingPunct="0"/>
                <a:endParaRPr lang="en-US" sz="4400" b="1" dirty="0">
                  <a:solidFill>
                    <a:srgbClr val="0000FF"/>
                  </a:solidFill>
                  <a:latin typeface="Arial" panose="020B0604020202020204" pitchFamily="34" charset="0"/>
                </a:endParaRPr>
              </a:p>
            </p:txBody>
          </p:sp>
        </p:grpSp>
        <p:grpSp>
          <p:nvGrpSpPr>
            <p:cNvPr id="11" name="Group 305"/>
            <p:cNvGrpSpPr>
              <a:grpSpLocks/>
            </p:cNvGrpSpPr>
            <p:nvPr/>
          </p:nvGrpSpPr>
          <p:grpSpPr bwMode="auto">
            <a:xfrm flipH="1">
              <a:off x="2496" y="2832"/>
              <a:ext cx="136" cy="632"/>
              <a:chOff x="3072" y="2832"/>
              <a:chExt cx="136" cy="632"/>
            </a:xfrm>
          </p:grpSpPr>
          <p:sp>
            <p:nvSpPr>
              <p:cNvPr id="23614" name="Freeform 306"/>
              <p:cNvSpPr>
                <a:spLocks/>
              </p:cNvSpPr>
              <p:nvPr/>
            </p:nvSpPr>
            <p:spPr bwMode="auto">
              <a:xfrm>
                <a:off x="3072" y="3120"/>
                <a:ext cx="136" cy="344"/>
              </a:xfrm>
              <a:custGeom>
                <a:avLst/>
                <a:gdLst>
                  <a:gd name="T0" fmla="*/ 24 w 136"/>
                  <a:gd name="T1" fmla="*/ 0 h 344"/>
                  <a:gd name="T2" fmla="*/ 136 w 136"/>
                  <a:gd name="T3" fmla="*/ 0 h 344"/>
                  <a:gd name="T4" fmla="*/ 136 w 136"/>
                  <a:gd name="T5" fmla="*/ 232 h 344"/>
                  <a:gd name="T6" fmla="*/ 106 w 136"/>
                  <a:gd name="T7" fmla="*/ 344 h 344"/>
                  <a:gd name="T8" fmla="*/ 106 w 136"/>
                  <a:gd name="T9" fmla="*/ 88 h 344"/>
                  <a:gd name="T10" fmla="*/ 0 w 136"/>
                  <a:gd name="T11" fmla="*/ 88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accent2"/>
              </a:solidFill>
              <a:ln w="3175">
                <a:solidFill>
                  <a:schemeClr val="tx1"/>
                </a:solidFill>
                <a:round/>
                <a:headEnd/>
                <a:tailEnd/>
              </a:ln>
            </p:spPr>
            <p:txBody>
              <a:bodyPr wrap="none" anchor="ctr"/>
              <a:lstStyle/>
              <a:p>
                <a:pPr algn="r" eaLnBrk="0" hangingPunct="0"/>
                <a:endParaRPr lang="en-US" sz="4400" b="1" dirty="0">
                  <a:solidFill>
                    <a:srgbClr val="0000FF"/>
                  </a:solidFill>
                  <a:latin typeface="Arial" panose="020B0604020202020204" pitchFamily="34" charset="0"/>
                </a:endParaRPr>
              </a:p>
            </p:txBody>
          </p:sp>
          <p:sp>
            <p:nvSpPr>
              <p:cNvPr id="23615" name="Freeform 307"/>
              <p:cNvSpPr>
                <a:spLocks/>
              </p:cNvSpPr>
              <p:nvPr/>
            </p:nvSpPr>
            <p:spPr bwMode="auto">
              <a:xfrm>
                <a:off x="3072" y="2976"/>
                <a:ext cx="123" cy="312"/>
              </a:xfrm>
              <a:custGeom>
                <a:avLst/>
                <a:gdLst>
                  <a:gd name="T0" fmla="*/ 12 w 136"/>
                  <a:gd name="T1" fmla="*/ 0 h 344"/>
                  <a:gd name="T2" fmla="*/ 66 w 136"/>
                  <a:gd name="T3" fmla="*/ 0 h 344"/>
                  <a:gd name="T4" fmla="*/ 66 w 136"/>
                  <a:gd name="T5" fmla="*/ 116 h 344"/>
                  <a:gd name="T6" fmla="*/ 52 w 136"/>
                  <a:gd name="T7" fmla="*/ 173 h 344"/>
                  <a:gd name="T8" fmla="*/ 52 w 136"/>
                  <a:gd name="T9" fmla="*/ 44 h 344"/>
                  <a:gd name="T10" fmla="*/ 0 w 136"/>
                  <a:gd name="T11" fmla="*/ 44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accent2"/>
              </a:solidFill>
              <a:ln w="3175">
                <a:solidFill>
                  <a:schemeClr val="tx1"/>
                </a:solidFill>
                <a:round/>
                <a:headEnd/>
                <a:tailEnd/>
              </a:ln>
            </p:spPr>
            <p:txBody>
              <a:bodyPr wrap="none" anchor="ctr"/>
              <a:lstStyle/>
              <a:p>
                <a:pPr algn="r" eaLnBrk="0" hangingPunct="0"/>
                <a:endParaRPr lang="en-US" sz="4400" b="1" dirty="0">
                  <a:solidFill>
                    <a:srgbClr val="0000FF"/>
                  </a:solidFill>
                  <a:latin typeface="Arial" panose="020B0604020202020204" pitchFamily="34" charset="0"/>
                </a:endParaRPr>
              </a:p>
            </p:txBody>
          </p:sp>
          <p:sp>
            <p:nvSpPr>
              <p:cNvPr id="23616" name="Freeform 308"/>
              <p:cNvSpPr>
                <a:spLocks/>
              </p:cNvSpPr>
              <p:nvPr/>
            </p:nvSpPr>
            <p:spPr bwMode="auto">
              <a:xfrm>
                <a:off x="3072" y="2832"/>
                <a:ext cx="127" cy="320"/>
              </a:xfrm>
              <a:custGeom>
                <a:avLst/>
                <a:gdLst>
                  <a:gd name="T0" fmla="*/ 16 w 136"/>
                  <a:gd name="T1" fmla="*/ 0 h 344"/>
                  <a:gd name="T2" fmla="*/ 85 w 136"/>
                  <a:gd name="T3" fmla="*/ 0 h 344"/>
                  <a:gd name="T4" fmla="*/ 85 w 136"/>
                  <a:gd name="T5" fmla="*/ 140 h 344"/>
                  <a:gd name="T6" fmla="*/ 65 w 136"/>
                  <a:gd name="T7" fmla="*/ 207 h 344"/>
                  <a:gd name="T8" fmla="*/ 65 w 136"/>
                  <a:gd name="T9" fmla="*/ 53 h 344"/>
                  <a:gd name="T10" fmla="*/ 0 w 136"/>
                  <a:gd name="T11" fmla="*/ 53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accent2"/>
              </a:solidFill>
              <a:ln w="3175">
                <a:solidFill>
                  <a:schemeClr val="tx1"/>
                </a:solidFill>
                <a:round/>
                <a:headEnd/>
                <a:tailEnd/>
              </a:ln>
            </p:spPr>
            <p:txBody>
              <a:bodyPr wrap="none" anchor="ctr"/>
              <a:lstStyle/>
              <a:p>
                <a:pPr algn="r" eaLnBrk="0" hangingPunct="0"/>
                <a:endParaRPr lang="en-US" sz="4400" b="1" dirty="0">
                  <a:solidFill>
                    <a:srgbClr val="0000FF"/>
                  </a:solidFill>
                  <a:latin typeface="Arial" panose="020B0604020202020204" pitchFamily="34" charset="0"/>
                </a:endParaRPr>
              </a:p>
            </p:txBody>
          </p:sp>
        </p:grpSp>
      </p:grpSp>
      <p:grpSp>
        <p:nvGrpSpPr>
          <p:cNvPr id="12" name="Group 309"/>
          <p:cNvGrpSpPr>
            <a:grpSpLocks/>
          </p:cNvGrpSpPr>
          <p:nvPr/>
        </p:nvGrpSpPr>
        <p:grpSpPr bwMode="auto">
          <a:xfrm>
            <a:off x="5295900" y="4305300"/>
            <a:ext cx="227013" cy="344488"/>
            <a:chOff x="2496" y="2725"/>
            <a:chExt cx="712" cy="739"/>
          </a:xfrm>
        </p:grpSpPr>
        <p:sp>
          <p:nvSpPr>
            <p:cNvPr id="23618" name="Rectangle 310"/>
            <p:cNvSpPr>
              <a:spLocks noChangeArrowheads="1"/>
            </p:cNvSpPr>
            <p:nvPr/>
          </p:nvSpPr>
          <p:spPr bwMode="auto">
            <a:xfrm>
              <a:off x="2592" y="3312"/>
              <a:ext cx="528" cy="144"/>
            </a:xfrm>
            <a:prstGeom prst="rect">
              <a:avLst/>
            </a:prstGeom>
            <a:solidFill>
              <a:schemeClr val="accent2"/>
            </a:solidFill>
            <a:ln w="3175" algn="ctr">
              <a:solidFill>
                <a:schemeClr val="tx1"/>
              </a:solidFill>
              <a:miter lim="800000"/>
              <a:headEnd/>
              <a:tailEnd/>
            </a:ln>
          </p:spPr>
          <p:txBody>
            <a:bodyPr wrap="none" anchor="ctr"/>
            <a:lstStyle/>
            <a:p>
              <a:pPr algn="r" eaLnBrk="0" hangingPunct="0"/>
              <a:endParaRPr lang="en-US" sz="4400" b="1" dirty="0">
                <a:solidFill>
                  <a:srgbClr val="0000FF"/>
                </a:solidFill>
                <a:latin typeface="Arial" panose="020B0604020202020204" pitchFamily="34" charset="0"/>
              </a:endParaRPr>
            </a:p>
          </p:txBody>
        </p:sp>
        <p:sp>
          <p:nvSpPr>
            <p:cNvPr id="23619" name="Freeform 311"/>
            <p:cNvSpPr>
              <a:spLocks/>
            </p:cNvSpPr>
            <p:nvPr/>
          </p:nvSpPr>
          <p:spPr bwMode="auto">
            <a:xfrm>
              <a:off x="2592" y="2725"/>
              <a:ext cx="528" cy="587"/>
            </a:xfrm>
            <a:custGeom>
              <a:avLst/>
              <a:gdLst>
                <a:gd name="T0" fmla="*/ 48 w 528"/>
                <a:gd name="T1" fmla="*/ 11 h 587"/>
                <a:gd name="T2" fmla="*/ 480 w 528"/>
                <a:gd name="T3" fmla="*/ 11 h 587"/>
                <a:gd name="T4" fmla="*/ 528 w 528"/>
                <a:gd name="T5" fmla="*/ 587 h 587"/>
                <a:gd name="T6" fmla="*/ 0 w 528"/>
                <a:gd name="T7" fmla="*/ 587 h 587"/>
                <a:gd name="T8" fmla="*/ 32 w 528"/>
                <a:gd name="T9" fmla="*/ 0 h 587"/>
                <a:gd name="T10" fmla="*/ 0 60000 65536"/>
                <a:gd name="T11" fmla="*/ 0 60000 65536"/>
                <a:gd name="T12" fmla="*/ 0 60000 65536"/>
                <a:gd name="T13" fmla="*/ 0 60000 65536"/>
                <a:gd name="T14" fmla="*/ 0 60000 65536"/>
                <a:gd name="T15" fmla="*/ 0 w 528"/>
                <a:gd name="T16" fmla="*/ 0 h 587"/>
                <a:gd name="T17" fmla="*/ 528 w 528"/>
                <a:gd name="T18" fmla="*/ 587 h 587"/>
              </a:gdLst>
              <a:ahLst/>
              <a:cxnLst>
                <a:cxn ang="T10">
                  <a:pos x="T0" y="T1"/>
                </a:cxn>
                <a:cxn ang="T11">
                  <a:pos x="T2" y="T3"/>
                </a:cxn>
                <a:cxn ang="T12">
                  <a:pos x="T4" y="T5"/>
                </a:cxn>
                <a:cxn ang="T13">
                  <a:pos x="T6" y="T7"/>
                </a:cxn>
                <a:cxn ang="T14">
                  <a:pos x="T8" y="T9"/>
                </a:cxn>
              </a:cxnLst>
              <a:rect l="T15" t="T16" r="T17" b="T18"/>
              <a:pathLst>
                <a:path w="528" h="587">
                  <a:moveTo>
                    <a:pt x="48" y="11"/>
                  </a:moveTo>
                  <a:lnTo>
                    <a:pt x="480" y="11"/>
                  </a:lnTo>
                  <a:lnTo>
                    <a:pt x="528" y="587"/>
                  </a:lnTo>
                  <a:lnTo>
                    <a:pt x="0" y="587"/>
                  </a:lnTo>
                  <a:lnTo>
                    <a:pt x="32" y="0"/>
                  </a:lnTo>
                </a:path>
              </a:pathLst>
            </a:custGeom>
            <a:solidFill>
              <a:schemeClr val="accent2"/>
            </a:solidFill>
            <a:ln w="3175">
              <a:solidFill>
                <a:schemeClr val="tx1"/>
              </a:solidFill>
              <a:round/>
              <a:headEnd/>
              <a:tailEnd/>
            </a:ln>
          </p:spPr>
          <p:txBody>
            <a:bodyPr wrap="none" anchor="ctr"/>
            <a:lstStyle/>
            <a:p>
              <a:pPr algn="r" eaLnBrk="0" hangingPunct="0"/>
              <a:endParaRPr lang="en-US" sz="4400" b="1" dirty="0">
                <a:solidFill>
                  <a:srgbClr val="0000FF"/>
                </a:solidFill>
                <a:latin typeface="Arial" panose="020B0604020202020204" pitchFamily="34" charset="0"/>
              </a:endParaRPr>
            </a:p>
          </p:txBody>
        </p:sp>
        <p:grpSp>
          <p:nvGrpSpPr>
            <p:cNvPr id="13" name="Group 312"/>
            <p:cNvGrpSpPr>
              <a:grpSpLocks/>
            </p:cNvGrpSpPr>
            <p:nvPr/>
          </p:nvGrpSpPr>
          <p:grpSpPr bwMode="auto">
            <a:xfrm>
              <a:off x="3072" y="2832"/>
              <a:ext cx="136" cy="632"/>
              <a:chOff x="3072" y="2832"/>
              <a:chExt cx="136" cy="632"/>
            </a:xfrm>
          </p:grpSpPr>
          <p:sp>
            <p:nvSpPr>
              <p:cNvPr id="23621" name="Freeform 313"/>
              <p:cNvSpPr>
                <a:spLocks/>
              </p:cNvSpPr>
              <p:nvPr/>
            </p:nvSpPr>
            <p:spPr bwMode="auto">
              <a:xfrm>
                <a:off x="3072" y="3120"/>
                <a:ext cx="136" cy="344"/>
              </a:xfrm>
              <a:custGeom>
                <a:avLst/>
                <a:gdLst>
                  <a:gd name="T0" fmla="*/ 24 w 136"/>
                  <a:gd name="T1" fmla="*/ 0 h 344"/>
                  <a:gd name="T2" fmla="*/ 136 w 136"/>
                  <a:gd name="T3" fmla="*/ 0 h 344"/>
                  <a:gd name="T4" fmla="*/ 136 w 136"/>
                  <a:gd name="T5" fmla="*/ 232 h 344"/>
                  <a:gd name="T6" fmla="*/ 106 w 136"/>
                  <a:gd name="T7" fmla="*/ 344 h 344"/>
                  <a:gd name="T8" fmla="*/ 106 w 136"/>
                  <a:gd name="T9" fmla="*/ 88 h 344"/>
                  <a:gd name="T10" fmla="*/ 0 w 136"/>
                  <a:gd name="T11" fmla="*/ 88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accent2"/>
              </a:solidFill>
              <a:ln w="3175">
                <a:solidFill>
                  <a:schemeClr val="tx1"/>
                </a:solidFill>
                <a:round/>
                <a:headEnd/>
                <a:tailEnd/>
              </a:ln>
            </p:spPr>
            <p:txBody>
              <a:bodyPr wrap="none" anchor="ctr"/>
              <a:lstStyle/>
              <a:p>
                <a:pPr algn="r" eaLnBrk="0" hangingPunct="0"/>
                <a:endParaRPr lang="en-US" sz="4400" b="1" dirty="0">
                  <a:solidFill>
                    <a:srgbClr val="0000FF"/>
                  </a:solidFill>
                  <a:latin typeface="Arial" panose="020B0604020202020204" pitchFamily="34" charset="0"/>
                </a:endParaRPr>
              </a:p>
            </p:txBody>
          </p:sp>
          <p:sp>
            <p:nvSpPr>
              <p:cNvPr id="23622" name="Freeform 314"/>
              <p:cNvSpPr>
                <a:spLocks/>
              </p:cNvSpPr>
              <p:nvPr/>
            </p:nvSpPr>
            <p:spPr bwMode="auto">
              <a:xfrm>
                <a:off x="3072" y="2976"/>
                <a:ext cx="123" cy="312"/>
              </a:xfrm>
              <a:custGeom>
                <a:avLst/>
                <a:gdLst>
                  <a:gd name="T0" fmla="*/ 12 w 136"/>
                  <a:gd name="T1" fmla="*/ 0 h 344"/>
                  <a:gd name="T2" fmla="*/ 66 w 136"/>
                  <a:gd name="T3" fmla="*/ 0 h 344"/>
                  <a:gd name="T4" fmla="*/ 66 w 136"/>
                  <a:gd name="T5" fmla="*/ 116 h 344"/>
                  <a:gd name="T6" fmla="*/ 52 w 136"/>
                  <a:gd name="T7" fmla="*/ 173 h 344"/>
                  <a:gd name="T8" fmla="*/ 52 w 136"/>
                  <a:gd name="T9" fmla="*/ 44 h 344"/>
                  <a:gd name="T10" fmla="*/ 0 w 136"/>
                  <a:gd name="T11" fmla="*/ 44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accent2"/>
              </a:solidFill>
              <a:ln w="3175">
                <a:solidFill>
                  <a:schemeClr val="tx1"/>
                </a:solidFill>
                <a:round/>
                <a:headEnd/>
                <a:tailEnd/>
              </a:ln>
            </p:spPr>
            <p:txBody>
              <a:bodyPr wrap="none" anchor="ctr"/>
              <a:lstStyle/>
              <a:p>
                <a:pPr algn="r" eaLnBrk="0" hangingPunct="0"/>
                <a:endParaRPr lang="en-US" sz="4400" b="1" dirty="0">
                  <a:solidFill>
                    <a:srgbClr val="0000FF"/>
                  </a:solidFill>
                  <a:latin typeface="Arial" panose="020B0604020202020204" pitchFamily="34" charset="0"/>
                </a:endParaRPr>
              </a:p>
            </p:txBody>
          </p:sp>
          <p:sp>
            <p:nvSpPr>
              <p:cNvPr id="23623" name="Freeform 315"/>
              <p:cNvSpPr>
                <a:spLocks/>
              </p:cNvSpPr>
              <p:nvPr/>
            </p:nvSpPr>
            <p:spPr bwMode="auto">
              <a:xfrm>
                <a:off x="3072" y="2832"/>
                <a:ext cx="127" cy="320"/>
              </a:xfrm>
              <a:custGeom>
                <a:avLst/>
                <a:gdLst>
                  <a:gd name="T0" fmla="*/ 16 w 136"/>
                  <a:gd name="T1" fmla="*/ 0 h 344"/>
                  <a:gd name="T2" fmla="*/ 85 w 136"/>
                  <a:gd name="T3" fmla="*/ 0 h 344"/>
                  <a:gd name="T4" fmla="*/ 85 w 136"/>
                  <a:gd name="T5" fmla="*/ 140 h 344"/>
                  <a:gd name="T6" fmla="*/ 65 w 136"/>
                  <a:gd name="T7" fmla="*/ 207 h 344"/>
                  <a:gd name="T8" fmla="*/ 65 w 136"/>
                  <a:gd name="T9" fmla="*/ 53 h 344"/>
                  <a:gd name="T10" fmla="*/ 0 w 136"/>
                  <a:gd name="T11" fmla="*/ 53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accent2"/>
              </a:solidFill>
              <a:ln w="3175">
                <a:solidFill>
                  <a:schemeClr val="tx1"/>
                </a:solidFill>
                <a:round/>
                <a:headEnd/>
                <a:tailEnd/>
              </a:ln>
            </p:spPr>
            <p:txBody>
              <a:bodyPr wrap="none" anchor="ctr"/>
              <a:lstStyle/>
              <a:p>
                <a:pPr algn="r" eaLnBrk="0" hangingPunct="0"/>
                <a:endParaRPr lang="en-US" sz="4400" b="1" dirty="0">
                  <a:solidFill>
                    <a:srgbClr val="0000FF"/>
                  </a:solidFill>
                  <a:latin typeface="Arial" panose="020B0604020202020204" pitchFamily="34" charset="0"/>
                </a:endParaRPr>
              </a:p>
            </p:txBody>
          </p:sp>
        </p:grpSp>
        <p:grpSp>
          <p:nvGrpSpPr>
            <p:cNvPr id="14" name="Group 316"/>
            <p:cNvGrpSpPr>
              <a:grpSpLocks/>
            </p:cNvGrpSpPr>
            <p:nvPr/>
          </p:nvGrpSpPr>
          <p:grpSpPr bwMode="auto">
            <a:xfrm flipH="1">
              <a:off x="2496" y="2832"/>
              <a:ext cx="136" cy="632"/>
              <a:chOff x="3072" y="2832"/>
              <a:chExt cx="136" cy="632"/>
            </a:xfrm>
          </p:grpSpPr>
          <p:sp>
            <p:nvSpPr>
              <p:cNvPr id="23625" name="Freeform 317"/>
              <p:cNvSpPr>
                <a:spLocks/>
              </p:cNvSpPr>
              <p:nvPr/>
            </p:nvSpPr>
            <p:spPr bwMode="auto">
              <a:xfrm>
                <a:off x="3072" y="3120"/>
                <a:ext cx="136" cy="344"/>
              </a:xfrm>
              <a:custGeom>
                <a:avLst/>
                <a:gdLst>
                  <a:gd name="T0" fmla="*/ 24 w 136"/>
                  <a:gd name="T1" fmla="*/ 0 h 344"/>
                  <a:gd name="T2" fmla="*/ 136 w 136"/>
                  <a:gd name="T3" fmla="*/ 0 h 344"/>
                  <a:gd name="T4" fmla="*/ 136 w 136"/>
                  <a:gd name="T5" fmla="*/ 232 h 344"/>
                  <a:gd name="T6" fmla="*/ 106 w 136"/>
                  <a:gd name="T7" fmla="*/ 344 h 344"/>
                  <a:gd name="T8" fmla="*/ 106 w 136"/>
                  <a:gd name="T9" fmla="*/ 88 h 344"/>
                  <a:gd name="T10" fmla="*/ 0 w 136"/>
                  <a:gd name="T11" fmla="*/ 88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accent2"/>
              </a:solidFill>
              <a:ln w="3175">
                <a:solidFill>
                  <a:schemeClr val="tx1"/>
                </a:solidFill>
                <a:round/>
                <a:headEnd/>
                <a:tailEnd/>
              </a:ln>
            </p:spPr>
            <p:txBody>
              <a:bodyPr wrap="none" anchor="ctr"/>
              <a:lstStyle/>
              <a:p>
                <a:pPr algn="r" eaLnBrk="0" hangingPunct="0"/>
                <a:endParaRPr lang="en-US" sz="4400" b="1" dirty="0">
                  <a:solidFill>
                    <a:srgbClr val="0000FF"/>
                  </a:solidFill>
                  <a:latin typeface="Arial" panose="020B0604020202020204" pitchFamily="34" charset="0"/>
                </a:endParaRPr>
              </a:p>
            </p:txBody>
          </p:sp>
          <p:sp>
            <p:nvSpPr>
              <p:cNvPr id="23626" name="Freeform 318"/>
              <p:cNvSpPr>
                <a:spLocks/>
              </p:cNvSpPr>
              <p:nvPr/>
            </p:nvSpPr>
            <p:spPr bwMode="auto">
              <a:xfrm>
                <a:off x="3072" y="2976"/>
                <a:ext cx="123" cy="312"/>
              </a:xfrm>
              <a:custGeom>
                <a:avLst/>
                <a:gdLst>
                  <a:gd name="T0" fmla="*/ 12 w 136"/>
                  <a:gd name="T1" fmla="*/ 0 h 344"/>
                  <a:gd name="T2" fmla="*/ 66 w 136"/>
                  <a:gd name="T3" fmla="*/ 0 h 344"/>
                  <a:gd name="T4" fmla="*/ 66 w 136"/>
                  <a:gd name="T5" fmla="*/ 116 h 344"/>
                  <a:gd name="T6" fmla="*/ 52 w 136"/>
                  <a:gd name="T7" fmla="*/ 173 h 344"/>
                  <a:gd name="T8" fmla="*/ 52 w 136"/>
                  <a:gd name="T9" fmla="*/ 44 h 344"/>
                  <a:gd name="T10" fmla="*/ 0 w 136"/>
                  <a:gd name="T11" fmla="*/ 44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accent2"/>
              </a:solidFill>
              <a:ln w="3175">
                <a:solidFill>
                  <a:schemeClr val="tx1"/>
                </a:solidFill>
                <a:round/>
                <a:headEnd/>
                <a:tailEnd/>
              </a:ln>
            </p:spPr>
            <p:txBody>
              <a:bodyPr wrap="none" anchor="ctr"/>
              <a:lstStyle/>
              <a:p>
                <a:pPr algn="r" eaLnBrk="0" hangingPunct="0"/>
                <a:endParaRPr lang="en-US" sz="4400" b="1" dirty="0">
                  <a:solidFill>
                    <a:srgbClr val="0000FF"/>
                  </a:solidFill>
                  <a:latin typeface="Arial" panose="020B0604020202020204" pitchFamily="34" charset="0"/>
                </a:endParaRPr>
              </a:p>
            </p:txBody>
          </p:sp>
          <p:sp>
            <p:nvSpPr>
              <p:cNvPr id="23627" name="Freeform 319"/>
              <p:cNvSpPr>
                <a:spLocks/>
              </p:cNvSpPr>
              <p:nvPr/>
            </p:nvSpPr>
            <p:spPr bwMode="auto">
              <a:xfrm>
                <a:off x="3072" y="2832"/>
                <a:ext cx="127" cy="320"/>
              </a:xfrm>
              <a:custGeom>
                <a:avLst/>
                <a:gdLst>
                  <a:gd name="T0" fmla="*/ 16 w 136"/>
                  <a:gd name="T1" fmla="*/ 0 h 344"/>
                  <a:gd name="T2" fmla="*/ 85 w 136"/>
                  <a:gd name="T3" fmla="*/ 0 h 344"/>
                  <a:gd name="T4" fmla="*/ 85 w 136"/>
                  <a:gd name="T5" fmla="*/ 140 h 344"/>
                  <a:gd name="T6" fmla="*/ 65 w 136"/>
                  <a:gd name="T7" fmla="*/ 207 h 344"/>
                  <a:gd name="T8" fmla="*/ 65 w 136"/>
                  <a:gd name="T9" fmla="*/ 53 h 344"/>
                  <a:gd name="T10" fmla="*/ 0 w 136"/>
                  <a:gd name="T11" fmla="*/ 53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accent2"/>
              </a:solidFill>
              <a:ln w="3175">
                <a:solidFill>
                  <a:schemeClr val="tx1"/>
                </a:solidFill>
                <a:round/>
                <a:headEnd/>
                <a:tailEnd/>
              </a:ln>
            </p:spPr>
            <p:txBody>
              <a:bodyPr wrap="none" anchor="ctr"/>
              <a:lstStyle/>
              <a:p>
                <a:pPr algn="r" eaLnBrk="0" hangingPunct="0"/>
                <a:endParaRPr lang="en-US" sz="4400" b="1" dirty="0">
                  <a:solidFill>
                    <a:srgbClr val="0000FF"/>
                  </a:solidFill>
                  <a:latin typeface="Arial" panose="020B0604020202020204" pitchFamily="34" charset="0"/>
                </a:endParaRPr>
              </a:p>
            </p:txBody>
          </p:sp>
        </p:grpSp>
      </p:grpSp>
      <p:grpSp>
        <p:nvGrpSpPr>
          <p:cNvPr id="15" name="Group 320"/>
          <p:cNvGrpSpPr>
            <a:grpSpLocks/>
          </p:cNvGrpSpPr>
          <p:nvPr/>
        </p:nvGrpSpPr>
        <p:grpSpPr bwMode="auto">
          <a:xfrm>
            <a:off x="4670425" y="4733925"/>
            <a:ext cx="227013" cy="344488"/>
            <a:chOff x="2496" y="2725"/>
            <a:chExt cx="712" cy="739"/>
          </a:xfrm>
        </p:grpSpPr>
        <p:sp>
          <p:nvSpPr>
            <p:cNvPr id="23629" name="Rectangle 321"/>
            <p:cNvSpPr>
              <a:spLocks noChangeArrowheads="1"/>
            </p:cNvSpPr>
            <p:nvPr/>
          </p:nvSpPr>
          <p:spPr bwMode="auto">
            <a:xfrm>
              <a:off x="2592" y="3312"/>
              <a:ext cx="528" cy="144"/>
            </a:xfrm>
            <a:prstGeom prst="rect">
              <a:avLst/>
            </a:prstGeom>
            <a:solidFill>
              <a:schemeClr val="accent2"/>
            </a:solidFill>
            <a:ln w="3175" algn="ctr">
              <a:solidFill>
                <a:schemeClr val="tx1"/>
              </a:solidFill>
              <a:miter lim="800000"/>
              <a:headEnd/>
              <a:tailEnd/>
            </a:ln>
          </p:spPr>
          <p:txBody>
            <a:bodyPr wrap="none" anchor="ctr"/>
            <a:lstStyle/>
            <a:p>
              <a:pPr algn="r" eaLnBrk="0" hangingPunct="0"/>
              <a:endParaRPr lang="en-US" sz="4400" b="1" dirty="0">
                <a:solidFill>
                  <a:srgbClr val="0000FF"/>
                </a:solidFill>
                <a:latin typeface="Arial" panose="020B0604020202020204" pitchFamily="34" charset="0"/>
              </a:endParaRPr>
            </a:p>
          </p:txBody>
        </p:sp>
        <p:sp>
          <p:nvSpPr>
            <p:cNvPr id="23630" name="Freeform 322"/>
            <p:cNvSpPr>
              <a:spLocks/>
            </p:cNvSpPr>
            <p:nvPr/>
          </p:nvSpPr>
          <p:spPr bwMode="auto">
            <a:xfrm>
              <a:off x="2592" y="2725"/>
              <a:ext cx="528" cy="587"/>
            </a:xfrm>
            <a:custGeom>
              <a:avLst/>
              <a:gdLst>
                <a:gd name="T0" fmla="*/ 48 w 528"/>
                <a:gd name="T1" fmla="*/ 11 h 587"/>
                <a:gd name="T2" fmla="*/ 480 w 528"/>
                <a:gd name="T3" fmla="*/ 11 h 587"/>
                <a:gd name="T4" fmla="*/ 528 w 528"/>
                <a:gd name="T5" fmla="*/ 587 h 587"/>
                <a:gd name="T6" fmla="*/ 0 w 528"/>
                <a:gd name="T7" fmla="*/ 587 h 587"/>
                <a:gd name="T8" fmla="*/ 32 w 528"/>
                <a:gd name="T9" fmla="*/ 0 h 587"/>
                <a:gd name="T10" fmla="*/ 0 60000 65536"/>
                <a:gd name="T11" fmla="*/ 0 60000 65536"/>
                <a:gd name="T12" fmla="*/ 0 60000 65536"/>
                <a:gd name="T13" fmla="*/ 0 60000 65536"/>
                <a:gd name="T14" fmla="*/ 0 60000 65536"/>
                <a:gd name="T15" fmla="*/ 0 w 528"/>
                <a:gd name="T16" fmla="*/ 0 h 587"/>
                <a:gd name="T17" fmla="*/ 528 w 528"/>
                <a:gd name="T18" fmla="*/ 587 h 587"/>
              </a:gdLst>
              <a:ahLst/>
              <a:cxnLst>
                <a:cxn ang="T10">
                  <a:pos x="T0" y="T1"/>
                </a:cxn>
                <a:cxn ang="T11">
                  <a:pos x="T2" y="T3"/>
                </a:cxn>
                <a:cxn ang="T12">
                  <a:pos x="T4" y="T5"/>
                </a:cxn>
                <a:cxn ang="T13">
                  <a:pos x="T6" y="T7"/>
                </a:cxn>
                <a:cxn ang="T14">
                  <a:pos x="T8" y="T9"/>
                </a:cxn>
              </a:cxnLst>
              <a:rect l="T15" t="T16" r="T17" b="T18"/>
              <a:pathLst>
                <a:path w="528" h="587">
                  <a:moveTo>
                    <a:pt x="48" y="11"/>
                  </a:moveTo>
                  <a:lnTo>
                    <a:pt x="480" y="11"/>
                  </a:lnTo>
                  <a:lnTo>
                    <a:pt x="528" y="587"/>
                  </a:lnTo>
                  <a:lnTo>
                    <a:pt x="0" y="587"/>
                  </a:lnTo>
                  <a:lnTo>
                    <a:pt x="32" y="0"/>
                  </a:lnTo>
                </a:path>
              </a:pathLst>
            </a:custGeom>
            <a:solidFill>
              <a:schemeClr val="accent2"/>
            </a:solidFill>
            <a:ln w="3175">
              <a:solidFill>
                <a:schemeClr val="tx1"/>
              </a:solidFill>
              <a:round/>
              <a:headEnd/>
              <a:tailEnd/>
            </a:ln>
          </p:spPr>
          <p:txBody>
            <a:bodyPr wrap="none" anchor="ctr"/>
            <a:lstStyle/>
            <a:p>
              <a:pPr algn="r" eaLnBrk="0" hangingPunct="0"/>
              <a:endParaRPr lang="en-US" sz="4400" b="1" dirty="0">
                <a:solidFill>
                  <a:srgbClr val="0000FF"/>
                </a:solidFill>
                <a:latin typeface="Arial" panose="020B0604020202020204" pitchFamily="34" charset="0"/>
              </a:endParaRPr>
            </a:p>
          </p:txBody>
        </p:sp>
        <p:grpSp>
          <p:nvGrpSpPr>
            <p:cNvPr id="16" name="Group 323"/>
            <p:cNvGrpSpPr>
              <a:grpSpLocks/>
            </p:cNvGrpSpPr>
            <p:nvPr/>
          </p:nvGrpSpPr>
          <p:grpSpPr bwMode="auto">
            <a:xfrm>
              <a:off x="3072" y="2832"/>
              <a:ext cx="136" cy="632"/>
              <a:chOff x="3072" y="2832"/>
              <a:chExt cx="136" cy="632"/>
            </a:xfrm>
          </p:grpSpPr>
          <p:sp>
            <p:nvSpPr>
              <p:cNvPr id="23632" name="Freeform 324"/>
              <p:cNvSpPr>
                <a:spLocks/>
              </p:cNvSpPr>
              <p:nvPr/>
            </p:nvSpPr>
            <p:spPr bwMode="auto">
              <a:xfrm>
                <a:off x="3072" y="3120"/>
                <a:ext cx="136" cy="344"/>
              </a:xfrm>
              <a:custGeom>
                <a:avLst/>
                <a:gdLst>
                  <a:gd name="T0" fmla="*/ 24 w 136"/>
                  <a:gd name="T1" fmla="*/ 0 h 344"/>
                  <a:gd name="T2" fmla="*/ 136 w 136"/>
                  <a:gd name="T3" fmla="*/ 0 h 344"/>
                  <a:gd name="T4" fmla="*/ 136 w 136"/>
                  <a:gd name="T5" fmla="*/ 232 h 344"/>
                  <a:gd name="T6" fmla="*/ 106 w 136"/>
                  <a:gd name="T7" fmla="*/ 344 h 344"/>
                  <a:gd name="T8" fmla="*/ 106 w 136"/>
                  <a:gd name="T9" fmla="*/ 88 h 344"/>
                  <a:gd name="T10" fmla="*/ 0 w 136"/>
                  <a:gd name="T11" fmla="*/ 88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accent2"/>
              </a:solidFill>
              <a:ln w="3175">
                <a:solidFill>
                  <a:schemeClr val="tx1"/>
                </a:solidFill>
                <a:round/>
                <a:headEnd/>
                <a:tailEnd/>
              </a:ln>
            </p:spPr>
            <p:txBody>
              <a:bodyPr wrap="none" anchor="ctr"/>
              <a:lstStyle/>
              <a:p>
                <a:pPr algn="r" eaLnBrk="0" hangingPunct="0"/>
                <a:endParaRPr lang="en-US" sz="4400" b="1" dirty="0">
                  <a:solidFill>
                    <a:srgbClr val="0000FF"/>
                  </a:solidFill>
                  <a:latin typeface="Arial" panose="020B0604020202020204" pitchFamily="34" charset="0"/>
                </a:endParaRPr>
              </a:p>
            </p:txBody>
          </p:sp>
          <p:sp>
            <p:nvSpPr>
              <p:cNvPr id="23633" name="Freeform 325"/>
              <p:cNvSpPr>
                <a:spLocks/>
              </p:cNvSpPr>
              <p:nvPr/>
            </p:nvSpPr>
            <p:spPr bwMode="auto">
              <a:xfrm>
                <a:off x="3072" y="2976"/>
                <a:ext cx="123" cy="312"/>
              </a:xfrm>
              <a:custGeom>
                <a:avLst/>
                <a:gdLst>
                  <a:gd name="T0" fmla="*/ 12 w 136"/>
                  <a:gd name="T1" fmla="*/ 0 h 344"/>
                  <a:gd name="T2" fmla="*/ 66 w 136"/>
                  <a:gd name="T3" fmla="*/ 0 h 344"/>
                  <a:gd name="T4" fmla="*/ 66 w 136"/>
                  <a:gd name="T5" fmla="*/ 116 h 344"/>
                  <a:gd name="T6" fmla="*/ 52 w 136"/>
                  <a:gd name="T7" fmla="*/ 173 h 344"/>
                  <a:gd name="T8" fmla="*/ 52 w 136"/>
                  <a:gd name="T9" fmla="*/ 44 h 344"/>
                  <a:gd name="T10" fmla="*/ 0 w 136"/>
                  <a:gd name="T11" fmla="*/ 44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accent2"/>
              </a:solidFill>
              <a:ln w="3175">
                <a:solidFill>
                  <a:schemeClr val="tx1"/>
                </a:solidFill>
                <a:round/>
                <a:headEnd/>
                <a:tailEnd/>
              </a:ln>
            </p:spPr>
            <p:txBody>
              <a:bodyPr wrap="none" anchor="ctr"/>
              <a:lstStyle/>
              <a:p>
                <a:pPr algn="r" eaLnBrk="0" hangingPunct="0"/>
                <a:endParaRPr lang="en-US" sz="4400" b="1" dirty="0">
                  <a:solidFill>
                    <a:srgbClr val="0000FF"/>
                  </a:solidFill>
                  <a:latin typeface="Arial" panose="020B0604020202020204" pitchFamily="34" charset="0"/>
                </a:endParaRPr>
              </a:p>
            </p:txBody>
          </p:sp>
          <p:sp>
            <p:nvSpPr>
              <p:cNvPr id="23634" name="Freeform 326"/>
              <p:cNvSpPr>
                <a:spLocks/>
              </p:cNvSpPr>
              <p:nvPr/>
            </p:nvSpPr>
            <p:spPr bwMode="auto">
              <a:xfrm>
                <a:off x="3072" y="2832"/>
                <a:ext cx="127" cy="320"/>
              </a:xfrm>
              <a:custGeom>
                <a:avLst/>
                <a:gdLst>
                  <a:gd name="T0" fmla="*/ 16 w 136"/>
                  <a:gd name="T1" fmla="*/ 0 h 344"/>
                  <a:gd name="T2" fmla="*/ 85 w 136"/>
                  <a:gd name="T3" fmla="*/ 0 h 344"/>
                  <a:gd name="T4" fmla="*/ 85 w 136"/>
                  <a:gd name="T5" fmla="*/ 140 h 344"/>
                  <a:gd name="T6" fmla="*/ 65 w 136"/>
                  <a:gd name="T7" fmla="*/ 207 h 344"/>
                  <a:gd name="T8" fmla="*/ 65 w 136"/>
                  <a:gd name="T9" fmla="*/ 53 h 344"/>
                  <a:gd name="T10" fmla="*/ 0 w 136"/>
                  <a:gd name="T11" fmla="*/ 53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accent2"/>
              </a:solidFill>
              <a:ln w="3175">
                <a:solidFill>
                  <a:schemeClr val="tx1"/>
                </a:solidFill>
                <a:round/>
                <a:headEnd/>
                <a:tailEnd/>
              </a:ln>
            </p:spPr>
            <p:txBody>
              <a:bodyPr wrap="none" anchor="ctr"/>
              <a:lstStyle/>
              <a:p>
                <a:pPr algn="r" eaLnBrk="0" hangingPunct="0"/>
                <a:endParaRPr lang="en-US" sz="4400" b="1" dirty="0">
                  <a:solidFill>
                    <a:srgbClr val="0000FF"/>
                  </a:solidFill>
                  <a:latin typeface="Arial" panose="020B0604020202020204" pitchFamily="34" charset="0"/>
                </a:endParaRPr>
              </a:p>
            </p:txBody>
          </p:sp>
        </p:grpSp>
        <p:grpSp>
          <p:nvGrpSpPr>
            <p:cNvPr id="17" name="Group 327"/>
            <p:cNvGrpSpPr>
              <a:grpSpLocks/>
            </p:cNvGrpSpPr>
            <p:nvPr/>
          </p:nvGrpSpPr>
          <p:grpSpPr bwMode="auto">
            <a:xfrm flipH="1">
              <a:off x="2496" y="2832"/>
              <a:ext cx="136" cy="632"/>
              <a:chOff x="3072" y="2832"/>
              <a:chExt cx="136" cy="632"/>
            </a:xfrm>
          </p:grpSpPr>
          <p:sp>
            <p:nvSpPr>
              <p:cNvPr id="23636" name="Freeform 328"/>
              <p:cNvSpPr>
                <a:spLocks/>
              </p:cNvSpPr>
              <p:nvPr/>
            </p:nvSpPr>
            <p:spPr bwMode="auto">
              <a:xfrm>
                <a:off x="3072" y="3120"/>
                <a:ext cx="136" cy="344"/>
              </a:xfrm>
              <a:custGeom>
                <a:avLst/>
                <a:gdLst>
                  <a:gd name="T0" fmla="*/ 24 w 136"/>
                  <a:gd name="T1" fmla="*/ 0 h 344"/>
                  <a:gd name="T2" fmla="*/ 136 w 136"/>
                  <a:gd name="T3" fmla="*/ 0 h 344"/>
                  <a:gd name="T4" fmla="*/ 136 w 136"/>
                  <a:gd name="T5" fmla="*/ 232 h 344"/>
                  <a:gd name="T6" fmla="*/ 106 w 136"/>
                  <a:gd name="T7" fmla="*/ 344 h 344"/>
                  <a:gd name="T8" fmla="*/ 106 w 136"/>
                  <a:gd name="T9" fmla="*/ 88 h 344"/>
                  <a:gd name="T10" fmla="*/ 0 w 136"/>
                  <a:gd name="T11" fmla="*/ 88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accent2"/>
              </a:solidFill>
              <a:ln w="3175">
                <a:solidFill>
                  <a:schemeClr val="tx1"/>
                </a:solidFill>
                <a:round/>
                <a:headEnd/>
                <a:tailEnd/>
              </a:ln>
            </p:spPr>
            <p:txBody>
              <a:bodyPr wrap="none" anchor="ctr"/>
              <a:lstStyle/>
              <a:p>
                <a:pPr algn="r" eaLnBrk="0" hangingPunct="0"/>
                <a:endParaRPr lang="en-US" sz="4400" b="1" dirty="0">
                  <a:solidFill>
                    <a:srgbClr val="0000FF"/>
                  </a:solidFill>
                  <a:latin typeface="Arial" panose="020B0604020202020204" pitchFamily="34" charset="0"/>
                </a:endParaRPr>
              </a:p>
            </p:txBody>
          </p:sp>
          <p:sp>
            <p:nvSpPr>
              <p:cNvPr id="23637" name="Freeform 329"/>
              <p:cNvSpPr>
                <a:spLocks/>
              </p:cNvSpPr>
              <p:nvPr/>
            </p:nvSpPr>
            <p:spPr bwMode="auto">
              <a:xfrm>
                <a:off x="3072" y="2976"/>
                <a:ext cx="123" cy="312"/>
              </a:xfrm>
              <a:custGeom>
                <a:avLst/>
                <a:gdLst>
                  <a:gd name="T0" fmla="*/ 12 w 136"/>
                  <a:gd name="T1" fmla="*/ 0 h 344"/>
                  <a:gd name="T2" fmla="*/ 66 w 136"/>
                  <a:gd name="T3" fmla="*/ 0 h 344"/>
                  <a:gd name="T4" fmla="*/ 66 w 136"/>
                  <a:gd name="T5" fmla="*/ 116 h 344"/>
                  <a:gd name="T6" fmla="*/ 52 w 136"/>
                  <a:gd name="T7" fmla="*/ 173 h 344"/>
                  <a:gd name="T8" fmla="*/ 52 w 136"/>
                  <a:gd name="T9" fmla="*/ 44 h 344"/>
                  <a:gd name="T10" fmla="*/ 0 w 136"/>
                  <a:gd name="T11" fmla="*/ 44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accent2"/>
              </a:solidFill>
              <a:ln w="3175">
                <a:solidFill>
                  <a:schemeClr val="tx1"/>
                </a:solidFill>
                <a:round/>
                <a:headEnd/>
                <a:tailEnd/>
              </a:ln>
            </p:spPr>
            <p:txBody>
              <a:bodyPr wrap="none" anchor="ctr"/>
              <a:lstStyle/>
              <a:p>
                <a:pPr algn="r" eaLnBrk="0" hangingPunct="0"/>
                <a:endParaRPr lang="en-US" sz="4400" b="1" dirty="0">
                  <a:solidFill>
                    <a:srgbClr val="0000FF"/>
                  </a:solidFill>
                  <a:latin typeface="Arial" panose="020B0604020202020204" pitchFamily="34" charset="0"/>
                </a:endParaRPr>
              </a:p>
            </p:txBody>
          </p:sp>
          <p:sp>
            <p:nvSpPr>
              <p:cNvPr id="23638" name="Freeform 330"/>
              <p:cNvSpPr>
                <a:spLocks/>
              </p:cNvSpPr>
              <p:nvPr/>
            </p:nvSpPr>
            <p:spPr bwMode="auto">
              <a:xfrm>
                <a:off x="3072" y="2832"/>
                <a:ext cx="127" cy="320"/>
              </a:xfrm>
              <a:custGeom>
                <a:avLst/>
                <a:gdLst>
                  <a:gd name="T0" fmla="*/ 16 w 136"/>
                  <a:gd name="T1" fmla="*/ 0 h 344"/>
                  <a:gd name="T2" fmla="*/ 85 w 136"/>
                  <a:gd name="T3" fmla="*/ 0 h 344"/>
                  <a:gd name="T4" fmla="*/ 85 w 136"/>
                  <a:gd name="T5" fmla="*/ 140 h 344"/>
                  <a:gd name="T6" fmla="*/ 65 w 136"/>
                  <a:gd name="T7" fmla="*/ 207 h 344"/>
                  <a:gd name="T8" fmla="*/ 65 w 136"/>
                  <a:gd name="T9" fmla="*/ 53 h 344"/>
                  <a:gd name="T10" fmla="*/ 0 w 136"/>
                  <a:gd name="T11" fmla="*/ 53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accent2"/>
              </a:solidFill>
              <a:ln w="3175">
                <a:solidFill>
                  <a:schemeClr val="tx1"/>
                </a:solidFill>
                <a:round/>
                <a:headEnd/>
                <a:tailEnd/>
              </a:ln>
            </p:spPr>
            <p:txBody>
              <a:bodyPr wrap="none" anchor="ctr"/>
              <a:lstStyle/>
              <a:p>
                <a:pPr algn="r" eaLnBrk="0" hangingPunct="0"/>
                <a:endParaRPr lang="en-US" sz="4400" b="1" dirty="0">
                  <a:solidFill>
                    <a:srgbClr val="0000FF"/>
                  </a:solidFill>
                  <a:latin typeface="Arial" panose="020B0604020202020204" pitchFamily="34" charset="0"/>
                </a:endParaRPr>
              </a:p>
            </p:txBody>
          </p:sp>
        </p:grpSp>
      </p:grpSp>
      <p:grpSp>
        <p:nvGrpSpPr>
          <p:cNvPr id="18" name="Group 331"/>
          <p:cNvGrpSpPr>
            <a:grpSpLocks/>
          </p:cNvGrpSpPr>
          <p:nvPr/>
        </p:nvGrpSpPr>
        <p:grpSpPr bwMode="auto">
          <a:xfrm>
            <a:off x="5289550" y="4733925"/>
            <a:ext cx="227013" cy="344488"/>
            <a:chOff x="2496" y="2725"/>
            <a:chExt cx="712" cy="739"/>
          </a:xfrm>
        </p:grpSpPr>
        <p:sp>
          <p:nvSpPr>
            <p:cNvPr id="23640" name="Rectangle 332"/>
            <p:cNvSpPr>
              <a:spLocks noChangeArrowheads="1"/>
            </p:cNvSpPr>
            <p:nvPr/>
          </p:nvSpPr>
          <p:spPr bwMode="auto">
            <a:xfrm>
              <a:off x="2592" y="3312"/>
              <a:ext cx="528" cy="144"/>
            </a:xfrm>
            <a:prstGeom prst="rect">
              <a:avLst/>
            </a:prstGeom>
            <a:solidFill>
              <a:schemeClr val="accent2"/>
            </a:solidFill>
            <a:ln w="3175" algn="ctr">
              <a:solidFill>
                <a:schemeClr val="tx1"/>
              </a:solidFill>
              <a:miter lim="800000"/>
              <a:headEnd/>
              <a:tailEnd/>
            </a:ln>
          </p:spPr>
          <p:txBody>
            <a:bodyPr wrap="none" anchor="ctr"/>
            <a:lstStyle/>
            <a:p>
              <a:pPr algn="r" eaLnBrk="0" hangingPunct="0"/>
              <a:endParaRPr lang="en-US" sz="4400" b="1" dirty="0">
                <a:solidFill>
                  <a:srgbClr val="0000FF"/>
                </a:solidFill>
                <a:latin typeface="Arial" panose="020B0604020202020204" pitchFamily="34" charset="0"/>
              </a:endParaRPr>
            </a:p>
          </p:txBody>
        </p:sp>
        <p:sp>
          <p:nvSpPr>
            <p:cNvPr id="23641" name="Freeform 333"/>
            <p:cNvSpPr>
              <a:spLocks/>
            </p:cNvSpPr>
            <p:nvPr/>
          </p:nvSpPr>
          <p:spPr bwMode="auto">
            <a:xfrm>
              <a:off x="2592" y="2725"/>
              <a:ext cx="528" cy="587"/>
            </a:xfrm>
            <a:custGeom>
              <a:avLst/>
              <a:gdLst>
                <a:gd name="T0" fmla="*/ 48 w 528"/>
                <a:gd name="T1" fmla="*/ 11 h 587"/>
                <a:gd name="T2" fmla="*/ 480 w 528"/>
                <a:gd name="T3" fmla="*/ 11 h 587"/>
                <a:gd name="T4" fmla="*/ 528 w 528"/>
                <a:gd name="T5" fmla="*/ 587 h 587"/>
                <a:gd name="T6" fmla="*/ 0 w 528"/>
                <a:gd name="T7" fmla="*/ 587 h 587"/>
                <a:gd name="T8" fmla="*/ 32 w 528"/>
                <a:gd name="T9" fmla="*/ 0 h 587"/>
                <a:gd name="T10" fmla="*/ 0 60000 65536"/>
                <a:gd name="T11" fmla="*/ 0 60000 65536"/>
                <a:gd name="T12" fmla="*/ 0 60000 65536"/>
                <a:gd name="T13" fmla="*/ 0 60000 65536"/>
                <a:gd name="T14" fmla="*/ 0 60000 65536"/>
                <a:gd name="T15" fmla="*/ 0 w 528"/>
                <a:gd name="T16" fmla="*/ 0 h 587"/>
                <a:gd name="T17" fmla="*/ 528 w 528"/>
                <a:gd name="T18" fmla="*/ 587 h 587"/>
              </a:gdLst>
              <a:ahLst/>
              <a:cxnLst>
                <a:cxn ang="T10">
                  <a:pos x="T0" y="T1"/>
                </a:cxn>
                <a:cxn ang="T11">
                  <a:pos x="T2" y="T3"/>
                </a:cxn>
                <a:cxn ang="T12">
                  <a:pos x="T4" y="T5"/>
                </a:cxn>
                <a:cxn ang="T13">
                  <a:pos x="T6" y="T7"/>
                </a:cxn>
                <a:cxn ang="T14">
                  <a:pos x="T8" y="T9"/>
                </a:cxn>
              </a:cxnLst>
              <a:rect l="T15" t="T16" r="T17" b="T18"/>
              <a:pathLst>
                <a:path w="528" h="587">
                  <a:moveTo>
                    <a:pt x="48" y="11"/>
                  </a:moveTo>
                  <a:lnTo>
                    <a:pt x="480" y="11"/>
                  </a:lnTo>
                  <a:lnTo>
                    <a:pt x="528" y="587"/>
                  </a:lnTo>
                  <a:lnTo>
                    <a:pt x="0" y="587"/>
                  </a:lnTo>
                  <a:lnTo>
                    <a:pt x="32" y="0"/>
                  </a:lnTo>
                </a:path>
              </a:pathLst>
            </a:custGeom>
            <a:solidFill>
              <a:schemeClr val="accent2"/>
            </a:solidFill>
            <a:ln w="3175">
              <a:solidFill>
                <a:schemeClr val="tx1"/>
              </a:solidFill>
              <a:round/>
              <a:headEnd/>
              <a:tailEnd/>
            </a:ln>
          </p:spPr>
          <p:txBody>
            <a:bodyPr wrap="none" anchor="ctr"/>
            <a:lstStyle/>
            <a:p>
              <a:pPr algn="r" eaLnBrk="0" hangingPunct="0"/>
              <a:endParaRPr lang="en-US" sz="4400" b="1" dirty="0">
                <a:solidFill>
                  <a:srgbClr val="0000FF"/>
                </a:solidFill>
                <a:latin typeface="Arial" panose="020B0604020202020204" pitchFamily="34" charset="0"/>
              </a:endParaRPr>
            </a:p>
          </p:txBody>
        </p:sp>
        <p:grpSp>
          <p:nvGrpSpPr>
            <p:cNvPr id="19" name="Group 334"/>
            <p:cNvGrpSpPr>
              <a:grpSpLocks/>
            </p:cNvGrpSpPr>
            <p:nvPr/>
          </p:nvGrpSpPr>
          <p:grpSpPr bwMode="auto">
            <a:xfrm>
              <a:off x="3072" y="2832"/>
              <a:ext cx="136" cy="632"/>
              <a:chOff x="3072" y="2832"/>
              <a:chExt cx="136" cy="632"/>
            </a:xfrm>
          </p:grpSpPr>
          <p:sp>
            <p:nvSpPr>
              <p:cNvPr id="23643" name="Freeform 335"/>
              <p:cNvSpPr>
                <a:spLocks/>
              </p:cNvSpPr>
              <p:nvPr/>
            </p:nvSpPr>
            <p:spPr bwMode="auto">
              <a:xfrm>
                <a:off x="3072" y="3120"/>
                <a:ext cx="136" cy="344"/>
              </a:xfrm>
              <a:custGeom>
                <a:avLst/>
                <a:gdLst>
                  <a:gd name="T0" fmla="*/ 24 w 136"/>
                  <a:gd name="T1" fmla="*/ 0 h 344"/>
                  <a:gd name="T2" fmla="*/ 136 w 136"/>
                  <a:gd name="T3" fmla="*/ 0 h 344"/>
                  <a:gd name="T4" fmla="*/ 136 w 136"/>
                  <a:gd name="T5" fmla="*/ 232 h 344"/>
                  <a:gd name="T6" fmla="*/ 106 w 136"/>
                  <a:gd name="T7" fmla="*/ 344 h 344"/>
                  <a:gd name="T8" fmla="*/ 106 w 136"/>
                  <a:gd name="T9" fmla="*/ 88 h 344"/>
                  <a:gd name="T10" fmla="*/ 0 w 136"/>
                  <a:gd name="T11" fmla="*/ 88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accent2"/>
              </a:solidFill>
              <a:ln w="3175">
                <a:solidFill>
                  <a:schemeClr val="tx1"/>
                </a:solidFill>
                <a:round/>
                <a:headEnd/>
                <a:tailEnd/>
              </a:ln>
            </p:spPr>
            <p:txBody>
              <a:bodyPr wrap="none" anchor="ctr"/>
              <a:lstStyle/>
              <a:p>
                <a:pPr algn="r" eaLnBrk="0" hangingPunct="0"/>
                <a:endParaRPr lang="en-US" sz="4400" b="1" dirty="0">
                  <a:solidFill>
                    <a:srgbClr val="0000FF"/>
                  </a:solidFill>
                  <a:latin typeface="Arial" panose="020B0604020202020204" pitchFamily="34" charset="0"/>
                </a:endParaRPr>
              </a:p>
            </p:txBody>
          </p:sp>
          <p:sp>
            <p:nvSpPr>
              <p:cNvPr id="23644" name="Freeform 336"/>
              <p:cNvSpPr>
                <a:spLocks/>
              </p:cNvSpPr>
              <p:nvPr/>
            </p:nvSpPr>
            <p:spPr bwMode="auto">
              <a:xfrm>
                <a:off x="3072" y="2976"/>
                <a:ext cx="123" cy="312"/>
              </a:xfrm>
              <a:custGeom>
                <a:avLst/>
                <a:gdLst>
                  <a:gd name="T0" fmla="*/ 12 w 136"/>
                  <a:gd name="T1" fmla="*/ 0 h 344"/>
                  <a:gd name="T2" fmla="*/ 66 w 136"/>
                  <a:gd name="T3" fmla="*/ 0 h 344"/>
                  <a:gd name="T4" fmla="*/ 66 w 136"/>
                  <a:gd name="T5" fmla="*/ 116 h 344"/>
                  <a:gd name="T6" fmla="*/ 52 w 136"/>
                  <a:gd name="T7" fmla="*/ 173 h 344"/>
                  <a:gd name="T8" fmla="*/ 52 w 136"/>
                  <a:gd name="T9" fmla="*/ 44 h 344"/>
                  <a:gd name="T10" fmla="*/ 0 w 136"/>
                  <a:gd name="T11" fmla="*/ 44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accent2"/>
              </a:solidFill>
              <a:ln w="3175">
                <a:solidFill>
                  <a:schemeClr val="tx1"/>
                </a:solidFill>
                <a:round/>
                <a:headEnd/>
                <a:tailEnd/>
              </a:ln>
            </p:spPr>
            <p:txBody>
              <a:bodyPr wrap="none" anchor="ctr"/>
              <a:lstStyle/>
              <a:p>
                <a:pPr algn="r" eaLnBrk="0" hangingPunct="0"/>
                <a:endParaRPr lang="en-US" sz="4400" b="1" dirty="0">
                  <a:solidFill>
                    <a:srgbClr val="0000FF"/>
                  </a:solidFill>
                  <a:latin typeface="Arial" panose="020B0604020202020204" pitchFamily="34" charset="0"/>
                </a:endParaRPr>
              </a:p>
            </p:txBody>
          </p:sp>
          <p:sp>
            <p:nvSpPr>
              <p:cNvPr id="23645" name="Freeform 337"/>
              <p:cNvSpPr>
                <a:spLocks/>
              </p:cNvSpPr>
              <p:nvPr/>
            </p:nvSpPr>
            <p:spPr bwMode="auto">
              <a:xfrm>
                <a:off x="3072" y="2832"/>
                <a:ext cx="127" cy="320"/>
              </a:xfrm>
              <a:custGeom>
                <a:avLst/>
                <a:gdLst>
                  <a:gd name="T0" fmla="*/ 16 w 136"/>
                  <a:gd name="T1" fmla="*/ 0 h 344"/>
                  <a:gd name="T2" fmla="*/ 85 w 136"/>
                  <a:gd name="T3" fmla="*/ 0 h 344"/>
                  <a:gd name="T4" fmla="*/ 85 w 136"/>
                  <a:gd name="T5" fmla="*/ 140 h 344"/>
                  <a:gd name="T6" fmla="*/ 65 w 136"/>
                  <a:gd name="T7" fmla="*/ 207 h 344"/>
                  <a:gd name="T8" fmla="*/ 65 w 136"/>
                  <a:gd name="T9" fmla="*/ 53 h 344"/>
                  <a:gd name="T10" fmla="*/ 0 w 136"/>
                  <a:gd name="T11" fmla="*/ 53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accent2"/>
              </a:solidFill>
              <a:ln w="3175">
                <a:solidFill>
                  <a:schemeClr val="tx1"/>
                </a:solidFill>
                <a:round/>
                <a:headEnd/>
                <a:tailEnd/>
              </a:ln>
            </p:spPr>
            <p:txBody>
              <a:bodyPr wrap="none" anchor="ctr"/>
              <a:lstStyle/>
              <a:p>
                <a:pPr algn="r" eaLnBrk="0" hangingPunct="0"/>
                <a:endParaRPr lang="en-US" sz="4400" b="1" dirty="0">
                  <a:solidFill>
                    <a:srgbClr val="0000FF"/>
                  </a:solidFill>
                  <a:latin typeface="Arial" panose="020B0604020202020204" pitchFamily="34" charset="0"/>
                </a:endParaRPr>
              </a:p>
            </p:txBody>
          </p:sp>
        </p:grpSp>
        <p:grpSp>
          <p:nvGrpSpPr>
            <p:cNvPr id="20" name="Group 338"/>
            <p:cNvGrpSpPr>
              <a:grpSpLocks/>
            </p:cNvGrpSpPr>
            <p:nvPr/>
          </p:nvGrpSpPr>
          <p:grpSpPr bwMode="auto">
            <a:xfrm flipH="1">
              <a:off x="2496" y="2832"/>
              <a:ext cx="136" cy="632"/>
              <a:chOff x="3072" y="2832"/>
              <a:chExt cx="136" cy="632"/>
            </a:xfrm>
          </p:grpSpPr>
          <p:sp>
            <p:nvSpPr>
              <p:cNvPr id="23647" name="Freeform 339"/>
              <p:cNvSpPr>
                <a:spLocks/>
              </p:cNvSpPr>
              <p:nvPr/>
            </p:nvSpPr>
            <p:spPr bwMode="auto">
              <a:xfrm>
                <a:off x="3072" y="3120"/>
                <a:ext cx="136" cy="344"/>
              </a:xfrm>
              <a:custGeom>
                <a:avLst/>
                <a:gdLst>
                  <a:gd name="T0" fmla="*/ 24 w 136"/>
                  <a:gd name="T1" fmla="*/ 0 h 344"/>
                  <a:gd name="T2" fmla="*/ 136 w 136"/>
                  <a:gd name="T3" fmla="*/ 0 h 344"/>
                  <a:gd name="T4" fmla="*/ 136 w 136"/>
                  <a:gd name="T5" fmla="*/ 232 h 344"/>
                  <a:gd name="T6" fmla="*/ 106 w 136"/>
                  <a:gd name="T7" fmla="*/ 344 h 344"/>
                  <a:gd name="T8" fmla="*/ 106 w 136"/>
                  <a:gd name="T9" fmla="*/ 88 h 344"/>
                  <a:gd name="T10" fmla="*/ 0 w 136"/>
                  <a:gd name="T11" fmla="*/ 88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accent2"/>
              </a:solidFill>
              <a:ln w="3175">
                <a:solidFill>
                  <a:schemeClr val="tx1"/>
                </a:solidFill>
                <a:round/>
                <a:headEnd/>
                <a:tailEnd/>
              </a:ln>
            </p:spPr>
            <p:txBody>
              <a:bodyPr wrap="none" anchor="ctr"/>
              <a:lstStyle/>
              <a:p>
                <a:pPr algn="r" eaLnBrk="0" hangingPunct="0"/>
                <a:endParaRPr lang="en-US" sz="4400" b="1" dirty="0">
                  <a:solidFill>
                    <a:srgbClr val="0000FF"/>
                  </a:solidFill>
                  <a:latin typeface="Arial" panose="020B0604020202020204" pitchFamily="34" charset="0"/>
                </a:endParaRPr>
              </a:p>
            </p:txBody>
          </p:sp>
          <p:sp>
            <p:nvSpPr>
              <p:cNvPr id="23648" name="Freeform 340"/>
              <p:cNvSpPr>
                <a:spLocks/>
              </p:cNvSpPr>
              <p:nvPr/>
            </p:nvSpPr>
            <p:spPr bwMode="auto">
              <a:xfrm>
                <a:off x="3072" y="2976"/>
                <a:ext cx="123" cy="312"/>
              </a:xfrm>
              <a:custGeom>
                <a:avLst/>
                <a:gdLst>
                  <a:gd name="T0" fmla="*/ 12 w 136"/>
                  <a:gd name="T1" fmla="*/ 0 h 344"/>
                  <a:gd name="T2" fmla="*/ 66 w 136"/>
                  <a:gd name="T3" fmla="*/ 0 h 344"/>
                  <a:gd name="T4" fmla="*/ 66 w 136"/>
                  <a:gd name="T5" fmla="*/ 116 h 344"/>
                  <a:gd name="T6" fmla="*/ 52 w 136"/>
                  <a:gd name="T7" fmla="*/ 173 h 344"/>
                  <a:gd name="T8" fmla="*/ 52 w 136"/>
                  <a:gd name="T9" fmla="*/ 44 h 344"/>
                  <a:gd name="T10" fmla="*/ 0 w 136"/>
                  <a:gd name="T11" fmla="*/ 44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accent2"/>
              </a:solidFill>
              <a:ln w="3175">
                <a:solidFill>
                  <a:schemeClr val="tx1"/>
                </a:solidFill>
                <a:round/>
                <a:headEnd/>
                <a:tailEnd/>
              </a:ln>
            </p:spPr>
            <p:txBody>
              <a:bodyPr wrap="none" anchor="ctr"/>
              <a:lstStyle/>
              <a:p>
                <a:pPr algn="r" eaLnBrk="0" hangingPunct="0"/>
                <a:endParaRPr lang="en-US" sz="4400" b="1" dirty="0">
                  <a:solidFill>
                    <a:srgbClr val="0000FF"/>
                  </a:solidFill>
                  <a:latin typeface="Arial" panose="020B0604020202020204" pitchFamily="34" charset="0"/>
                </a:endParaRPr>
              </a:p>
            </p:txBody>
          </p:sp>
          <p:sp>
            <p:nvSpPr>
              <p:cNvPr id="23649" name="Freeform 341"/>
              <p:cNvSpPr>
                <a:spLocks/>
              </p:cNvSpPr>
              <p:nvPr/>
            </p:nvSpPr>
            <p:spPr bwMode="auto">
              <a:xfrm>
                <a:off x="3072" y="2832"/>
                <a:ext cx="127" cy="320"/>
              </a:xfrm>
              <a:custGeom>
                <a:avLst/>
                <a:gdLst>
                  <a:gd name="T0" fmla="*/ 16 w 136"/>
                  <a:gd name="T1" fmla="*/ 0 h 344"/>
                  <a:gd name="T2" fmla="*/ 85 w 136"/>
                  <a:gd name="T3" fmla="*/ 0 h 344"/>
                  <a:gd name="T4" fmla="*/ 85 w 136"/>
                  <a:gd name="T5" fmla="*/ 140 h 344"/>
                  <a:gd name="T6" fmla="*/ 65 w 136"/>
                  <a:gd name="T7" fmla="*/ 207 h 344"/>
                  <a:gd name="T8" fmla="*/ 65 w 136"/>
                  <a:gd name="T9" fmla="*/ 53 h 344"/>
                  <a:gd name="T10" fmla="*/ 0 w 136"/>
                  <a:gd name="T11" fmla="*/ 53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accent2"/>
              </a:solidFill>
              <a:ln w="3175">
                <a:solidFill>
                  <a:schemeClr val="tx1"/>
                </a:solidFill>
                <a:round/>
                <a:headEnd/>
                <a:tailEnd/>
              </a:ln>
            </p:spPr>
            <p:txBody>
              <a:bodyPr wrap="none" anchor="ctr"/>
              <a:lstStyle/>
              <a:p>
                <a:pPr algn="r" eaLnBrk="0" hangingPunct="0"/>
                <a:endParaRPr lang="en-US" sz="4400" b="1" dirty="0">
                  <a:solidFill>
                    <a:srgbClr val="0000FF"/>
                  </a:solidFill>
                  <a:latin typeface="Arial" panose="020B0604020202020204" pitchFamily="34" charset="0"/>
                </a:endParaRPr>
              </a:p>
            </p:txBody>
          </p:sp>
        </p:grpSp>
      </p:grpSp>
      <p:sp>
        <p:nvSpPr>
          <p:cNvPr id="23650" name="Rectangle 50"/>
          <p:cNvSpPr>
            <a:spLocks noChangeArrowheads="1"/>
          </p:cNvSpPr>
          <p:nvPr/>
        </p:nvSpPr>
        <p:spPr bwMode="auto">
          <a:xfrm>
            <a:off x="4503738" y="4276725"/>
            <a:ext cx="1160462" cy="842963"/>
          </a:xfrm>
          <a:prstGeom prst="rect">
            <a:avLst/>
          </a:prstGeom>
          <a:solidFill>
            <a:schemeClr val="accent1">
              <a:alpha val="50195"/>
            </a:schemeClr>
          </a:solidFill>
          <a:ln w="9525">
            <a:solidFill>
              <a:schemeClr val="tx1"/>
            </a:solidFill>
            <a:miter lim="800000"/>
            <a:headEnd/>
            <a:tailEnd/>
          </a:ln>
        </p:spPr>
        <p:txBody>
          <a:bodyPr wrap="none" anchor="ctr"/>
          <a:lstStyle/>
          <a:p>
            <a:pPr algn="r" eaLnBrk="0" hangingPunct="0"/>
            <a:endParaRPr lang="en-US" sz="4400" b="1" dirty="0">
              <a:solidFill>
                <a:srgbClr val="0000FF"/>
              </a:solidFill>
              <a:latin typeface="Arial" panose="020B0604020202020204" pitchFamily="34" charset="0"/>
            </a:endParaRPr>
          </a:p>
        </p:txBody>
      </p:sp>
      <p:sp>
        <p:nvSpPr>
          <p:cNvPr id="23651" name="Rectangle 49"/>
          <p:cNvSpPr>
            <a:spLocks noChangeArrowheads="1"/>
          </p:cNvSpPr>
          <p:nvPr/>
        </p:nvSpPr>
        <p:spPr bwMode="auto">
          <a:xfrm>
            <a:off x="2633663" y="4275138"/>
            <a:ext cx="1101725" cy="452437"/>
          </a:xfrm>
          <a:prstGeom prst="rect">
            <a:avLst/>
          </a:prstGeom>
          <a:solidFill>
            <a:schemeClr val="accent1">
              <a:alpha val="50195"/>
            </a:schemeClr>
          </a:solidFill>
          <a:ln w="9525">
            <a:solidFill>
              <a:schemeClr val="tx1"/>
            </a:solidFill>
            <a:miter lim="800000"/>
            <a:headEnd/>
            <a:tailEnd/>
          </a:ln>
        </p:spPr>
        <p:txBody>
          <a:bodyPr wrap="none" anchor="ctr"/>
          <a:lstStyle/>
          <a:p>
            <a:pPr algn="r" eaLnBrk="0" hangingPunct="0"/>
            <a:endParaRPr lang="en-US" sz="4400" b="1" dirty="0">
              <a:solidFill>
                <a:srgbClr val="0000FF"/>
              </a:solidFill>
              <a:latin typeface="Arial" panose="020B0604020202020204" pitchFamily="34" charset="0"/>
            </a:endParaRPr>
          </a:p>
        </p:txBody>
      </p:sp>
      <p:grpSp>
        <p:nvGrpSpPr>
          <p:cNvPr id="21" name="Group 342"/>
          <p:cNvGrpSpPr>
            <a:grpSpLocks/>
          </p:cNvGrpSpPr>
          <p:nvPr/>
        </p:nvGrpSpPr>
        <p:grpSpPr bwMode="auto">
          <a:xfrm>
            <a:off x="6556375" y="4298950"/>
            <a:ext cx="227013" cy="344488"/>
            <a:chOff x="2496" y="2725"/>
            <a:chExt cx="712" cy="739"/>
          </a:xfrm>
        </p:grpSpPr>
        <p:sp>
          <p:nvSpPr>
            <p:cNvPr id="23653" name="Rectangle 343"/>
            <p:cNvSpPr>
              <a:spLocks noChangeArrowheads="1"/>
            </p:cNvSpPr>
            <p:nvPr/>
          </p:nvSpPr>
          <p:spPr bwMode="auto">
            <a:xfrm>
              <a:off x="2592" y="3312"/>
              <a:ext cx="528" cy="144"/>
            </a:xfrm>
            <a:prstGeom prst="rect">
              <a:avLst/>
            </a:prstGeom>
            <a:solidFill>
              <a:schemeClr val="accent2"/>
            </a:solidFill>
            <a:ln w="3175" algn="ctr">
              <a:solidFill>
                <a:schemeClr val="tx1"/>
              </a:solidFill>
              <a:miter lim="800000"/>
              <a:headEnd/>
              <a:tailEnd/>
            </a:ln>
          </p:spPr>
          <p:txBody>
            <a:bodyPr wrap="none" anchor="ctr"/>
            <a:lstStyle/>
            <a:p>
              <a:pPr algn="r" eaLnBrk="0" hangingPunct="0"/>
              <a:endParaRPr lang="en-US" sz="4400" b="1" dirty="0">
                <a:solidFill>
                  <a:srgbClr val="0000FF"/>
                </a:solidFill>
                <a:latin typeface="Arial" panose="020B0604020202020204" pitchFamily="34" charset="0"/>
              </a:endParaRPr>
            </a:p>
          </p:txBody>
        </p:sp>
        <p:sp>
          <p:nvSpPr>
            <p:cNvPr id="23654" name="Freeform 344"/>
            <p:cNvSpPr>
              <a:spLocks/>
            </p:cNvSpPr>
            <p:nvPr/>
          </p:nvSpPr>
          <p:spPr bwMode="auto">
            <a:xfrm>
              <a:off x="2592" y="2725"/>
              <a:ext cx="528" cy="587"/>
            </a:xfrm>
            <a:custGeom>
              <a:avLst/>
              <a:gdLst>
                <a:gd name="T0" fmla="*/ 48 w 528"/>
                <a:gd name="T1" fmla="*/ 11 h 587"/>
                <a:gd name="T2" fmla="*/ 480 w 528"/>
                <a:gd name="T3" fmla="*/ 11 h 587"/>
                <a:gd name="T4" fmla="*/ 528 w 528"/>
                <a:gd name="T5" fmla="*/ 587 h 587"/>
                <a:gd name="T6" fmla="*/ 0 w 528"/>
                <a:gd name="T7" fmla="*/ 587 h 587"/>
                <a:gd name="T8" fmla="*/ 32 w 528"/>
                <a:gd name="T9" fmla="*/ 0 h 587"/>
                <a:gd name="T10" fmla="*/ 0 60000 65536"/>
                <a:gd name="T11" fmla="*/ 0 60000 65536"/>
                <a:gd name="T12" fmla="*/ 0 60000 65536"/>
                <a:gd name="T13" fmla="*/ 0 60000 65536"/>
                <a:gd name="T14" fmla="*/ 0 60000 65536"/>
                <a:gd name="T15" fmla="*/ 0 w 528"/>
                <a:gd name="T16" fmla="*/ 0 h 587"/>
                <a:gd name="T17" fmla="*/ 528 w 528"/>
                <a:gd name="T18" fmla="*/ 587 h 587"/>
              </a:gdLst>
              <a:ahLst/>
              <a:cxnLst>
                <a:cxn ang="T10">
                  <a:pos x="T0" y="T1"/>
                </a:cxn>
                <a:cxn ang="T11">
                  <a:pos x="T2" y="T3"/>
                </a:cxn>
                <a:cxn ang="T12">
                  <a:pos x="T4" y="T5"/>
                </a:cxn>
                <a:cxn ang="T13">
                  <a:pos x="T6" y="T7"/>
                </a:cxn>
                <a:cxn ang="T14">
                  <a:pos x="T8" y="T9"/>
                </a:cxn>
              </a:cxnLst>
              <a:rect l="T15" t="T16" r="T17" b="T18"/>
              <a:pathLst>
                <a:path w="528" h="587">
                  <a:moveTo>
                    <a:pt x="48" y="11"/>
                  </a:moveTo>
                  <a:lnTo>
                    <a:pt x="480" y="11"/>
                  </a:lnTo>
                  <a:lnTo>
                    <a:pt x="528" y="587"/>
                  </a:lnTo>
                  <a:lnTo>
                    <a:pt x="0" y="587"/>
                  </a:lnTo>
                  <a:lnTo>
                    <a:pt x="32" y="0"/>
                  </a:lnTo>
                </a:path>
              </a:pathLst>
            </a:custGeom>
            <a:solidFill>
              <a:schemeClr val="accent2"/>
            </a:solidFill>
            <a:ln w="3175">
              <a:solidFill>
                <a:schemeClr val="tx1"/>
              </a:solidFill>
              <a:round/>
              <a:headEnd/>
              <a:tailEnd/>
            </a:ln>
          </p:spPr>
          <p:txBody>
            <a:bodyPr wrap="none" anchor="ctr"/>
            <a:lstStyle/>
            <a:p>
              <a:pPr algn="r" eaLnBrk="0" hangingPunct="0"/>
              <a:endParaRPr lang="en-US" sz="4400" b="1" dirty="0">
                <a:solidFill>
                  <a:srgbClr val="0000FF"/>
                </a:solidFill>
                <a:latin typeface="Arial" panose="020B0604020202020204" pitchFamily="34" charset="0"/>
              </a:endParaRPr>
            </a:p>
          </p:txBody>
        </p:sp>
        <p:grpSp>
          <p:nvGrpSpPr>
            <p:cNvPr id="22" name="Group 345"/>
            <p:cNvGrpSpPr>
              <a:grpSpLocks/>
            </p:cNvGrpSpPr>
            <p:nvPr/>
          </p:nvGrpSpPr>
          <p:grpSpPr bwMode="auto">
            <a:xfrm>
              <a:off x="3072" y="2832"/>
              <a:ext cx="136" cy="632"/>
              <a:chOff x="3072" y="2832"/>
              <a:chExt cx="136" cy="632"/>
            </a:xfrm>
          </p:grpSpPr>
          <p:sp>
            <p:nvSpPr>
              <p:cNvPr id="23656" name="Freeform 346"/>
              <p:cNvSpPr>
                <a:spLocks/>
              </p:cNvSpPr>
              <p:nvPr/>
            </p:nvSpPr>
            <p:spPr bwMode="auto">
              <a:xfrm>
                <a:off x="3072" y="3120"/>
                <a:ext cx="136" cy="344"/>
              </a:xfrm>
              <a:custGeom>
                <a:avLst/>
                <a:gdLst>
                  <a:gd name="T0" fmla="*/ 24 w 136"/>
                  <a:gd name="T1" fmla="*/ 0 h 344"/>
                  <a:gd name="T2" fmla="*/ 136 w 136"/>
                  <a:gd name="T3" fmla="*/ 0 h 344"/>
                  <a:gd name="T4" fmla="*/ 136 w 136"/>
                  <a:gd name="T5" fmla="*/ 232 h 344"/>
                  <a:gd name="T6" fmla="*/ 106 w 136"/>
                  <a:gd name="T7" fmla="*/ 344 h 344"/>
                  <a:gd name="T8" fmla="*/ 106 w 136"/>
                  <a:gd name="T9" fmla="*/ 88 h 344"/>
                  <a:gd name="T10" fmla="*/ 0 w 136"/>
                  <a:gd name="T11" fmla="*/ 88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accent2"/>
              </a:solidFill>
              <a:ln w="3175">
                <a:solidFill>
                  <a:schemeClr val="tx1"/>
                </a:solidFill>
                <a:round/>
                <a:headEnd/>
                <a:tailEnd/>
              </a:ln>
            </p:spPr>
            <p:txBody>
              <a:bodyPr wrap="none" anchor="ctr"/>
              <a:lstStyle/>
              <a:p>
                <a:pPr algn="r" eaLnBrk="0" hangingPunct="0"/>
                <a:endParaRPr lang="en-US" sz="4400" b="1" dirty="0">
                  <a:solidFill>
                    <a:srgbClr val="0000FF"/>
                  </a:solidFill>
                  <a:latin typeface="Arial" panose="020B0604020202020204" pitchFamily="34" charset="0"/>
                </a:endParaRPr>
              </a:p>
            </p:txBody>
          </p:sp>
          <p:sp>
            <p:nvSpPr>
              <p:cNvPr id="23657" name="Freeform 347"/>
              <p:cNvSpPr>
                <a:spLocks/>
              </p:cNvSpPr>
              <p:nvPr/>
            </p:nvSpPr>
            <p:spPr bwMode="auto">
              <a:xfrm>
                <a:off x="3072" y="2976"/>
                <a:ext cx="123" cy="312"/>
              </a:xfrm>
              <a:custGeom>
                <a:avLst/>
                <a:gdLst>
                  <a:gd name="T0" fmla="*/ 12 w 136"/>
                  <a:gd name="T1" fmla="*/ 0 h 344"/>
                  <a:gd name="T2" fmla="*/ 66 w 136"/>
                  <a:gd name="T3" fmla="*/ 0 h 344"/>
                  <a:gd name="T4" fmla="*/ 66 w 136"/>
                  <a:gd name="T5" fmla="*/ 116 h 344"/>
                  <a:gd name="T6" fmla="*/ 52 w 136"/>
                  <a:gd name="T7" fmla="*/ 173 h 344"/>
                  <a:gd name="T8" fmla="*/ 52 w 136"/>
                  <a:gd name="T9" fmla="*/ 44 h 344"/>
                  <a:gd name="T10" fmla="*/ 0 w 136"/>
                  <a:gd name="T11" fmla="*/ 44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accent2"/>
              </a:solidFill>
              <a:ln w="3175">
                <a:solidFill>
                  <a:schemeClr val="tx1"/>
                </a:solidFill>
                <a:round/>
                <a:headEnd/>
                <a:tailEnd/>
              </a:ln>
            </p:spPr>
            <p:txBody>
              <a:bodyPr wrap="none" anchor="ctr"/>
              <a:lstStyle/>
              <a:p>
                <a:pPr algn="r" eaLnBrk="0" hangingPunct="0"/>
                <a:endParaRPr lang="en-US" sz="4400" b="1" dirty="0">
                  <a:solidFill>
                    <a:srgbClr val="0000FF"/>
                  </a:solidFill>
                  <a:latin typeface="Arial" panose="020B0604020202020204" pitchFamily="34" charset="0"/>
                </a:endParaRPr>
              </a:p>
            </p:txBody>
          </p:sp>
          <p:sp>
            <p:nvSpPr>
              <p:cNvPr id="23658" name="Freeform 348"/>
              <p:cNvSpPr>
                <a:spLocks/>
              </p:cNvSpPr>
              <p:nvPr/>
            </p:nvSpPr>
            <p:spPr bwMode="auto">
              <a:xfrm>
                <a:off x="3072" y="2832"/>
                <a:ext cx="127" cy="320"/>
              </a:xfrm>
              <a:custGeom>
                <a:avLst/>
                <a:gdLst>
                  <a:gd name="T0" fmla="*/ 16 w 136"/>
                  <a:gd name="T1" fmla="*/ 0 h 344"/>
                  <a:gd name="T2" fmla="*/ 85 w 136"/>
                  <a:gd name="T3" fmla="*/ 0 h 344"/>
                  <a:gd name="T4" fmla="*/ 85 w 136"/>
                  <a:gd name="T5" fmla="*/ 140 h 344"/>
                  <a:gd name="T6" fmla="*/ 65 w 136"/>
                  <a:gd name="T7" fmla="*/ 207 h 344"/>
                  <a:gd name="T8" fmla="*/ 65 w 136"/>
                  <a:gd name="T9" fmla="*/ 53 h 344"/>
                  <a:gd name="T10" fmla="*/ 0 w 136"/>
                  <a:gd name="T11" fmla="*/ 53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accent2"/>
              </a:solidFill>
              <a:ln w="3175">
                <a:solidFill>
                  <a:schemeClr val="tx1"/>
                </a:solidFill>
                <a:round/>
                <a:headEnd/>
                <a:tailEnd/>
              </a:ln>
            </p:spPr>
            <p:txBody>
              <a:bodyPr wrap="none" anchor="ctr"/>
              <a:lstStyle/>
              <a:p>
                <a:pPr algn="r" eaLnBrk="0" hangingPunct="0"/>
                <a:endParaRPr lang="en-US" sz="4400" b="1" dirty="0">
                  <a:solidFill>
                    <a:srgbClr val="0000FF"/>
                  </a:solidFill>
                  <a:latin typeface="Arial" panose="020B0604020202020204" pitchFamily="34" charset="0"/>
                </a:endParaRPr>
              </a:p>
            </p:txBody>
          </p:sp>
        </p:grpSp>
        <p:grpSp>
          <p:nvGrpSpPr>
            <p:cNvPr id="23" name="Group 349"/>
            <p:cNvGrpSpPr>
              <a:grpSpLocks/>
            </p:cNvGrpSpPr>
            <p:nvPr/>
          </p:nvGrpSpPr>
          <p:grpSpPr bwMode="auto">
            <a:xfrm flipH="1">
              <a:off x="2496" y="2832"/>
              <a:ext cx="136" cy="632"/>
              <a:chOff x="3072" y="2832"/>
              <a:chExt cx="136" cy="632"/>
            </a:xfrm>
          </p:grpSpPr>
          <p:sp>
            <p:nvSpPr>
              <p:cNvPr id="23660" name="Freeform 350"/>
              <p:cNvSpPr>
                <a:spLocks/>
              </p:cNvSpPr>
              <p:nvPr/>
            </p:nvSpPr>
            <p:spPr bwMode="auto">
              <a:xfrm>
                <a:off x="3072" y="3120"/>
                <a:ext cx="136" cy="344"/>
              </a:xfrm>
              <a:custGeom>
                <a:avLst/>
                <a:gdLst>
                  <a:gd name="T0" fmla="*/ 24 w 136"/>
                  <a:gd name="T1" fmla="*/ 0 h 344"/>
                  <a:gd name="T2" fmla="*/ 136 w 136"/>
                  <a:gd name="T3" fmla="*/ 0 h 344"/>
                  <a:gd name="T4" fmla="*/ 136 w 136"/>
                  <a:gd name="T5" fmla="*/ 232 h 344"/>
                  <a:gd name="T6" fmla="*/ 106 w 136"/>
                  <a:gd name="T7" fmla="*/ 344 h 344"/>
                  <a:gd name="T8" fmla="*/ 106 w 136"/>
                  <a:gd name="T9" fmla="*/ 88 h 344"/>
                  <a:gd name="T10" fmla="*/ 0 w 136"/>
                  <a:gd name="T11" fmla="*/ 88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accent2"/>
              </a:solidFill>
              <a:ln w="3175">
                <a:solidFill>
                  <a:schemeClr val="tx1"/>
                </a:solidFill>
                <a:round/>
                <a:headEnd/>
                <a:tailEnd/>
              </a:ln>
            </p:spPr>
            <p:txBody>
              <a:bodyPr wrap="none" anchor="ctr"/>
              <a:lstStyle/>
              <a:p>
                <a:pPr algn="r" eaLnBrk="0" hangingPunct="0"/>
                <a:endParaRPr lang="en-US" sz="4400" b="1" dirty="0">
                  <a:solidFill>
                    <a:srgbClr val="0000FF"/>
                  </a:solidFill>
                  <a:latin typeface="Arial" panose="020B0604020202020204" pitchFamily="34" charset="0"/>
                </a:endParaRPr>
              </a:p>
            </p:txBody>
          </p:sp>
          <p:sp>
            <p:nvSpPr>
              <p:cNvPr id="23661" name="Freeform 351"/>
              <p:cNvSpPr>
                <a:spLocks/>
              </p:cNvSpPr>
              <p:nvPr/>
            </p:nvSpPr>
            <p:spPr bwMode="auto">
              <a:xfrm>
                <a:off x="3072" y="2976"/>
                <a:ext cx="123" cy="312"/>
              </a:xfrm>
              <a:custGeom>
                <a:avLst/>
                <a:gdLst>
                  <a:gd name="T0" fmla="*/ 12 w 136"/>
                  <a:gd name="T1" fmla="*/ 0 h 344"/>
                  <a:gd name="T2" fmla="*/ 66 w 136"/>
                  <a:gd name="T3" fmla="*/ 0 h 344"/>
                  <a:gd name="T4" fmla="*/ 66 w 136"/>
                  <a:gd name="T5" fmla="*/ 116 h 344"/>
                  <a:gd name="T6" fmla="*/ 52 w 136"/>
                  <a:gd name="T7" fmla="*/ 173 h 344"/>
                  <a:gd name="T8" fmla="*/ 52 w 136"/>
                  <a:gd name="T9" fmla="*/ 44 h 344"/>
                  <a:gd name="T10" fmla="*/ 0 w 136"/>
                  <a:gd name="T11" fmla="*/ 44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accent2"/>
              </a:solidFill>
              <a:ln w="3175">
                <a:solidFill>
                  <a:schemeClr val="tx1"/>
                </a:solidFill>
                <a:round/>
                <a:headEnd/>
                <a:tailEnd/>
              </a:ln>
            </p:spPr>
            <p:txBody>
              <a:bodyPr wrap="none" anchor="ctr"/>
              <a:lstStyle/>
              <a:p>
                <a:pPr algn="r" eaLnBrk="0" hangingPunct="0"/>
                <a:endParaRPr lang="en-US" sz="4400" b="1" dirty="0">
                  <a:solidFill>
                    <a:srgbClr val="0000FF"/>
                  </a:solidFill>
                  <a:latin typeface="Arial" panose="020B0604020202020204" pitchFamily="34" charset="0"/>
                </a:endParaRPr>
              </a:p>
            </p:txBody>
          </p:sp>
          <p:sp>
            <p:nvSpPr>
              <p:cNvPr id="23662" name="Freeform 352"/>
              <p:cNvSpPr>
                <a:spLocks/>
              </p:cNvSpPr>
              <p:nvPr/>
            </p:nvSpPr>
            <p:spPr bwMode="auto">
              <a:xfrm>
                <a:off x="3072" y="2832"/>
                <a:ext cx="127" cy="320"/>
              </a:xfrm>
              <a:custGeom>
                <a:avLst/>
                <a:gdLst>
                  <a:gd name="T0" fmla="*/ 16 w 136"/>
                  <a:gd name="T1" fmla="*/ 0 h 344"/>
                  <a:gd name="T2" fmla="*/ 85 w 136"/>
                  <a:gd name="T3" fmla="*/ 0 h 344"/>
                  <a:gd name="T4" fmla="*/ 85 w 136"/>
                  <a:gd name="T5" fmla="*/ 140 h 344"/>
                  <a:gd name="T6" fmla="*/ 65 w 136"/>
                  <a:gd name="T7" fmla="*/ 207 h 344"/>
                  <a:gd name="T8" fmla="*/ 65 w 136"/>
                  <a:gd name="T9" fmla="*/ 53 h 344"/>
                  <a:gd name="T10" fmla="*/ 0 w 136"/>
                  <a:gd name="T11" fmla="*/ 53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accent2"/>
              </a:solidFill>
              <a:ln w="3175">
                <a:solidFill>
                  <a:schemeClr val="tx1"/>
                </a:solidFill>
                <a:round/>
                <a:headEnd/>
                <a:tailEnd/>
              </a:ln>
            </p:spPr>
            <p:txBody>
              <a:bodyPr wrap="none" anchor="ctr"/>
              <a:lstStyle/>
              <a:p>
                <a:pPr algn="r" eaLnBrk="0" hangingPunct="0"/>
                <a:endParaRPr lang="en-US" sz="4400" b="1" dirty="0">
                  <a:solidFill>
                    <a:srgbClr val="0000FF"/>
                  </a:solidFill>
                  <a:latin typeface="Arial" panose="020B0604020202020204" pitchFamily="34" charset="0"/>
                </a:endParaRPr>
              </a:p>
            </p:txBody>
          </p:sp>
        </p:grpSp>
      </p:grpSp>
      <p:grpSp>
        <p:nvGrpSpPr>
          <p:cNvPr id="24" name="Group 353"/>
          <p:cNvGrpSpPr>
            <a:grpSpLocks/>
          </p:cNvGrpSpPr>
          <p:nvPr/>
        </p:nvGrpSpPr>
        <p:grpSpPr bwMode="auto">
          <a:xfrm>
            <a:off x="7189788" y="4284663"/>
            <a:ext cx="227012" cy="344487"/>
            <a:chOff x="2496" y="2725"/>
            <a:chExt cx="712" cy="739"/>
          </a:xfrm>
        </p:grpSpPr>
        <p:sp>
          <p:nvSpPr>
            <p:cNvPr id="23664" name="Rectangle 354"/>
            <p:cNvSpPr>
              <a:spLocks noChangeArrowheads="1"/>
            </p:cNvSpPr>
            <p:nvPr/>
          </p:nvSpPr>
          <p:spPr bwMode="auto">
            <a:xfrm>
              <a:off x="2592" y="3312"/>
              <a:ext cx="528" cy="144"/>
            </a:xfrm>
            <a:prstGeom prst="rect">
              <a:avLst/>
            </a:prstGeom>
            <a:solidFill>
              <a:schemeClr val="accent2"/>
            </a:solidFill>
            <a:ln w="3175" algn="ctr">
              <a:solidFill>
                <a:schemeClr val="tx1"/>
              </a:solidFill>
              <a:miter lim="800000"/>
              <a:headEnd/>
              <a:tailEnd/>
            </a:ln>
          </p:spPr>
          <p:txBody>
            <a:bodyPr wrap="none" anchor="ctr"/>
            <a:lstStyle/>
            <a:p>
              <a:pPr algn="r" eaLnBrk="0" hangingPunct="0"/>
              <a:endParaRPr lang="en-US" sz="4400" b="1" dirty="0">
                <a:solidFill>
                  <a:srgbClr val="0000FF"/>
                </a:solidFill>
                <a:latin typeface="Arial" panose="020B0604020202020204" pitchFamily="34" charset="0"/>
              </a:endParaRPr>
            </a:p>
          </p:txBody>
        </p:sp>
        <p:sp>
          <p:nvSpPr>
            <p:cNvPr id="23665" name="Freeform 355"/>
            <p:cNvSpPr>
              <a:spLocks/>
            </p:cNvSpPr>
            <p:nvPr/>
          </p:nvSpPr>
          <p:spPr bwMode="auto">
            <a:xfrm>
              <a:off x="2592" y="2725"/>
              <a:ext cx="528" cy="587"/>
            </a:xfrm>
            <a:custGeom>
              <a:avLst/>
              <a:gdLst>
                <a:gd name="T0" fmla="*/ 48 w 528"/>
                <a:gd name="T1" fmla="*/ 11 h 587"/>
                <a:gd name="T2" fmla="*/ 480 w 528"/>
                <a:gd name="T3" fmla="*/ 11 h 587"/>
                <a:gd name="T4" fmla="*/ 528 w 528"/>
                <a:gd name="T5" fmla="*/ 587 h 587"/>
                <a:gd name="T6" fmla="*/ 0 w 528"/>
                <a:gd name="T7" fmla="*/ 587 h 587"/>
                <a:gd name="T8" fmla="*/ 32 w 528"/>
                <a:gd name="T9" fmla="*/ 0 h 587"/>
                <a:gd name="T10" fmla="*/ 0 60000 65536"/>
                <a:gd name="T11" fmla="*/ 0 60000 65536"/>
                <a:gd name="T12" fmla="*/ 0 60000 65536"/>
                <a:gd name="T13" fmla="*/ 0 60000 65536"/>
                <a:gd name="T14" fmla="*/ 0 60000 65536"/>
                <a:gd name="T15" fmla="*/ 0 w 528"/>
                <a:gd name="T16" fmla="*/ 0 h 587"/>
                <a:gd name="T17" fmla="*/ 528 w 528"/>
                <a:gd name="T18" fmla="*/ 587 h 587"/>
              </a:gdLst>
              <a:ahLst/>
              <a:cxnLst>
                <a:cxn ang="T10">
                  <a:pos x="T0" y="T1"/>
                </a:cxn>
                <a:cxn ang="T11">
                  <a:pos x="T2" y="T3"/>
                </a:cxn>
                <a:cxn ang="T12">
                  <a:pos x="T4" y="T5"/>
                </a:cxn>
                <a:cxn ang="T13">
                  <a:pos x="T6" y="T7"/>
                </a:cxn>
                <a:cxn ang="T14">
                  <a:pos x="T8" y="T9"/>
                </a:cxn>
              </a:cxnLst>
              <a:rect l="T15" t="T16" r="T17" b="T18"/>
              <a:pathLst>
                <a:path w="528" h="587">
                  <a:moveTo>
                    <a:pt x="48" y="11"/>
                  </a:moveTo>
                  <a:lnTo>
                    <a:pt x="480" y="11"/>
                  </a:lnTo>
                  <a:lnTo>
                    <a:pt x="528" y="587"/>
                  </a:lnTo>
                  <a:lnTo>
                    <a:pt x="0" y="587"/>
                  </a:lnTo>
                  <a:lnTo>
                    <a:pt x="32" y="0"/>
                  </a:lnTo>
                </a:path>
              </a:pathLst>
            </a:custGeom>
            <a:solidFill>
              <a:schemeClr val="accent2"/>
            </a:solidFill>
            <a:ln w="3175">
              <a:solidFill>
                <a:schemeClr val="tx1"/>
              </a:solidFill>
              <a:round/>
              <a:headEnd/>
              <a:tailEnd/>
            </a:ln>
          </p:spPr>
          <p:txBody>
            <a:bodyPr wrap="none" anchor="ctr"/>
            <a:lstStyle/>
            <a:p>
              <a:pPr algn="r" eaLnBrk="0" hangingPunct="0"/>
              <a:endParaRPr lang="en-US" sz="4400" b="1" dirty="0">
                <a:solidFill>
                  <a:srgbClr val="0000FF"/>
                </a:solidFill>
                <a:latin typeface="Arial" panose="020B0604020202020204" pitchFamily="34" charset="0"/>
              </a:endParaRPr>
            </a:p>
          </p:txBody>
        </p:sp>
        <p:grpSp>
          <p:nvGrpSpPr>
            <p:cNvPr id="25" name="Group 356"/>
            <p:cNvGrpSpPr>
              <a:grpSpLocks/>
            </p:cNvGrpSpPr>
            <p:nvPr/>
          </p:nvGrpSpPr>
          <p:grpSpPr bwMode="auto">
            <a:xfrm>
              <a:off x="3072" y="2832"/>
              <a:ext cx="136" cy="632"/>
              <a:chOff x="3072" y="2832"/>
              <a:chExt cx="136" cy="632"/>
            </a:xfrm>
          </p:grpSpPr>
          <p:sp>
            <p:nvSpPr>
              <p:cNvPr id="23667" name="Freeform 357"/>
              <p:cNvSpPr>
                <a:spLocks/>
              </p:cNvSpPr>
              <p:nvPr/>
            </p:nvSpPr>
            <p:spPr bwMode="auto">
              <a:xfrm>
                <a:off x="3072" y="3120"/>
                <a:ext cx="136" cy="344"/>
              </a:xfrm>
              <a:custGeom>
                <a:avLst/>
                <a:gdLst>
                  <a:gd name="T0" fmla="*/ 24 w 136"/>
                  <a:gd name="T1" fmla="*/ 0 h 344"/>
                  <a:gd name="T2" fmla="*/ 136 w 136"/>
                  <a:gd name="T3" fmla="*/ 0 h 344"/>
                  <a:gd name="T4" fmla="*/ 136 w 136"/>
                  <a:gd name="T5" fmla="*/ 232 h 344"/>
                  <a:gd name="T6" fmla="*/ 106 w 136"/>
                  <a:gd name="T7" fmla="*/ 344 h 344"/>
                  <a:gd name="T8" fmla="*/ 106 w 136"/>
                  <a:gd name="T9" fmla="*/ 88 h 344"/>
                  <a:gd name="T10" fmla="*/ 0 w 136"/>
                  <a:gd name="T11" fmla="*/ 88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accent2"/>
              </a:solidFill>
              <a:ln w="3175">
                <a:solidFill>
                  <a:schemeClr val="tx1"/>
                </a:solidFill>
                <a:round/>
                <a:headEnd/>
                <a:tailEnd/>
              </a:ln>
            </p:spPr>
            <p:txBody>
              <a:bodyPr wrap="none" anchor="ctr"/>
              <a:lstStyle/>
              <a:p>
                <a:pPr algn="r" eaLnBrk="0" hangingPunct="0"/>
                <a:endParaRPr lang="en-US" sz="4400" b="1" dirty="0">
                  <a:solidFill>
                    <a:srgbClr val="0000FF"/>
                  </a:solidFill>
                  <a:latin typeface="Arial" panose="020B0604020202020204" pitchFamily="34" charset="0"/>
                </a:endParaRPr>
              </a:p>
            </p:txBody>
          </p:sp>
          <p:sp>
            <p:nvSpPr>
              <p:cNvPr id="23668" name="Freeform 358"/>
              <p:cNvSpPr>
                <a:spLocks/>
              </p:cNvSpPr>
              <p:nvPr/>
            </p:nvSpPr>
            <p:spPr bwMode="auto">
              <a:xfrm>
                <a:off x="3072" y="2976"/>
                <a:ext cx="123" cy="312"/>
              </a:xfrm>
              <a:custGeom>
                <a:avLst/>
                <a:gdLst>
                  <a:gd name="T0" fmla="*/ 12 w 136"/>
                  <a:gd name="T1" fmla="*/ 0 h 344"/>
                  <a:gd name="T2" fmla="*/ 66 w 136"/>
                  <a:gd name="T3" fmla="*/ 0 h 344"/>
                  <a:gd name="T4" fmla="*/ 66 w 136"/>
                  <a:gd name="T5" fmla="*/ 116 h 344"/>
                  <a:gd name="T6" fmla="*/ 52 w 136"/>
                  <a:gd name="T7" fmla="*/ 173 h 344"/>
                  <a:gd name="T8" fmla="*/ 52 w 136"/>
                  <a:gd name="T9" fmla="*/ 44 h 344"/>
                  <a:gd name="T10" fmla="*/ 0 w 136"/>
                  <a:gd name="T11" fmla="*/ 44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accent2"/>
              </a:solidFill>
              <a:ln w="3175">
                <a:solidFill>
                  <a:schemeClr val="tx1"/>
                </a:solidFill>
                <a:round/>
                <a:headEnd/>
                <a:tailEnd/>
              </a:ln>
            </p:spPr>
            <p:txBody>
              <a:bodyPr wrap="none" anchor="ctr"/>
              <a:lstStyle/>
              <a:p>
                <a:pPr algn="r" eaLnBrk="0" hangingPunct="0"/>
                <a:endParaRPr lang="en-US" sz="4400" b="1" dirty="0">
                  <a:solidFill>
                    <a:srgbClr val="0000FF"/>
                  </a:solidFill>
                  <a:latin typeface="Arial" panose="020B0604020202020204" pitchFamily="34" charset="0"/>
                </a:endParaRPr>
              </a:p>
            </p:txBody>
          </p:sp>
          <p:sp>
            <p:nvSpPr>
              <p:cNvPr id="23669" name="Freeform 359"/>
              <p:cNvSpPr>
                <a:spLocks/>
              </p:cNvSpPr>
              <p:nvPr/>
            </p:nvSpPr>
            <p:spPr bwMode="auto">
              <a:xfrm>
                <a:off x="3072" y="2832"/>
                <a:ext cx="127" cy="320"/>
              </a:xfrm>
              <a:custGeom>
                <a:avLst/>
                <a:gdLst>
                  <a:gd name="T0" fmla="*/ 16 w 136"/>
                  <a:gd name="T1" fmla="*/ 0 h 344"/>
                  <a:gd name="T2" fmla="*/ 85 w 136"/>
                  <a:gd name="T3" fmla="*/ 0 h 344"/>
                  <a:gd name="T4" fmla="*/ 85 w 136"/>
                  <a:gd name="T5" fmla="*/ 140 h 344"/>
                  <a:gd name="T6" fmla="*/ 65 w 136"/>
                  <a:gd name="T7" fmla="*/ 207 h 344"/>
                  <a:gd name="T8" fmla="*/ 65 w 136"/>
                  <a:gd name="T9" fmla="*/ 53 h 344"/>
                  <a:gd name="T10" fmla="*/ 0 w 136"/>
                  <a:gd name="T11" fmla="*/ 53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accent2"/>
              </a:solidFill>
              <a:ln w="3175">
                <a:solidFill>
                  <a:schemeClr val="tx1"/>
                </a:solidFill>
                <a:round/>
                <a:headEnd/>
                <a:tailEnd/>
              </a:ln>
            </p:spPr>
            <p:txBody>
              <a:bodyPr wrap="none" anchor="ctr"/>
              <a:lstStyle/>
              <a:p>
                <a:pPr algn="r" eaLnBrk="0" hangingPunct="0"/>
                <a:endParaRPr lang="en-US" sz="4400" b="1" dirty="0">
                  <a:solidFill>
                    <a:srgbClr val="0000FF"/>
                  </a:solidFill>
                  <a:latin typeface="Arial" panose="020B0604020202020204" pitchFamily="34" charset="0"/>
                </a:endParaRPr>
              </a:p>
            </p:txBody>
          </p:sp>
        </p:grpSp>
        <p:grpSp>
          <p:nvGrpSpPr>
            <p:cNvPr id="26" name="Group 360"/>
            <p:cNvGrpSpPr>
              <a:grpSpLocks/>
            </p:cNvGrpSpPr>
            <p:nvPr/>
          </p:nvGrpSpPr>
          <p:grpSpPr bwMode="auto">
            <a:xfrm flipH="1">
              <a:off x="2496" y="2832"/>
              <a:ext cx="136" cy="632"/>
              <a:chOff x="3072" y="2832"/>
              <a:chExt cx="136" cy="632"/>
            </a:xfrm>
          </p:grpSpPr>
          <p:sp>
            <p:nvSpPr>
              <p:cNvPr id="23671" name="Freeform 361"/>
              <p:cNvSpPr>
                <a:spLocks/>
              </p:cNvSpPr>
              <p:nvPr/>
            </p:nvSpPr>
            <p:spPr bwMode="auto">
              <a:xfrm>
                <a:off x="3072" y="3120"/>
                <a:ext cx="136" cy="344"/>
              </a:xfrm>
              <a:custGeom>
                <a:avLst/>
                <a:gdLst>
                  <a:gd name="T0" fmla="*/ 24 w 136"/>
                  <a:gd name="T1" fmla="*/ 0 h 344"/>
                  <a:gd name="T2" fmla="*/ 136 w 136"/>
                  <a:gd name="T3" fmla="*/ 0 h 344"/>
                  <a:gd name="T4" fmla="*/ 136 w 136"/>
                  <a:gd name="T5" fmla="*/ 232 h 344"/>
                  <a:gd name="T6" fmla="*/ 106 w 136"/>
                  <a:gd name="T7" fmla="*/ 344 h 344"/>
                  <a:gd name="T8" fmla="*/ 106 w 136"/>
                  <a:gd name="T9" fmla="*/ 88 h 344"/>
                  <a:gd name="T10" fmla="*/ 0 w 136"/>
                  <a:gd name="T11" fmla="*/ 88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accent2"/>
              </a:solidFill>
              <a:ln w="3175">
                <a:solidFill>
                  <a:schemeClr val="tx1"/>
                </a:solidFill>
                <a:round/>
                <a:headEnd/>
                <a:tailEnd/>
              </a:ln>
            </p:spPr>
            <p:txBody>
              <a:bodyPr wrap="none" anchor="ctr"/>
              <a:lstStyle/>
              <a:p>
                <a:pPr algn="r" eaLnBrk="0" hangingPunct="0"/>
                <a:endParaRPr lang="en-US" sz="4400" b="1" dirty="0">
                  <a:solidFill>
                    <a:srgbClr val="0000FF"/>
                  </a:solidFill>
                  <a:latin typeface="Arial" panose="020B0604020202020204" pitchFamily="34" charset="0"/>
                </a:endParaRPr>
              </a:p>
            </p:txBody>
          </p:sp>
          <p:sp>
            <p:nvSpPr>
              <p:cNvPr id="23672" name="Freeform 362"/>
              <p:cNvSpPr>
                <a:spLocks/>
              </p:cNvSpPr>
              <p:nvPr/>
            </p:nvSpPr>
            <p:spPr bwMode="auto">
              <a:xfrm>
                <a:off x="3072" y="2976"/>
                <a:ext cx="123" cy="312"/>
              </a:xfrm>
              <a:custGeom>
                <a:avLst/>
                <a:gdLst>
                  <a:gd name="T0" fmla="*/ 12 w 136"/>
                  <a:gd name="T1" fmla="*/ 0 h 344"/>
                  <a:gd name="T2" fmla="*/ 66 w 136"/>
                  <a:gd name="T3" fmla="*/ 0 h 344"/>
                  <a:gd name="T4" fmla="*/ 66 w 136"/>
                  <a:gd name="T5" fmla="*/ 116 h 344"/>
                  <a:gd name="T6" fmla="*/ 52 w 136"/>
                  <a:gd name="T7" fmla="*/ 173 h 344"/>
                  <a:gd name="T8" fmla="*/ 52 w 136"/>
                  <a:gd name="T9" fmla="*/ 44 h 344"/>
                  <a:gd name="T10" fmla="*/ 0 w 136"/>
                  <a:gd name="T11" fmla="*/ 44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accent2"/>
              </a:solidFill>
              <a:ln w="3175">
                <a:solidFill>
                  <a:schemeClr val="tx1"/>
                </a:solidFill>
                <a:round/>
                <a:headEnd/>
                <a:tailEnd/>
              </a:ln>
            </p:spPr>
            <p:txBody>
              <a:bodyPr wrap="none" anchor="ctr"/>
              <a:lstStyle/>
              <a:p>
                <a:pPr algn="r" eaLnBrk="0" hangingPunct="0"/>
                <a:endParaRPr lang="en-US" sz="4400" b="1" dirty="0">
                  <a:solidFill>
                    <a:srgbClr val="0000FF"/>
                  </a:solidFill>
                  <a:latin typeface="Arial" panose="020B0604020202020204" pitchFamily="34" charset="0"/>
                </a:endParaRPr>
              </a:p>
            </p:txBody>
          </p:sp>
          <p:sp>
            <p:nvSpPr>
              <p:cNvPr id="23673" name="Freeform 363"/>
              <p:cNvSpPr>
                <a:spLocks/>
              </p:cNvSpPr>
              <p:nvPr/>
            </p:nvSpPr>
            <p:spPr bwMode="auto">
              <a:xfrm>
                <a:off x="3072" y="2832"/>
                <a:ext cx="127" cy="320"/>
              </a:xfrm>
              <a:custGeom>
                <a:avLst/>
                <a:gdLst>
                  <a:gd name="T0" fmla="*/ 16 w 136"/>
                  <a:gd name="T1" fmla="*/ 0 h 344"/>
                  <a:gd name="T2" fmla="*/ 85 w 136"/>
                  <a:gd name="T3" fmla="*/ 0 h 344"/>
                  <a:gd name="T4" fmla="*/ 85 w 136"/>
                  <a:gd name="T5" fmla="*/ 140 h 344"/>
                  <a:gd name="T6" fmla="*/ 65 w 136"/>
                  <a:gd name="T7" fmla="*/ 207 h 344"/>
                  <a:gd name="T8" fmla="*/ 65 w 136"/>
                  <a:gd name="T9" fmla="*/ 53 h 344"/>
                  <a:gd name="T10" fmla="*/ 0 w 136"/>
                  <a:gd name="T11" fmla="*/ 53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accent2"/>
              </a:solidFill>
              <a:ln w="3175">
                <a:solidFill>
                  <a:schemeClr val="tx1"/>
                </a:solidFill>
                <a:round/>
                <a:headEnd/>
                <a:tailEnd/>
              </a:ln>
            </p:spPr>
            <p:txBody>
              <a:bodyPr wrap="none" anchor="ctr"/>
              <a:lstStyle/>
              <a:p>
                <a:pPr algn="r" eaLnBrk="0" hangingPunct="0"/>
                <a:endParaRPr lang="en-US" sz="4400" b="1" dirty="0">
                  <a:solidFill>
                    <a:srgbClr val="0000FF"/>
                  </a:solidFill>
                  <a:latin typeface="Arial" panose="020B0604020202020204" pitchFamily="34" charset="0"/>
                </a:endParaRPr>
              </a:p>
            </p:txBody>
          </p:sp>
        </p:grpSp>
      </p:grpSp>
      <p:grpSp>
        <p:nvGrpSpPr>
          <p:cNvPr id="27" name="Group 364"/>
          <p:cNvGrpSpPr>
            <a:grpSpLocks/>
          </p:cNvGrpSpPr>
          <p:nvPr/>
        </p:nvGrpSpPr>
        <p:grpSpPr bwMode="auto">
          <a:xfrm>
            <a:off x="6564313" y="4713288"/>
            <a:ext cx="227012" cy="344487"/>
            <a:chOff x="2496" y="2725"/>
            <a:chExt cx="712" cy="739"/>
          </a:xfrm>
        </p:grpSpPr>
        <p:sp>
          <p:nvSpPr>
            <p:cNvPr id="23675" name="Rectangle 365"/>
            <p:cNvSpPr>
              <a:spLocks noChangeArrowheads="1"/>
            </p:cNvSpPr>
            <p:nvPr/>
          </p:nvSpPr>
          <p:spPr bwMode="auto">
            <a:xfrm>
              <a:off x="2592" y="3312"/>
              <a:ext cx="528" cy="144"/>
            </a:xfrm>
            <a:prstGeom prst="rect">
              <a:avLst/>
            </a:prstGeom>
            <a:solidFill>
              <a:schemeClr val="accent2"/>
            </a:solidFill>
            <a:ln w="3175" algn="ctr">
              <a:solidFill>
                <a:schemeClr val="tx1"/>
              </a:solidFill>
              <a:miter lim="800000"/>
              <a:headEnd/>
              <a:tailEnd/>
            </a:ln>
          </p:spPr>
          <p:txBody>
            <a:bodyPr wrap="none" anchor="ctr"/>
            <a:lstStyle/>
            <a:p>
              <a:pPr algn="r" eaLnBrk="0" hangingPunct="0"/>
              <a:endParaRPr lang="en-US" sz="4400" b="1" dirty="0">
                <a:solidFill>
                  <a:srgbClr val="0000FF"/>
                </a:solidFill>
                <a:latin typeface="Arial" panose="020B0604020202020204" pitchFamily="34" charset="0"/>
              </a:endParaRPr>
            </a:p>
          </p:txBody>
        </p:sp>
        <p:sp>
          <p:nvSpPr>
            <p:cNvPr id="23676" name="Freeform 366"/>
            <p:cNvSpPr>
              <a:spLocks/>
            </p:cNvSpPr>
            <p:nvPr/>
          </p:nvSpPr>
          <p:spPr bwMode="auto">
            <a:xfrm>
              <a:off x="2592" y="2725"/>
              <a:ext cx="528" cy="587"/>
            </a:xfrm>
            <a:custGeom>
              <a:avLst/>
              <a:gdLst>
                <a:gd name="T0" fmla="*/ 48 w 528"/>
                <a:gd name="T1" fmla="*/ 11 h 587"/>
                <a:gd name="T2" fmla="*/ 480 w 528"/>
                <a:gd name="T3" fmla="*/ 11 h 587"/>
                <a:gd name="T4" fmla="*/ 528 w 528"/>
                <a:gd name="T5" fmla="*/ 587 h 587"/>
                <a:gd name="T6" fmla="*/ 0 w 528"/>
                <a:gd name="T7" fmla="*/ 587 h 587"/>
                <a:gd name="T8" fmla="*/ 32 w 528"/>
                <a:gd name="T9" fmla="*/ 0 h 587"/>
                <a:gd name="T10" fmla="*/ 0 60000 65536"/>
                <a:gd name="T11" fmla="*/ 0 60000 65536"/>
                <a:gd name="T12" fmla="*/ 0 60000 65536"/>
                <a:gd name="T13" fmla="*/ 0 60000 65536"/>
                <a:gd name="T14" fmla="*/ 0 60000 65536"/>
                <a:gd name="T15" fmla="*/ 0 w 528"/>
                <a:gd name="T16" fmla="*/ 0 h 587"/>
                <a:gd name="T17" fmla="*/ 528 w 528"/>
                <a:gd name="T18" fmla="*/ 587 h 587"/>
              </a:gdLst>
              <a:ahLst/>
              <a:cxnLst>
                <a:cxn ang="T10">
                  <a:pos x="T0" y="T1"/>
                </a:cxn>
                <a:cxn ang="T11">
                  <a:pos x="T2" y="T3"/>
                </a:cxn>
                <a:cxn ang="T12">
                  <a:pos x="T4" y="T5"/>
                </a:cxn>
                <a:cxn ang="T13">
                  <a:pos x="T6" y="T7"/>
                </a:cxn>
                <a:cxn ang="T14">
                  <a:pos x="T8" y="T9"/>
                </a:cxn>
              </a:cxnLst>
              <a:rect l="T15" t="T16" r="T17" b="T18"/>
              <a:pathLst>
                <a:path w="528" h="587">
                  <a:moveTo>
                    <a:pt x="48" y="11"/>
                  </a:moveTo>
                  <a:lnTo>
                    <a:pt x="480" y="11"/>
                  </a:lnTo>
                  <a:lnTo>
                    <a:pt x="528" y="587"/>
                  </a:lnTo>
                  <a:lnTo>
                    <a:pt x="0" y="587"/>
                  </a:lnTo>
                  <a:lnTo>
                    <a:pt x="32" y="0"/>
                  </a:lnTo>
                </a:path>
              </a:pathLst>
            </a:custGeom>
            <a:solidFill>
              <a:schemeClr val="accent2"/>
            </a:solidFill>
            <a:ln w="3175">
              <a:solidFill>
                <a:schemeClr val="tx1"/>
              </a:solidFill>
              <a:round/>
              <a:headEnd/>
              <a:tailEnd/>
            </a:ln>
          </p:spPr>
          <p:txBody>
            <a:bodyPr wrap="none" anchor="ctr"/>
            <a:lstStyle/>
            <a:p>
              <a:pPr algn="r" eaLnBrk="0" hangingPunct="0"/>
              <a:endParaRPr lang="en-US" sz="4400" b="1" dirty="0">
                <a:solidFill>
                  <a:srgbClr val="0000FF"/>
                </a:solidFill>
                <a:latin typeface="Arial" panose="020B0604020202020204" pitchFamily="34" charset="0"/>
              </a:endParaRPr>
            </a:p>
          </p:txBody>
        </p:sp>
        <p:grpSp>
          <p:nvGrpSpPr>
            <p:cNvPr id="28" name="Group 367"/>
            <p:cNvGrpSpPr>
              <a:grpSpLocks/>
            </p:cNvGrpSpPr>
            <p:nvPr/>
          </p:nvGrpSpPr>
          <p:grpSpPr bwMode="auto">
            <a:xfrm>
              <a:off x="3072" y="2832"/>
              <a:ext cx="136" cy="632"/>
              <a:chOff x="3072" y="2832"/>
              <a:chExt cx="136" cy="632"/>
            </a:xfrm>
          </p:grpSpPr>
          <p:sp>
            <p:nvSpPr>
              <p:cNvPr id="23678" name="Freeform 368"/>
              <p:cNvSpPr>
                <a:spLocks/>
              </p:cNvSpPr>
              <p:nvPr/>
            </p:nvSpPr>
            <p:spPr bwMode="auto">
              <a:xfrm>
                <a:off x="3072" y="3120"/>
                <a:ext cx="136" cy="344"/>
              </a:xfrm>
              <a:custGeom>
                <a:avLst/>
                <a:gdLst>
                  <a:gd name="T0" fmla="*/ 24 w 136"/>
                  <a:gd name="T1" fmla="*/ 0 h 344"/>
                  <a:gd name="T2" fmla="*/ 136 w 136"/>
                  <a:gd name="T3" fmla="*/ 0 h 344"/>
                  <a:gd name="T4" fmla="*/ 136 w 136"/>
                  <a:gd name="T5" fmla="*/ 232 h 344"/>
                  <a:gd name="T6" fmla="*/ 106 w 136"/>
                  <a:gd name="T7" fmla="*/ 344 h 344"/>
                  <a:gd name="T8" fmla="*/ 106 w 136"/>
                  <a:gd name="T9" fmla="*/ 88 h 344"/>
                  <a:gd name="T10" fmla="*/ 0 w 136"/>
                  <a:gd name="T11" fmla="*/ 88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accent2"/>
              </a:solidFill>
              <a:ln w="3175">
                <a:solidFill>
                  <a:schemeClr val="tx1"/>
                </a:solidFill>
                <a:round/>
                <a:headEnd/>
                <a:tailEnd/>
              </a:ln>
            </p:spPr>
            <p:txBody>
              <a:bodyPr wrap="none" anchor="ctr"/>
              <a:lstStyle/>
              <a:p>
                <a:pPr algn="r" eaLnBrk="0" hangingPunct="0"/>
                <a:endParaRPr lang="en-US" sz="4400" b="1" dirty="0">
                  <a:solidFill>
                    <a:srgbClr val="0000FF"/>
                  </a:solidFill>
                  <a:latin typeface="Arial" panose="020B0604020202020204" pitchFamily="34" charset="0"/>
                </a:endParaRPr>
              </a:p>
            </p:txBody>
          </p:sp>
          <p:sp>
            <p:nvSpPr>
              <p:cNvPr id="23679" name="Freeform 369"/>
              <p:cNvSpPr>
                <a:spLocks/>
              </p:cNvSpPr>
              <p:nvPr/>
            </p:nvSpPr>
            <p:spPr bwMode="auto">
              <a:xfrm>
                <a:off x="3072" y="2976"/>
                <a:ext cx="123" cy="312"/>
              </a:xfrm>
              <a:custGeom>
                <a:avLst/>
                <a:gdLst>
                  <a:gd name="T0" fmla="*/ 12 w 136"/>
                  <a:gd name="T1" fmla="*/ 0 h 344"/>
                  <a:gd name="T2" fmla="*/ 66 w 136"/>
                  <a:gd name="T3" fmla="*/ 0 h 344"/>
                  <a:gd name="T4" fmla="*/ 66 w 136"/>
                  <a:gd name="T5" fmla="*/ 116 h 344"/>
                  <a:gd name="T6" fmla="*/ 52 w 136"/>
                  <a:gd name="T7" fmla="*/ 173 h 344"/>
                  <a:gd name="T8" fmla="*/ 52 w 136"/>
                  <a:gd name="T9" fmla="*/ 44 h 344"/>
                  <a:gd name="T10" fmla="*/ 0 w 136"/>
                  <a:gd name="T11" fmla="*/ 44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accent2"/>
              </a:solidFill>
              <a:ln w="3175">
                <a:solidFill>
                  <a:schemeClr val="tx1"/>
                </a:solidFill>
                <a:round/>
                <a:headEnd/>
                <a:tailEnd/>
              </a:ln>
            </p:spPr>
            <p:txBody>
              <a:bodyPr wrap="none" anchor="ctr"/>
              <a:lstStyle/>
              <a:p>
                <a:pPr algn="r" eaLnBrk="0" hangingPunct="0"/>
                <a:endParaRPr lang="en-US" sz="4400" b="1" dirty="0">
                  <a:solidFill>
                    <a:srgbClr val="0000FF"/>
                  </a:solidFill>
                  <a:latin typeface="Arial" panose="020B0604020202020204" pitchFamily="34" charset="0"/>
                </a:endParaRPr>
              </a:p>
            </p:txBody>
          </p:sp>
          <p:sp>
            <p:nvSpPr>
              <p:cNvPr id="23680" name="Freeform 370"/>
              <p:cNvSpPr>
                <a:spLocks/>
              </p:cNvSpPr>
              <p:nvPr/>
            </p:nvSpPr>
            <p:spPr bwMode="auto">
              <a:xfrm>
                <a:off x="3072" y="2832"/>
                <a:ext cx="127" cy="320"/>
              </a:xfrm>
              <a:custGeom>
                <a:avLst/>
                <a:gdLst>
                  <a:gd name="T0" fmla="*/ 16 w 136"/>
                  <a:gd name="T1" fmla="*/ 0 h 344"/>
                  <a:gd name="T2" fmla="*/ 85 w 136"/>
                  <a:gd name="T3" fmla="*/ 0 h 344"/>
                  <a:gd name="T4" fmla="*/ 85 w 136"/>
                  <a:gd name="T5" fmla="*/ 140 h 344"/>
                  <a:gd name="T6" fmla="*/ 65 w 136"/>
                  <a:gd name="T7" fmla="*/ 207 h 344"/>
                  <a:gd name="T8" fmla="*/ 65 w 136"/>
                  <a:gd name="T9" fmla="*/ 53 h 344"/>
                  <a:gd name="T10" fmla="*/ 0 w 136"/>
                  <a:gd name="T11" fmla="*/ 53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accent2"/>
              </a:solidFill>
              <a:ln w="3175">
                <a:solidFill>
                  <a:schemeClr val="tx1"/>
                </a:solidFill>
                <a:round/>
                <a:headEnd/>
                <a:tailEnd/>
              </a:ln>
            </p:spPr>
            <p:txBody>
              <a:bodyPr wrap="none" anchor="ctr"/>
              <a:lstStyle/>
              <a:p>
                <a:pPr algn="r" eaLnBrk="0" hangingPunct="0"/>
                <a:endParaRPr lang="en-US" sz="4400" b="1" dirty="0">
                  <a:solidFill>
                    <a:srgbClr val="0000FF"/>
                  </a:solidFill>
                  <a:latin typeface="Arial" panose="020B0604020202020204" pitchFamily="34" charset="0"/>
                </a:endParaRPr>
              </a:p>
            </p:txBody>
          </p:sp>
        </p:grpSp>
        <p:grpSp>
          <p:nvGrpSpPr>
            <p:cNvPr id="29" name="Group 371"/>
            <p:cNvGrpSpPr>
              <a:grpSpLocks/>
            </p:cNvGrpSpPr>
            <p:nvPr/>
          </p:nvGrpSpPr>
          <p:grpSpPr bwMode="auto">
            <a:xfrm flipH="1">
              <a:off x="2496" y="2832"/>
              <a:ext cx="136" cy="632"/>
              <a:chOff x="3072" y="2832"/>
              <a:chExt cx="136" cy="632"/>
            </a:xfrm>
          </p:grpSpPr>
          <p:sp>
            <p:nvSpPr>
              <p:cNvPr id="23682" name="Freeform 372"/>
              <p:cNvSpPr>
                <a:spLocks/>
              </p:cNvSpPr>
              <p:nvPr/>
            </p:nvSpPr>
            <p:spPr bwMode="auto">
              <a:xfrm>
                <a:off x="3072" y="3120"/>
                <a:ext cx="136" cy="344"/>
              </a:xfrm>
              <a:custGeom>
                <a:avLst/>
                <a:gdLst>
                  <a:gd name="T0" fmla="*/ 24 w 136"/>
                  <a:gd name="T1" fmla="*/ 0 h 344"/>
                  <a:gd name="T2" fmla="*/ 136 w 136"/>
                  <a:gd name="T3" fmla="*/ 0 h 344"/>
                  <a:gd name="T4" fmla="*/ 136 w 136"/>
                  <a:gd name="T5" fmla="*/ 232 h 344"/>
                  <a:gd name="T6" fmla="*/ 106 w 136"/>
                  <a:gd name="T7" fmla="*/ 344 h 344"/>
                  <a:gd name="T8" fmla="*/ 106 w 136"/>
                  <a:gd name="T9" fmla="*/ 88 h 344"/>
                  <a:gd name="T10" fmla="*/ 0 w 136"/>
                  <a:gd name="T11" fmla="*/ 88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accent2"/>
              </a:solidFill>
              <a:ln w="3175">
                <a:solidFill>
                  <a:schemeClr val="tx1"/>
                </a:solidFill>
                <a:round/>
                <a:headEnd/>
                <a:tailEnd/>
              </a:ln>
            </p:spPr>
            <p:txBody>
              <a:bodyPr wrap="none" anchor="ctr"/>
              <a:lstStyle/>
              <a:p>
                <a:pPr algn="r" eaLnBrk="0" hangingPunct="0"/>
                <a:endParaRPr lang="en-US" sz="4400" b="1" dirty="0">
                  <a:solidFill>
                    <a:srgbClr val="0000FF"/>
                  </a:solidFill>
                  <a:latin typeface="Arial" panose="020B0604020202020204" pitchFamily="34" charset="0"/>
                </a:endParaRPr>
              </a:p>
            </p:txBody>
          </p:sp>
          <p:sp>
            <p:nvSpPr>
              <p:cNvPr id="23683" name="Freeform 373"/>
              <p:cNvSpPr>
                <a:spLocks/>
              </p:cNvSpPr>
              <p:nvPr/>
            </p:nvSpPr>
            <p:spPr bwMode="auto">
              <a:xfrm>
                <a:off x="3072" y="2976"/>
                <a:ext cx="123" cy="312"/>
              </a:xfrm>
              <a:custGeom>
                <a:avLst/>
                <a:gdLst>
                  <a:gd name="T0" fmla="*/ 12 w 136"/>
                  <a:gd name="T1" fmla="*/ 0 h 344"/>
                  <a:gd name="T2" fmla="*/ 66 w 136"/>
                  <a:gd name="T3" fmla="*/ 0 h 344"/>
                  <a:gd name="T4" fmla="*/ 66 w 136"/>
                  <a:gd name="T5" fmla="*/ 116 h 344"/>
                  <a:gd name="T6" fmla="*/ 52 w 136"/>
                  <a:gd name="T7" fmla="*/ 173 h 344"/>
                  <a:gd name="T8" fmla="*/ 52 w 136"/>
                  <a:gd name="T9" fmla="*/ 44 h 344"/>
                  <a:gd name="T10" fmla="*/ 0 w 136"/>
                  <a:gd name="T11" fmla="*/ 44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accent2"/>
              </a:solidFill>
              <a:ln w="3175">
                <a:solidFill>
                  <a:schemeClr val="tx1"/>
                </a:solidFill>
                <a:round/>
                <a:headEnd/>
                <a:tailEnd/>
              </a:ln>
            </p:spPr>
            <p:txBody>
              <a:bodyPr wrap="none" anchor="ctr"/>
              <a:lstStyle/>
              <a:p>
                <a:pPr algn="r" eaLnBrk="0" hangingPunct="0"/>
                <a:endParaRPr lang="en-US" sz="4400" b="1" dirty="0">
                  <a:solidFill>
                    <a:srgbClr val="0000FF"/>
                  </a:solidFill>
                  <a:latin typeface="Arial" panose="020B0604020202020204" pitchFamily="34" charset="0"/>
                </a:endParaRPr>
              </a:p>
            </p:txBody>
          </p:sp>
          <p:sp>
            <p:nvSpPr>
              <p:cNvPr id="23684" name="Freeform 374"/>
              <p:cNvSpPr>
                <a:spLocks/>
              </p:cNvSpPr>
              <p:nvPr/>
            </p:nvSpPr>
            <p:spPr bwMode="auto">
              <a:xfrm>
                <a:off x="3072" y="2832"/>
                <a:ext cx="127" cy="320"/>
              </a:xfrm>
              <a:custGeom>
                <a:avLst/>
                <a:gdLst>
                  <a:gd name="T0" fmla="*/ 16 w 136"/>
                  <a:gd name="T1" fmla="*/ 0 h 344"/>
                  <a:gd name="T2" fmla="*/ 85 w 136"/>
                  <a:gd name="T3" fmla="*/ 0 h 344"/>
                  <a:gd name="T4" fmla="*/ 85 w 136"/>
                  <a:gd name="T5" fmla="*/ 140 h 344"/>
                  <a:gd name="T6" fmla="*/ 65 w 136"/>
                  <a:gd name="T7" fmla="*/ 207 h 344"/>
                  <a:gd name="T8" fmla="*/ 65 w 136"/>
                  <a:gd name="T9" fmla="*/ 53 h 344"/>
                  <a:gd name="T10" fmla="*/ 0 w 136"/>
                  <a:gd name="T11" fmla="*/ 53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accent2"/>
              </a:solidFill>
              <a:ln w="3175">
                <a:solidFill>
                  <a:schemeClr val="tx1"/>
                </a:solidFill>
                <a:round/>
                <a:headEnd/>
                <a:tailEnd/>
              </a:ln>
            </p:spPr>
            <p:txBody>
              <a:bodyPr wrap="none" anchor="ctr"/>
              <a:lstStyle/>
              <a:p>
                <a:pPr algn="r" eaLnBrk="0" hangingPunct="0"/>
                <a:endParaRPr lang="en-US" sz="4400" b="1" dirty="0">
                  <a:solidFill>
                    <a:srgbClr val="0000FF"/>
                  </a:solidFill>
                  <a:latin typeface="Arial" panose="020B0604020202020204" pitchFamily="34" charset="0"/>
                </a:endParaRPr>
              </a:p>
            </p:txBody>
          </p:sp>
        </p:grpSp>
      </p:grpSp>
      <p:grpSp>
        <p:nvGrpSpPr>
          <p:cNvPr id="30" name="Group 375"/>
          <p:cNvGrpSpPr>
            <a:grpSpLocks/>
          </p:cNvGrpSpPr>
          <p:nvPr/>
        </p:nvGrpSpPr>
        <p:grpSpPr bwMode="auto">
          <a:xfrm>
            <a:off x="7183438" y="4713288"/>
            <a:ext cx="227012" cy="344487"/>
            <a:chOff x="2496" y="2725"/>
            <a:chExt cx="712" cy="739"/>
          </a:xfrm>
        </p:grpSpPr>
        <p:sp>
          <p:nvSpPr>
            <p:cNvPr id="23686" name="Rectangle 376"/>
            <p:cNvSpPr>
              <a:spLocks noChangeArrowheads="1"/>
            </p:cNvSpPr>
            <p:nvPr/>
          </p:nvSpPr>
          <p:spPr bwMode="auto">
            <a:xfrm>
              <a:off x="2592" y="3312"/>
              <a:ext cx="528" cy="144"/>
            </a:xfrm>
            <a:prstGeom prst="rect">
              <a:avLst/>
            </a:prstGeom>
            <a:solidFill>
              <a:schemeClr val="accent2"/>
            </a:solidFill>
            <a:ln w="3175" algn="ctr">
              <a:solidFill>
                <a:schemeClr val="tx1"/>
              </a:solidFill>
              <a:miter lim="800000"/>
              <a:headEnd/>
              <a:tailEnd/>
            </a:ln>
          </p:spPr>
          <p:txBody>
            <a:bodyPr wrap="none" anchor="ctr"/>
            <a:lstStyle/>
            <a:p>
              <a:pPr algn="r" eaLnBrk="0" hangingPunct="0"/>
              <a:endParaRPr lang="en-US" sz="4400" b="1" dirty="0">
                <a:solidFill>
                  <a:srgbClr val="0000FF"/>
                </a:solidFill>
                <a:latin typeface="Arial" panose="020B0604020202020204" pitchFamily="34" charset="0"/>
              </a:endParaRPr>
            </a:p>
          </p:txBody>
        </p:sp>
        <p:sp>
          <p:nvSpPr>
            <p:cNvPr id="23687" name="Freeform 377"/>
            <p:cNvSpPr>
              <a:spLocks/>
            </p:cNvSpPr>
            <p:nvPr/>
          </p:nvSpPr>
          <p:spPr bwMode="auto">
            <a:xfrm>
              <a:off x="2592" y="2725"/>
              <a:ext cx="528" cy="587"/>
            </a:xfrm>
            <a:custGeom>
              <a:avLst/>
              <a:gdLst>
                <a:gd name="T0" fmla="*/ 48 w 528"/>
                <a:gd name="T1" fmla="*/ 11 h 587"/>
                <a:gd name="T2" fmla="*/ 480 w 528"/>
                <a:gd name="T3" fmla="*/ 11 h 587"/>
                <a:gd name="T4" fmla="*/ 528 w 528"/>
                <a:gd name="T5" fmla="*/ 587 h 587"/>
                <a:gd name="T6" fmla="*/ 0 w 528"/>
                <a:gd name="T7" fmla="*/ 587 h 587"/>
                <a:gd name="T8" fmla="*/ 32 w 528"/>
                <a:gd name="T9" fmla="*/ 0 h 587"/>
                <a:gd name="T10" fmla="*/ 0 60000 65536"/>
                <a:gd name="T11" fmla="*/ 0 60000 65536"/>
                <a:gd name="T12" fmla="*/ 0 60000 65536"/>
                <a:gd name="T13" fmla="*/ 0 60000 65536"/>
                <a:gd name="T14" fmla="*/ 0 60000 65536"/>
                <a:gd name="T15" fmla="*/ 0 w 528"/>
                <a:gd name="T16" fmla="*/ 0 h 587"/>
                <a:gd name="T17" fmla="*/ 528 w 528"/>
                <a:gd name="T18" fmla="*/ 587 h 587"/>
              </a:gdLst>
              <a:ahLst/>
              <a:cxnLst>
                <a:cxn ang="T10">
                  <a:pos x="T0" y="T1"/>
                </a:cxn>
                <a:cxn ang="T11">
                  <a:pos x="T2" y="T3"/>
                </a:cxn>
                <a:cxn ang="T12">
                  <a:pos x="T4" y="T5"/>
                </a:cxn>
                <a:cxn ang="T13">
                  <a:pos x="T6" y="T7"/>
                </a:cxn>
                <a:cxn ang="T14">
                  <a:pos x="T8" y="T9"/>
                </a:cxn>
              </a:cxnLst>
              <a:rect l="T15" t="T16" r="T17" b="T18"/>
              <a:pathLst>
                <a:path w="528" h="587">
                  <a:moveTo>
                    <a:pt x="48" y="11"/>
                  </a:moveTo>
                  <a:lnTo>
                    <a:pt x="480" y="11"/>
                  </a:lnTo>
                  <a:lnTo>
                    <a:pt x="528" y="587"/>
                  </a:lnTo>
                  <a:lnTo>
                    <a:pt x="0" y="587"/>
                  </a:lnTo>
                  <a:lnTo>
                    <a:pt x="32" y="0"/>
                  </a:lnTo>
                </a:path>
              </a:pathLst>
            </a:custGeom>
            <a:solidFill>
              <a:schemeClr val="accent2"/>
            </a:solidFill>
            <a:ln w="3175">
              <a:solidFill>
                <a:schemeClr val="tx1"/>
              </a:solidFill>
              <a:round/>
              <a:headEnd/>
              <a:tailEnd/>
            </a:ln>
          </p:spPr>
          <p:txBody>
            <a:bodyPr wrap="none" anchor="ctr"/>
            <a:lstStyle/>
            <a:p>
              <a:pPr algn="r" eaLnBrk="0" hangingPunct="0"/>
              <a:endParaRPr lang="en-US" sz="4400" b="1" dirty="0">
                <a:solidFill>
                  <a:srgbClr val="0000FF"/>
                </a:solidFill>
                <a:latin typeface="Arial" panose="020B0604020202020204" pitchFamily="34" charset="0"/>
              </a:endParaRPr>
            </a:p>
          </p:txBody>
        </p:sp>
        <p:grpSp>
          <p:nvGrpSpPr>
            <p:cNvPr id="31" name="Group 378"/>
            <p:cNvGrpSpPr>
              <a:grpSpLocks/>
            </p:cNvGrpSpPr>
            <p:nvPr/>
          </p:nvGrpSpPr>
          <p:grpSpPr bwMode="auto">
            <a:xfrm>
              <a:off x="3072" y="2832"/>
              <a:ext cx="136" cy="632"/>
              <a:chOff x="3072" y="2832"/>
              <a:chExt cx="136" cy="632"/>
            </a:xfrm>
          </p:grpSpPr>
          <p:sp>
            <p:nvSpPr>
              <p:cNvPr id="23689" name="Freeform 379"/>
              <p:cNvSpPr>
                <a:spLocks/>
              </p:cNvSpPr>
              <p:nvPr/>
            </p:nvSpPr>
            <p:spPr bwMode="auto">
              <a:xfrm>
                <a:off x="3072" y="3120"/>
                <a:ext cx="136" cy="344"/>
              </a:xfrm>
              <a:custGeom>
                <a:avLst/>
                <a:gdLst>
                  <a:gd name="T0" fmla="*/ 24 w 136"/>
                  <a:gd name="T1" fmla="*/ 0 h 344"/>
                  <a:gd name="T2" fmla="*/ 136 w 136"/>
                  <a:gd name="T3" fmla="*/ 0 h 344"/>
                  <a:gd name="T4" fmla="*/ 136 w 136"/>
                  <a:gd name="T5" fmla="*/ 232 h 344"/>
                  <a:gd name="T6" fmla="*/ 106 w 136"/>
                  <a:gd name="T7" fmla="*/ 344 h 344"/>
                  <a:gd name="T8" fmla="*/ 106 w 136"/>
                  <a:gd name="T9" fmla="*/ 88 h 344"/>
                  <a:gd name="T10" fmla="*/ 0 w 136"/>
                  <a:gd name="T11" fmla="*/ 88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accent2"/>
              </a:solidFill>
              <a:ln w="3175">
                <a:solidFill>
                  <a:schemeClr val="tx1"/>
                </a:solidFill>
                <a:round/>
                <a:headEnd/>
                <a:tailEnd/>
              </a:ln>
            </p:spPr>
            <p:txBody>
              <a:bodyPr wrap="none" anchor="ctr"/>
              <a:lstStyle/>
              <a:p>
                <a:pPr algn="r" eaLnBrk="0" hangingPunct="0"/>
                <a:endParaRPr lang="en-US" sz="4400" b="1" dirty="0">
                  <a:solidFill>
                    <a:srgbClr val="0000FF"/>
                  </a:solidFill>
                  <a:latin typeface="Arial" panose="020B0604020202020204" pitchFamily="34" charset="0"/>
                </a:endParaRPr>
              </a:p>
            </p:txBody>
          </p:sp>
          <p:sp>
            <p:nvSpPr>
              <p:cNvPr id="23690" name="Freeform 380"/>
              <p:cNvSpPr>
                <a:spLocks/>
              </p:cNvSpPr>
              <p:nvPr/>
            </p:nvSpPr>
            <p:spPr bwMode="auto">
              <a:xfrm>
                <a:off x="3072" y="2976"/>
                <a:ext cx="123" cy="312"/>
              </a:xfrm>
              <a:custGeom>
                <a:avLst/>
                <a:gdLst>
                  <a:gd name="T0" fmla="*/ 12 w 136"/>
                  <a:gd name="T1" fmla="*/ 0 h 344"/>
                  <a:gd name="T2" fmla="*/ 66 w 136"/>
                  <a:gd name="T3" fmla="*/ 0 h 344"/>
                  <a:gd name="T4" fmla="*/ 66 w 136"/>
                  <a:gd name="T5" fmla="*/ 116 h 344"/>
                  <a:gd name="T6" fmla="*/ 52 w 136"/>
                  <a:gd name="T7" fmla="*/ 173 h 344"/>
                  <a:gd name="T8" fmla="*/ 52 w 136"/>
                  <a:gd name="T9" fmla="*/ 44 h 344"/>
                  <a:gd name="T10" fmla="*/ 0 w 136"/>
                  <a:gd name="T11" fmla="*/ 44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accent2"/>
              </a:solidFill>
              <a:ln w="3175">
                <a:solidFill>
                  <a:schemeClr val="tx1"/>
                </a:solidFill>
                <a:round/>
                <a:headEnd/>
                <a:tailEnd/>
              </a:ln>
            </p:spPr>
            <p:txBody>
              <a:bodyPr wrap="none" anchor="ctr"/>
              <a:lstStyle/>
              <a:p>
                <a:pPr algn="r" eaLnBrk="0" hangingPunct="0"/>
                <a:endParaRPr lang="en-US" sz="4400" b="1" dirty="0">
                  <a:solidFill>
                    <a:srgbClr val="0000FF"/>
                  </a:solidFill>
                  <a:latin typeface="Arial" panose="020B0604020202020204" pitchFamily="34" charset="0"/>
                </a:endParaRPr>
              </a:p>
            </p:txBody>
          </p:sp>
          <p:sp>
            <p:nvSpPr>
              <p:cNvPr id="23691" name="Freeform 381"/>
              <p:cNvSpPr>
                <a:spLocks/>
              </p:cNvSpPr>
              <p:nvPr/>
            </p:nvSpPr>
            <p:spPr bwMode="auto">
              <a:xfrm>
                <a:off x="3072" y="2832"/>
                <a:ext cx="127" cy="320"/>
              </a:xfrm>
              <a:custGeom>
                <a:avLst/>
                <a:gdLst>
                  <a:gd name="T0" fmla="*/ 16 w 136"/>
                  <a:gd name="T1" fmla="*/ 0 h 344"/>
                  <a:gd name="T2" fmla="*/ 85 w 136"/>
                  <a:gd name="T3" fmla="*/ 0 h 344"/>
                  <a:gd name="T4" fmla="*/ 85 w 136"/>
                  <a:gd name="T5" fmla="*/ 140 h 344"/>
                  <a:gd name="T6" fmla="*/ 65 w 136"/>
                  <a:gd name="T7" fmla="*/ 207 h 344"/>
                  <a:gd name="T8" fmla="*/ 65 w 136"/>
                  <a:gd name="T9" fmla="*/ 53 h 344"/>
                  <a:gd name="T10" fmla="*/ 0 w 136"/>
                  <a:gd name="T11" fmla="*/ 53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accent2"/>
              </a:solidFill>
              <a:ln w="3175">
                <a:solidFill>
                  <a:schemeClr val="tx1"/>
                </a:solidFill>
                <a:round/>
                <a:headEnd/>
                <a:tailEnd/>
              </a:ln>
            </p:spPr>
            <p:txBody>
              <a:bodyPr wrap="none" anchor="ctr"/>
              <a:lstStyle/>
              <a:p>
                <a:pPr algn="r" eaLnBrk="0" hangingPunct="0"/>
                <a:endParaRPr lang="en-US" sz="4400" b="1" dirty="0">
                  <a:solidFill>
                    <a:srgbClr val="0000FF"/>
                  </a:solidFill>
                  <a:latin typeface="Arial" panose="020B0604020202020204" pitchFamily="34" charset="0"/>
                </a:endParaRPr>
              </a:p>
            </p:txBody>
          </p:sp>
        </p:grpSp>
        <p:grpSp>
          <p:nvGrpSpPr>
            <p:cNvPr id="23552" name="Group 382"/>
            <p:cNvGrpSpPr>
              <a:grpSpLocks/>
            </p:cNvGrpSpPr>
            <p:nvPr/>
          </p:nvGrpSpPr>
          <p:grpSpPr bwMode="auto">
            <a:xfrm flipH="1">
              <a:off x="2496" y="2832"/>
              <a:ext cx="136" cy="632"/>
              <a:chOff x="3072" y="2832"/>
              <a:chExt cx="136" cy="632"/>
            </a:xfrm>
          </p:grpSpPr>
          <p:sp>
            <p:nvSpPr>
              <p:cNvPr id="23693" name="Freeform 383"/>
              <p:cNvSpPr>
                <a:spLocks/>
              </p:cNvSpPr>
              <p:nvPr/>
            </p:nvSpPr>
            <p:spPr bwMode="auto">
              <a:xfrm>
                <a:off x="3072" y="3120"/>
                <a:ext cx="136" cy="344"/>
              </a:xfrm>
              <a:custGeom>
                <a:avLst/>
                <a:gdLst>
                  <a:gd name="T0" fmla="*/ 24 w 136"/>
                  <a:gd name="T1" fmla="*/ 0 h 344"/>
                  <a:gd name="T2" fmla="*/ 136 w 136"/>
                  <a:gd name="T3" fmla="*/ 0 h 344"/>
                  <a:gd name="T4" fmla="*/ 136 w 136"/>
                  <a:gd name="T5" fmla="*/ 232 h 344"/>
                  <a:gd name="T6" fmla="*/ 106 w 136"/>
                  <a:gd name="T7" fmla="*/ 344 h 344"/>
                  <a:gd name="T8" fmla="*/ 106 w 136"/>
                  <a:gd name="T9" fmla="*/ 88 h 344"/>
                  <a:gd name="T10" fmla="*/ 0 w 136"/>
                  <a:gd name="T11" fmla="*/ 88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accent2"/>
              </a:solidFill>
              <a:ln w="3175">
                <a:solidFill>
                  <a:schemeClr val="tx1"/>
                </a:solidFill>
                <a:round/>
                <a:headEnd/>
                <a:tailEnd/>
              </a:ln>
            </p:spPr>
            <p:txBody>
              <a:bodyPr wrap="none" anchor="ctr"/>
              <a:lstStyle/>
              <a:p>
                <a:pPr algn="r" eaLnBrk="0" hangingPunct="0"/>
                <a:endParaRPr lang="en-US" sz="4400" b="1" dirty="0">
                  <a:solidFill>
                    <a:srgbClr val="0000FF"/>
                  </a:solidFill>
                  <a:latin typeface="Arial" panose="020B0604020202020204" pitchFamily="34" charset="0"/>
                </a:endParaRPr>
              </a:p>
            </p:txBody>
          </p:sp>
          <p:sp>
            <p:nvSpPr>
              <p:cNvPr id="23694" name="Freeform 384"/>
              <p:cNvSpPr>
                <a:spLocks/>
              </p:cNvSpPr>
              <p:nvPr/>
            </p:nvSpPr>
            <p:spPr bwMode="auto">
              <a:xfrm>
                <a:off x="3072" y="2976"/>
                <a:ext cx="123" cy="312"/>
              </a:xfrm>
              <a:custGeom>
                <a:avLst/>
                <a:gdLst>
                  <a:gd name="T0" fmla="*/ 12 w 136"/>
                  <a:gd name="T1" fmla="*/ 0 h 344"/>
                  <a:gd name="T2" fmla="*/ 66 w 136"/>
                  <a:gd name="T3" fmla="*/ 0 h 344"/>
                  <a:gd name="T4" fmla="*/ 66 w 136"/>
                  <a:gd name="T5" fmla="*/ 116 h 344"/>
                  <a:gd name="T6" fmla="*/ 52 w 136"/>
                  <a:gd name="T7" fmla="*/ 173 h 344"/>
                  <a:gd name="T8" fmla="*/ 52 w 136"/>
                  <a:gd name="T9" fmla="*/ 44 h 344"/>
                  <a:gd name="T10" fmla="*/ 0 w 136"/>
                  <a:gd name="T11" fmla="*/ 44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accent2"/>
              </a:solidFill>
              <a:ln w="3175">
                <a:solidFill>
                  <a:schemeClr val="tx1"/>
                </a:solidFill>
                <a:round/>
                <a:headEnd/>
                <a:tailEnd/>
              </a:ln>
            </p:spPr>
            <p:txBody>
              <a:bodyPr wrap="none" anchor="ctr"/>
              <a:lstStyle/>
              <a:p>
                <a:pPr algn="r" eaLnBrk="0" hangingPunct="0"/>
                <a:endParaRPr lang="en-US" sz="4400" b="1" dirty="0">
                  <a:solidFill>
                    <a:srgbClr val="0000FF"/>
                  </a:solidFill>
                  <a:latin typeface="Arial" panose="020B0604020202020204" pitchFamily="34" charset="0"/>
                </a:endParaRPr>
              </a:p>
            </p:txBody>
          </p:sp>
          <p:sp>
            <p:nvSpPr>
              <p:cNvPr id="23695" name="Freeform 385"/>
              <p:cNvSpPr>
                <a:spLocks/>
              </p:cNvSpPr>
              <p:nvPr/>
            </p:nvSpPr>
            <p:spPr bwMode="auto">
              <a:xfrm>
                <a:off x="3072" y="2832"/>
                <a:ext cx="127" cy="320"/>
              </a:xfrm>
              <a:custGeom>
                <a:avLst/>
                <a:gdLst>
                  <a:gd name="T0" fmla="*/ 16 w 136"/>
                  <a:gd name="T1" fmla="*/ 0 h 344"/>
                  <a:gd name="T2" fmla="*/ 85 w 136"/>
                  <a:gd name="T3" fmla="*/ 0 h 344"/>
                  <a:gd name="T4" fmla="*/ 85 w 136"/>
                  <a:gd name="T5" fmla="*/ 140 h 344"/>
                  <a:gd name="T6" fmla="*/ 65 w 136"/>
                  <a:gd name="T7" fmla="*/ 207 h 344"/>
                  <a:gd name="T8" fmla="*/ 65 w 136"/>
                  <a:gd name="T9" fmla="*/ 53 h 344"/>
                  <a:gd name="T10" fmla="*/ 0 w 136"/>
                  <a:gd name="T11" fmla="*/ 53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accent2"/>
              </a:solidFill>
              <a:ln w="3175">
                <a:solidFill>
                  <a:schemeClr val="tx1"/>
                </a:solidFill>
                <a:round/>
                <a:headEnd/>
                <a:tailEnd/>
              </a:ln>
            </p:spPr>
            <p:txBody>
              <a:bodyPr wrap="none" anchor="ctr"/>
              <a:lstStyle/>
              <a:p>
                <a:pPr algn="r" eaLnBrk="0" hangingPunct="0"/>
                <a:endParaRPr lang="en-US" sz="4400" b="1" dirty="0">
                  <a:solidFill>
                    <a:srgbClr val="0000FF"/>
                  </a:solidFill>
                  <a:latin typeface="Arial" panose="020B0604020202020204" pitchFamily="34" charset="0"/>
                </a:endParaRPr>
              </a:p>
            </p:txBody>
          </p:sp>
        </p:grpSp>
      </p:grpSp>
      <p:grpSp>
        <p:nvGrpSpPr>
          <p:cNvPr id="23553" name="Group 386"/>
          <p:cNvGrpSpPr>
            <a:grpSpLocks/>
          </p:cNvGrpSpPr>
          <p:nvPr/>
        </p:nvGrpSpPr>
        <p:grpSpPr bwMode="auto">
          <a:xfrm>
            <a:off x="6548438" y="5162550"/>
            <a:ext cx="227012" cy="344488"/>
            <a:chOff x="2496" y="2725"/>
            <a:chExt cx="712" cy="739"/>
          </a:xfrm>
        </p:grpSpPr>
        <p:sp>
          <p:nvSpPr>
            <p:cNvPr id="23697" name="Rectangle 387"/>
            <p:cNvSpPr>
              <a:spLocks noChangeArrowheads="1"/>
            </p:cNvSpPr>
            <p:nvPr/>
          </p:nvSpPr>
          <p:spPr bwMode="auto">
            <a:xfrm>
              <a:off x="2592" y="3312"/>
              <a:ext cx="528" cy="144"/>
            </a:xfrm>
            <a:prstGeom prst="rect">
              <a:avLst/>
            </a:prstGeom>
            <a:solidFill>
              <a:schemeClr val="accent2"/>
            </a:solidFill>
            <a:ln w="3175" algn="ctr">
              <a:solidFill>
                <a:schemeClr val="tx1"/>
              </a:solidFill>
              <a:miter lim="800000"/>
              <a:headEnd/>
              <a:tailEnd/>
            </a:ln>
          </p:spPr>
          <p:txBody>
            <a:bodyPr wrap="none" anchor="ctr"/>
            <a:lstStyle/>
            <a:p>
              <a:pPr algn="r" eaLnBrk="0" hangingPunct="0"/>
              <a:endParaRPr lang="en-US" sz="4400" b="1" dirty="0">
                <a:solidFill>
                  <a:srgbClr val="0000FF"/>
                </a:solidFill>
                <a:latin typeface="Arial" panose="020B0604020202020204" pitchFamily="34" charset="0"/>
              </a:endParaRPr>
            </a:p>
          </p:txBody>
        </p:sp>
        <p:sp>
          <p:nvSpPr>
            <p:cNvPr id="23698" name="Freeform 388"/>
            <p:cNvSpPr>
              <a:spLocks/>
            </p:cNvSpPr>
            <p:nvPr/>
          </p:nvSpPr>
          <p:spPr bwMode="auto">
            <a:xfrm>
              <a:off x="2592" y="2725"/>
              <a:ext cx="528" cy="587"/>
            </a:xfrm>
            <a:custGeom>
              <a:avLst/>
              <a:gdLst>
                <a:gd name="T0" fmla="*/ 48 w 528"/>
                <a:gd name="T1" fmla="*/ 11 h 587"/>
                <a:gd name="T2" fmla="*/ 480 w 528"/>
                <a:gd name="T3" fmla="*/ 11 h 587"/>
                <a:gd name="T4" fmla="*/ 528 w 528"/>
                <a:gd name="T5" fmla="*/ 587 h 587"/>
                <a:gd name="T6" fmla="*/ 0 w 528"/>
                <a:gd name="T7" fmla="*/ 587 h 587"/>
                <a:gd name="T8" fmla="*/ 32 w 528"/>
                <a:gd name="T9" fmla="*/ 0 h 587"/>
                <a:gd name="T10" fmla="*/ 0 60000 65536"/>
                <a:gd name="T11" fmla="*/ 0 60000 65536"/>
                <a:gd name="T12" fmla="*/ 0 60000 65536"/>
                <a:gd name="T13" fmla="*/ 0 60000 65536"/>
                <a:gd name="T14" fmla="*/ 0 60000 65536"/>
                <a:gd name="T15" fmla="*/ 0 w 528"/>
                <a:gd name="T16" fmla="*/ 0 h 587"/>
                <a:gd name="T17" fmla="*/ 528 w 528"/>
                <a:gd name="T18" fmla="*/ 587 h 587"/>
              </a:gdLst>
              <a:ahLst/>
              <a:cxnLst>
                <a:cxn ang="T10">
                  <a:pos x="T0" y="T1"/>
                </a:cxn>
                <a:cxn ang="T11">
                  <a:pos x="T2" y="T3"/>
                </a:cxn>
                <a:cxn ang="T12">
                  <a:pos x="T4" y="T5"/>
                </a:cxn>
                <a:cxn ang="T13">
                  <a:pos x="T6" y="T7"/>
                </a:cxn>
                <a:cxn ang="T14">
                  <a:pos x="T8" y="T9"/>
                </a:cxn>
              </a:cxnLst>
              <a:rect l="T15" t="T16" r="T17" b="T18"/>
              <a:pathLst>
                <a:path w="528" h="587">
                  <a:moveTo>
                    <a:pt x="48" y="11"/>
                  </a:moveTo>
                  <a:lnTo>
                    <a:pt x="480" y="11"/>
                  </a:lnTo>
                  <a:lnTo>
                    <a:pt x="528" y="587"/>
                  </a:lnTo>
                  <a:lnTo>
                    <a:pt x="0" y="587"/>
                  </a:lnTo>
                  <a:lnTo>
                    <a:pt x="32" y="0"/>
                  </a:lnTo>
                </a:path>
              </a:pathLst>
            </a:custGeom>
            <a:solidFill>
              <a:schemeClr val="accent2"/>
            </a:solidFill>
            <a:ln w="3175">
              <a:solidFill>
                <a:schemeClr val="tx1"/>
              </a:solidFill>
              <a:round/>
              <a:headEnd/>
              <a:tailEnd/>
            </a:ln>
          </p:spPr>
          <p:txBody>
            <a:bodyPr wrap="none" anchor="ctr"/>
            <a:lstStyle/>
            <a:p>
              <a:pPr algn="r" eaLnBrk="0" hangingPunct="0"/>
              <a:endParaRPr lang="en-US" sz="4400" b="1" dirty="0">
                <a:solidFill>
                  <a:srgbClr val="0000FF"/>
                </a:solidFill>
                <a:latin typeface="Arial" panose="020B0604020202020204" pitchFamily="34" charset="0"/>
              </a:endParaRPr>
            </a:p>
          </p:txBody>
        </p:sp>
        <p:grpSp>
          <p:nvGrpSpPr>
            <p:cNvPr id="23554" name="Group 389"/>
            <p:cNvGrpSpPr>
              <a:grpSpLocks/>
            </p:cNvGrpSpPr>
            <p:nvPr/>
          </p:nvGrpSpPr>
          <p:grpSpPr bwMode="auto">
            <a:xfrm>
              <a:off x="3072" y="2832"/>
              <a:ext cx="136" cy="632"/>
              <a:chOff x="3072" y="2832"/>
              <a:chExt cx="136" cy="632"/>
            </a:xfrm>
          </p:grpSpPr>
          <p:sp>
            <p:nvSpPr>
              <p:cNvPr id="23700" name="Freeform 390"/>
              <p:cNvSpPr>
                <a:spLocks/>
              </p:cNvSpPr>
              <p:nvPr/>
            </p:nvSpPr>
            <p:spPr bwMode="auto">
              <a:xfrm>
                <a:off x="3072" y="3120"/>
                <a:ext cx="136" cy="344"/>
              </a:xfrm>
              <a:custGeom>
                <a:avLst/>
                <a:gdLst>
                  <a:gd name="T0" fmla="*/ 24 w 136"/>
                  <a:gd name="T1" fmla="*/ 0 h 344"/>
                  <a:gd name="T2" fmla="*/ 136 w 136"/>
                  <a:gd name="T3" fmla="*/ 0 h 344"/>
                  <a:gd name="T4" fmla="*/ 136 w 136"/>
                  <a:gd name="T5" fmla="*/ 232 h 344"/>
                  <a:gd name="T6" fmla="*/ 106 w 136"/>
                  <a:gd name="T7" fmla="*/ 344 h 344"/>
                  <a:gd name="T8" fmla="*/ 106 w 136"/>
                  <a:gd name="T9" fmla="*/ 88 h 344"/>
                  <a:gd name="T10" fmla="*/ 0 w 136"/>
                  <a:gd name="T11" fmla="*/ 88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accent2"/>
              </a:solidFill>
              <a:ln w="3175">
                <a:solidFill>
                  <a:schemeClr val="tx1"/>
                </a:solidFill>
                <a:round/>
                <a:headEnd/>
                <a:tailEnd/>
              </a:ln>
            </p:spPr>
            <p:txBody>
              <a:bodyPr wrap="none" anchor="ctr"/>
              <a:lstStyle/>
              <a:p>
                <a:pPr algn="r" eaLnBrk="0" hangingPunct="0"/>
                <a:endParaRPr lang="en-US" sz="4400" b="1" dirty="0">
                  <a:solidFill>
                    <a:srgbClr val="0000FF"/>
                  </a:solidFill>
                  <a:latin typeface="Arial" panose="020B0604020202020204" pitchFamily="34" charset="0"/>
                </a:endParaRPr>
              </a:p>
            </p:txBody>
          </p:sp>
          <p:sp>
            <p:nvSpPr>
              <p:cNvPr id="23701" name="Freeform 391"/>
              <p:cNvSpPr>
                <a:spLocks/>
              </p:cNvSpPr>
              <p:nvPr/>
            </p:nvSpPr>
            <p:spPr bwMode="auto">
              <a:xfrm>
                <a:off x="3072" y="2976"/>
                <a:ext cx="123" cy="312"/>
              </a:xfrm>
              <a:custGeom>
                <a:avLst/>
                <a:gdLst>
                  <a:gd name="T0" fmla="*/ 12 w 136"/>
                  <a:gd name="T1" fmla="*/ 0 h 344"/>
                  <a:gd name="T2" fmla="*/ 66 w 136"/>
                  <a:gd name="T3" fmla="*/ 0 h 344"/>
                  <a:gd name="T4" fmla="*/ 66 w 136"/>
                  <a:gd name="T5" fmla="*/ 116 h 344"/>
                  <a:gd name="T6" fmla="*/ 52 w 136"/>
                  <a:gd name="T7" fmla="*/ 173 h 344"/>
                  <a:gd name="T8" fmla="*/ 52 w 136"/>
                  <a:gd name="T9" fmla="*/ 44 h 344"/>
                  <a:gd name="T10" fmla="*/ 0 w 136"/>
                  <a:gd name="T11" fmla="*/ 44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accent2"/>
              </a:solidFill>
              <a:ln w="3175">
                <a:solidFill>
                  <a:schemeClr val="tx1"/>
                </a:solidFill>
                <a:round/>
                <a:headEnd/>
                <a:tailEnd/>
              </a:ln>
            </p:spPr>
            <p:txBody>
              <a:bodyPr wrap="none" anchor="ctr"/>
              <a:lstStyle/>
              <a:p>
                <a:pPr algn="r" eaLnBrk="0" hangingPunct="0"/>
                <a:endParaRPr lang="en-US" sz="4400" b="1" dirty="0">
                  <a:solidFill>
                    <a:srgbClr val="0000FF"/>
                  </a:solidFill>
                  <a:latin typeface="Arial" panose="020B0604020202020204" pitchFamily="34" charset="0"/>
                </a:endParaRPr>
              </a:p>
            </p:txBody>
          </p:sp>
          <p:sp>
            <p:nvSpPr>
              <p:cNvPr id="23702" name="Freeform 392"/>
              <p:cNvSpPr>
                <a:spLocks/>
              </p:cNvSpPr>
              <p:nvPr/>
            </p:nvSpPr>
            <p:spPr bwMode="auto">
              <a:xfrm>
                <a:off x="3072" y="2832"/>
                <a:ext cx="127" cy="320"/>
              </a:xfrm>
              <a:custGeom>
                <a:avLst/>
                <a:gdLst>
                  <a:gd name="T0" fmla="*/ 16 w 136"/>
                  <a:gd name="T1" fmla="*/ 0 h 344"/>
                  <a:gd name="T2" fmla="*/ 85 w 136"/>
                  <a:gd name="T3" fmla="*/ 0 h 344"/>
                  <a:gd name="T4" fmla="*/ 85 w 136"/>
                  <a:gd name="T5" fmla="*/ 140 h 344"/>
                  <a:gd name="T6" fmla="*/ 65 w 136"/>
                  <a:gd name="T7" fmla="*/ 207 h 344"/>
                  <a:gd name="T8" fmla="*/ 65 w 136"/>
                  <a:gd name="T9" fmla="*/ 53 h 344"/>
                  <a:gd name="T10" fmla="*/ 0 w 136"/>
                  <a:gd name="T11" fmla="*/ 53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accent2"/>
              </a:solidFill>
              <a:ln w="3175">
                <a:solidFill>
                  <a:schemeClr val="tx1"/>
                </a:solidFill>
                <a:round/>
                <a:headEnd/>
                <a:tailEnd/>
              </a:ln>
            </p:spPr>
            <p:txBody>
              <a:bodyPr wrap="none" anchor="ctr"/>
              <a:lstStyle/>
              <a:p>
                <a:pPr algn="r" eaLnBrk="0" hangingPunct="0"/>
                <a:endParaRPr lang="en-US" sz="4400" b="1" dirty="0">
                  <a:solidFill>
                    <a:srgbClr val="0000FF"/>
                  </a:solidFill>
                  <a:latin typeface="Arial" panose="020B0604020202020204" pitchFamily="34" charset="0"/>
                </a:endParaRPr>
              </a:p>
            </p:txBody>
          </p:sp>
        </p:grpSp>
        <p:grpSp>
          <p:nvGrpSpPr>
            <p:cNvPr id="23559" name="Group 393"/>
            <p:cNvGrpSpPr>
              <a:grpSpLocks/>
            </p:cNvGrpSpPr>
            <p:nvPr/>
          </p:nvGrpSpPr>
          <p:grpSpPr bwMode="auto">
            <a:xfrm flipH="1">
              <a:off x="2496" y="2832"/>
              <a:ext cx="136" cy="632"/>
              <a:chOff x="3072" y="2832"/>
              <a:chExt cx="136" cy="632"/>
            </a:xfrm>
          </p:grpSpPr>
          <p:sp>
            <p:nvSpPr>
              <p:cNvPr id="23704" name="Freeform 394"/>
              <p:cNvSpPr>
                <a:spLocks/>
              </p:cNvSpPr>
              <p:nvPr/>
            </p:nvSpPr>
            <p:spPr bwMode="auto">
              <a:xfrm>
                <a:off x="3072" y="3120"/>
                <a:ext cx="136" cy="344"/>
              </a:xfrm>
              <a:custGeom>
                <a:avLst/>
                <a:gdLst>
                  <a:gd name="T0" fmla="*/ 24 w 136"/>
                  <a:gd name="T1" fmla="*/ 0 h 344"/>
                  <a:gd name="T2" fmla="*/ 136 w 136"/>
                  <a:gd name="T3" fmla="*/ 0 h 344"/>
                  <a:gd name="T4" fmla="*/ 136 w 136"/>
                  <a:gd name="T5" fmla="*/ 232 h 344"/>
                  <a:gd name="T6" fmla="*/ 106 w 136"/>
                  <a:gd name="T7" fmla="*/ 344 h 344"/>
                  <a:gd name="T8" fmla="*/ 106 w 136"/>
                  <a:gd name="T9" fmla="*/ 88 h 344"/>
                  <a:gd name="T10" fmla="*/ 0 w 136"/>
                  <a:gd name="T11" fmla="*/ 88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accent2"/>
              </a:solidFill>
              <a:ln w="3175">
                <a:solidFill>
                  <a:schemeClr val="tx1"/>
                </a:solidFill>
                <a:round/>
                <a:headEnd/>
                <a:tailEnd/>
              </a:ln>
            </p:spPr>
            <p:txBody>
              <a:bodyPr wrap="none" anchor="ctr"/>
              <a:lstStyle/>
              <a:p>
                <a:pPr algn="r" eaLnBrk="0" hangingPunct="0"/>
                <a:endParaRPr lang="en-US" sz="4400" b="1" dirty="0">
                  <a:solidFill>
                    <a:srgbClr val="0000FF"/>
                  </a:solidFill>
                  <a:latin typeface="Arial" panose="020B0604020202020204" pitchFamily="34" charset="0"/>
                </a:endParaRPr>
              </a:p>
            </p:txBody>
          </p:sp>
          <p:sp>
            <p:nvSpPr>
              <p:cNvPr id="23705" name="Freeform 395"/>
              <p:cNvSpPr>
                <a:spLocks/>
              </p:cNvSpPr>
              <p:nvPr/>
            </p:nvSpPr>
            <p:spPr bwMode="auto">
              <a:xfrm>
                <a:off x="3072" y="2976"/>
                <a:ext cx="123" cy="312"/>
              </a:xfrm>
              <a:custGeom>
                <a:avLst/>
                <a:gdLst>
                  <a:gd name="T0" fmla="*/ 12 w 136"/>
                  <a:gd name="T1" fmla="*/ 0 h 344"/>
                  <a:gd name="T2" fmla="*/ 66 w 136"/>
                  <a:gd name="T3" fmla="*/ 0 h 344"/>
                  <a:gd name="T4" fmla="*/ 66 w 136"/>
                  <a:gd name="T5" fmla="*/ 116 h 344"/>
                  <a:gd name="T6" fmla="*/ 52 w 136"/>
                  <a:gd name="T7" fmla="*/ 173 h 344"/>
                  <a:gd name="T8" fmla="*/ 52 w 136"/>
                  <a:gd name="T9" fmla="*/ 44 h 344"/>
                  <a:gd name="T10" fmla="*/ 0 w 136"/>
                  <a:gd name="T11" fmla="*/ 44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accent2"/>
              </a:solidFill>
              <a:ln w="3175">
                <a:solidFill>
                  <a:schemeClr val="tx1"/>
                </a:solidFill>
                <a:round/>
                <a:headEnd/>
                <a:tailEnd/>
              </a:ln>
            </p:spPr>
            <p:txBody>
              <a:bodyPr wrap="none" anchor="ctr"/>
              <a:lstStyle/>
              <a:p>
                <a:pPr algn="r" eaLnBrk="0" hangingPunct="0"/>
                <a:endParaRPr lang="en-US" sz="4400" b="1" dirty="0">
                  <a:solidFill>
                    <a:srgbClr val="0000FF"/>
                  </a:solidFill>
                  <a:latin typeface="Arial" panose="020B0604020202020204" pitchFamily="34" charset="0"/>
                </a:endParaRPr>
              </a:p>
            </p:txBody>
          </p:sp>
          <p:sp>
            <p:nvSpPr>
              <p:cNvPr id="23706" name="Freeform 396"/>
              <p:cNvSpPr>
                <a:spLocks/>
              </p:cNvSpPr>
              <p:nvPr/>
            </p:nvSpPr>
            <p:spPr bwMode="auto">
              <a:xfrm>
                <a:off x="3072" y="2832"/>
                <a:ext cx="127" cy="320"/>
              </a:xfrm>
              <a:custGeom>
                <a:avLst/>
                <a:gdLst>
                  <a:gd name="T0" fmla="*/ 16 w 136"/>
                  <a:gd name="T1" fmla="*/ 0 h 344"/>
                  <a:gd name="T2" fmla="*/ 85 w 136"/>
                  <a:gd name="T3" fmla="*/ 0 h 344"/>
                  <a:gd name="T4" fmla="*/ 85 w 136"/>
                  <a:gd name="T5" fmla="*/ 140 h 344"/>
                  <a:gd name="T6" fmla="*/ 65 w 136"/>
                  <a:gd name="T7" fmla="*/ 207 h 344"/>
                  <a:gd name="T8" fmla="*/ 65 w 136"/>
                  <a:gd name="T9" fmla="*/ 53 h 344"/>
                  <a:gd name="T10" fmla="*/ 0 w 136"/>
                  <a:gd name="T11" fmla="*/ 53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accent2"/>
              </a:solidFill>
              <a:ln w="3175">
                <a:solidFill>
                  <a:schemeClr val="tx1"/>
                </a:solidFill>
                <a:round/>
                <a:headEnd/>
                <a:tailEnd/>
              </a:ln>
            </p:spPr>
            <p:txBody>
              <a:bodyPr wrap="none" anchor="ctr"/>
              <a:lstStyle/>
              <a:p>
                <a:pPr algn="r" eaLnBrk="0" hangingPunct="0"/>
                <a:endParaRPr lang="en-US" sz="4400" b="1" dirty="0">
                  <a:solidFill>
                    <a:srgbClr val="0000FF"/>
                  </a:solidFill>
                  <a:latin typeface="Arial" panose="020B0604020202020204" pitchFamily="34" charset="0"/>
                </a:endParaRPr>
              </a:p>
            </p:txBody>
          </p:sp>
        </p:grpSp>
      </p:grpSp>
      <p:grpSp>
        <p:nvGrpSpPr>
          <p:cNvPr id="23560" name="Group 397"/>
          <p:cNvGrpSpPr>
            <a:grpSpLocks/>
          </p:cNvGrpSpPr>
          <p:nvPr/>
        </p:nvGrpSpPr>
        <p:grpSpPr bwMode="auto">
          <a:xfrm>
            <a:off x="7181850" y="5148263"/>
            <a:ext cx="227013" cy="344487"/>
            <a:chOff x="2496" y="2725"/>
            <a:chExt cx="712" cy="739"/>
          </a:xfrm>
        </p:grpSpPr>
        <p:sp>
          <p:nvSpPr>
            <p:cNvPr id="23708" name="Rectangle 398"/>
            <p:cNvSpPr>
              <a:spLocks noChangeArrowheads="1"/>
            </p:cNvSpPr>
            <p:nvPr/>
          </p:nvSpPr>
          <p:spPr bwMode="auto">
            <a:xfrm>
              <a:off x="2592" y="3312"/>
              <a:ext cx="528" cy="144"/>
            </a:xfrm>
            <a:prstGeom prst="rect">
              <a:avLst/>
            </a:prstGeom>
            <a:solidFill>
              <a:schemeClr val="accent2"/>
            </a:solidFill>
            <a:ln w="3175" algn="ctr">
              <a:solidFill>
                <a:schemeClr val="tx1"/>
              </a:solidFill>
              <a:miter lim="800000"/>
              <a:headEnd/>
              <a:tailEnd/>
            </a:ln>
          </p:spPr>
          <p:txBody>
            <a:bodyPr wrap="none" anchor="ctr"/>
            <a:lstStyle/>
            <a:p>
              <a:pPr algn="r" eaLnBrk="0" hangingPunct="0"/>
              <a:endParaRPr lang="en-US" sz="4400" b="1" dirty="0">
                <a:solidFill>
                  <a:srgbClr val="0000FF"/>
                </a:solidFill>
                <a:latin typeface="Arial" panose="020B0604020202020204" pitchFamily="34" charset="0"/>
              </a:endParaRPr>
            </a:p>
          </p:txBody>
        </p:sp>
        <p:sp>
          <p:nvSpPr>
            <p:cNvPr id="23709" name="Freeform 399"/>
            <p:cNvSpPr>
              <a:spLocks/>
            </p:cNvSpPr>
            <p:nvPr/>
          </p:nvSpPr>
          <p:spPr bwMode="auto">
            <a:xfrm>
              <a:off x="2592" y="2725"/>
              <a:ext cx="528" cy="587"/>
            </a:xfrm>
            <a:custGeom>
              <a:avLst/>
              <a:gdLst>
                <a:gd name="T0" fmla="*/ 48 w 528"/>
                <a:gd name="T1" fmla="*/ 11 h 587"/>
                <a:gd name="T2" fmla="*/ 480 w 528"/>
                <a:gd name="T3" fmla="*/ 11 h 587"/>
                <a:gd name="T4" fmla="*/ 528 w 528"/>
                <a:gd name="T5" fmla="*/ 587 h 587"/>
                <a:gd name="T6" fmla="*/ 0 w 528"/>
                <a:gd name="T7" fmla="*/ 587 h 587"/>
                <a:gd name="T8" fmla="*/ 32 w 528"/>
                <a:gd name="T9" fmla="*/ 0 h 587"/>
                <a:gd name="T10" fmla="*/ 0 60000 65536"/>
                <a:gd name="T11" fmla="*/ 0 60000 65536"/>
                <a:gd name="T12" fmla="*/ 0 60000 65536"/>
                <a:gd name="T13" fmla="*/ 0 60000 65536"/>
                <a:gd name="T14" fmla="*/ 0 60000 65536"/>
                <a:gd name="T15" fmla="*/ 0 w 528"/>
                <a:gd name="T16" fmla="*/ 0 h 587"/>
                <a:gd name="T17" fmla="*/ 528 w 528"/>
                <a:gd name="T18" fmla="*/ 587 h 587"/>
              </a:gdLst>
              <a:ahLst/>
              <a:cxnLst>
                <a:cxn ang="T10">
                  <a:pos x="T0" y="T1"/>
                </a:cxn>
                <a:cxn ang="T11">
                  <a:pos x="T2" y="T3"/>
                </a:cxn>
                <a:cxn ang="T12">
                  <a:pos x="T4" y="T5"/>
                </a:cxn>
                <a:cxn ang="T13">
                  <a:pos x="T6" y="T7"/>
                </a:cxn>
                <a:cxn ang="T14">
                  <a:pos x="T8" y="T9"/>
                </a:cxn>
              </a:cxnLst>
              <a:rect l="T15" t="T16" r="T17" b="T18"/>
              <a:pathLst>
                <a:path w="528" h="587">
                  <a:moveTo>
                    <a:pt x="48" y="11"/>
                  </a:moveTo>
                  <a:lnTo>
                    <a:pt x="480" y="11"/>
                  </a:lnTo>
                  <a:lnTo>
                    <a:pt x="528" y="587"/>
                  </a:lnTo>
                  <a:lnTo>
                    <a:pt x="0" y="587"/>
                  </a:lnTo>
                  <a:lnTo>
                    <a:pt x="32" y="0"/>
                  </a:lnTo>
                </a:path>
              </a:pathLst>
            </a:custGeom>
            <a:solidFill>
              <a:schemeClr val="accent2"/>
            </a:solidFill>
            <a:ln w="3175">
              <a:solidFill>
                <a:schemeClr val="tx1"/>
              </a:solidFill>
              <a:round/>
              <a:headEnd/>
              <a:tailEnd/>
            </a:ln>
          </p:spPr>
          <p:txBody>
            <a:bodyPr wrap="none" anchor="ctr"/>
            <a:lstStyle/>
            <a:p>
              <a:pPr algn="r" eaLnBrk="0" hangingPunct="0"/>
              <a:endParaRPr lang="en-US" sz="4400" b="1" dirty="0">
                <a:solidFill>
                  <a:srgbClr val="0000FF"/>
                </a:solidFill>
                <a:latin typeface="Arial" panose="020B0604020202020204" pitchFamily="34" charset="0"/>
              </a:endParaRPr>
            </a:p>
          </p:txBody>
        </p:sp>
        <p:grpSp>
          <p:nvGrpSpPr>
            <p:cNvPr id="23566" name="Group 400"/>
            <p:cNvGrpSpPr>
              <a:grpSpLocks/>
            </p:cNvGrpSpPr>
            <p:nvPr/>
          </p:nvGrpSpPr>
          <p:grpSpPr bwMode="auto">
            <a:xfrm>
              <a:off x="3072" y="2832"/>
              <a:ext cx="136" cy="632"/>
              <a:chOff x="3072" y="2832"/>
              <a:chExt cx="136" cy="632"/>
            </a:xfrm>
          </p:grpSpPr>
          <p:sp>
            <p:nvSpPr>
              <p:cNvPr id="23711" name="Freeform 401"/>
              <p:cNvSpPr>
                <a:spLocks/>
              </p:cNvSpPr>
              <p:nvPr/>
            </p:nvSpPr>
            <p:spPr bwMode="auto">
              <a:xfrm>
                <a:off x="3072" y="3120"/>
                <a:ext cx="136" cy="344"/>
              </a:xfrm>
              <a:custGeom>
                <a:avLst/>
                <a:gdLst>
                  <a:gd name="T0" fmla="*/ 24 w 136"/>
                  <a:gd name="T1" fmla="*/ 0 h 344"/>
                  <a:gd name="T2" fmla="*/ 136 w 136"/>
                  <a:gd name="T3" fmla="*/ 0 h 344"/>
                  <a:gd name="T4" fmla="*/ 136 w 136"/>
                  <a:gd name="T5" fmla="*/ 232 h 344"/>
                  <a:gd name="T6" fmla="*/ 106 w 136"/>
                  <a:gd name="T7" fmla="*/ 344 h 344"/>
                  <a:gd name="T8" fmla="*/ 106 w 136"/>
                  <a:gd name="T9" fmla="*/ 88 h 344"/>
                  <a:gd name="T10" fmla="*/ 0 w 136"/>
                  <a:gd name="T11" fmla="*/ 88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accent2"/>
              </a:solidFill>
              <a:ln w="3175">
                <a:solidFill>
                  <a:schemeClr val="tx1"/>
                </a:solidFill>
                <a:round/>
                <a:headEnd/>
                <a:tailEnd/>
              </a:ln>
            </p:spPr>
            <p:txBody>
              <a:bodyPr wrap="none" anchor="ctr"/>
              <a:lstStyle/>
              <a:p>
                <a:pPr algn="r" eaLnBrk="0" hangingPunct="0"/>
                <a:endParaRPr lang="en-US" sz="4400" b="1" dirty="0">
                  <a:solidFill>
                    <a:srgbClr val="0000FF"/>
                  </a:solidFill>
                  <a:latin typeface="Arial" panose="020B0604020202020204" pitchFamily="34" charset="0"/>
                </a:endParaRPr>
              </a:p>
            </p:txBody>
          </p:sp>
          <p:sp>
            <p:nvSpPr>
              <p:cNvPr id="23712" name="Freeform 402"/>
              <p:cNvSpPr>
                <a:spLocks/>
              </p:cNvSpPr>
              <p:nvPr/>
            </p:nvSpPr>
            <p:spPr bwMode="auto">
              <a:xfrm>
                <a:off x="3072" y="2976"/>
                <a:ext cx="123" cy="312"/>
              </a:xfrm>
              <a:custGeom>
                <a:avLst/>
                <a:gdLst>
                  <a:gd name="T0" fmla="*/ 12 w 136"/>
                  <a:gd name="T1" fmla="*/ 0 h 344"/>
                  <a:gd name="T2" fmla="*/ 66 w 136"/>
                  <a:gd name="T3" fmla="*/ 0 h 344"/>
                  <a:gd name="T4" fmla="*/ 66 w 136"/>
                  <a:gd name="T5" fmla="*/ 116 h 344"/>
                  <a:gd name="T6" fmla="*/ 52 w 136"/>
                  <a:gd name="T7" fmla="*/ 173 h 344"/>
                  <a:gd name="T8" fmla="*/ 52 w 136"/>
                  <a:gd name="T9" fmla="*/ 44 h 344"/>
                  <a:gd name="T10" fmla="*/ 0 w 136"/>
                  <a:gd name="T11" fmla="*/ 44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accent2"/>
              </a:solidFill>
              <a:ln w="3175">
                <a:solidFill>
                  <a:schemeClr val="tx1"/>
                </a:solidFill>
                <a:round/>
                <a:headEnd/>
                <a:tailEnd/>
              </a:ln>
            </p:spPr>
            <p:txBody>
              <a:bodyPr wrap="none" anchor="ctr"/>
              <a:lstStyle/>
              <a:p>
                <a:pPr algn="r" eaLnBrk="0" hangingPunct="0"/>
                <a:endParaRPr lang="en-US" sz="4400" b="1" dirty="0">
                  <a:solidFill>
                    <a:srgbClr val="0000FF"/>
                  </a:solidFill>
                  <a:latin typeface="Arial" panose="020B0604020202020204" pitchFamily="34" charset="0"/>
                </a:endParaRPr>
              </a:p>
            </p:txBody>
          </p:sp>
          <p:sp>
            <p:nvSpPr>
              <p:cNvPr id="23713" name="Freeform 403"/>
              <p:cNvSpPr>
                <a:spLocks/>
              </p:cNvSpPr>
              <p:nvPr/>
            </p:nvSpPr>
            <p:spPr bwMode="auto">
              <a:xfrm>
                <a:off x="3072" y="2832"/>
                <a:ext cx="127" cy="320"/>
              </a:xfrm>
              <a:custGeom>
                <a:avLst/>
                <a:gdLst>
                  <a:gd name="T0" fmla="*/ 16 w 136"/>
                  <a:gd name="T1" fmla="*/ 0 h 344"/>
                  <a:gd name="T2" fmla="*/ 85 w 136"/>
                  <a:gd name="T3" fmla="*/ 0 h 344"/>
                  <a:gd name="T4" fmla="*/ 85 w 136"/>
                  <a:gd name="T5" fmla="*/ 140 h 344"/>
                  <a:gd name="T6" fmla="*/ 65 w 136"/>
                  <a:gd name="T7" fmla="*/ 207 h 344"/>
                  <a:gd name="T8" fmla="*/ 65 w 136"/>
                  <a:gd name="T9" fmla="*/ 53 h 344"/>
                  <a:gd name="T10" fmla="*/ 0 w 136"/>
                  <a:gd name="T11" fmla="*/ 53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accent2"/>
              </a:solidFill>
              <a:ln w="3175">
                <a:solidFill>
                  <a:schemeClr val="tx1"/>
                </a:solidFill>
                <a:round/>
                <a:headEnd/>
                <a:tailEnd/>
              </a:ln>
            </p:spPr>
            <p:txBody>
              <a:bodyPr wrap="none" anchor="ctr"/>
              <a:lstStyle/>
              <a:p>
                <a:pPr algn="r" eaLnBrk="0" hangingPunct="0"/>
                <a:endParaRPr lang="en-US" sz="4400" b="1" dirty="0">
                  <a:solidFill>
                    <a:srgbClr val="0000FF"/>
                  </a:solidFill>
                  <a:latin typeface="Arial" panose="020B0604020202020204" pitchFamily="34" charset="0"/>
                </a:endParaRPr>
              </a:p>
            </p:txBody>
          </p:sp>
        </p:grpSp>
        <p:grpSp>
          <p:nvGrpSpPr>
            <p:cNvPr id="23567" name="Group 404"/>
            <p:cNvGrpSpPr>
              <a:grpSpLocks/>
            </p:cNvGrpSpPr>
            <p:nvPr/>
          </p:nvGrpSpPr>
          <p:grpSpPr bwMode="auto">
            <a:xfrm flipH="1">
              <a:off x="2496" y="2832"/>
              <a:ext cx="136" cy="632"/>
              <a:chOff x="3072" y="2832"/>
              <a:chExt cx="136" cy="632"/>
            </a:xfrm>
          </p:grpSpPr>
          <p:sp>
            <p:nvSpPr>
              <p:cNvPr id="23715" name="Freeform 405"/>
              <p:cNvSpPr>
                <a:spLocks/>
              </p:cNvSpPr>
              <p:nvPr/>
            </p:nvSpPr>
            <p:spPr bwMode="auto">
              <a:xfrm>
                <a:off x="3072" y="3120"/>
                <a:ext cx="136" cy="344"/>
              </a:xfrm>
              <a:custGeom>
                <a:avLst/>
                <a:gdLst>
                  <a:gd name="T0" fmla="*/ 24 w 136"/>
                  <a:gd name="T1" fmla="*/ 0 h 344"/>
                  <a:gd name="T2" fmla="*/ 136 w 136"/>
                  <a:gd name="T3" fmla="*/ 0 h 344"/>
                  <a:gd name="T4" fmla="*/ 136 w 136"/>
                  <a:gd name="T5" fmla="*/ 232 h 344"/>
                  <a:gd name="T6" fmla="*/ 106 w 136"/>
                  <a:gd name="T7" fmla="*/ 344 h 344"/>
                  <a:gd name="T8" fmla="*/ 106 w 136"/>
                  <a:gd name="T9" fmla="*/ 88 h 344"/>
                  <a:gd name="T10" fmla="*/ 0 w 136"/>
                  <a:gd name="T11" fmla="*/ 88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accent2"/>
              </a:solidFill>
              <a:ln w="3175">
                <a:solidFill>
                  <a:schemeClr val="tx1"/>
                </a:solidFill>
                <a:round/>
                <a:headEnd/>
                <a:tailEnd/>
              </a:ln>
            </p:spPr>
            <p:txBody>
              <a:bodyPr wrap="none" anchor="ctr"/>
              <a:lstStyle/>
              <a:p>
                <a:pPr algn="r" eaLnBrk="0" hangingPunct="0"/>
                <a:endParaRPr lang="en-US" sz="4400" b="1" dirty="0">
                  <a:solidFill>
                    <a:srgbClr val="0000FF"/>
                  </a:solidFill>
                  <a:latin typeface="Arial" panose="020B0604020202020204" pitchFamily="34" charset="0"/>
                </a:endParaRPr>
              </a:p>
            </p:txBody>
          </p:sp>
          <p:sp>
            <p:nvSpPr>
              <p:cNvPr id="23716" name="Freeform 406"/>
              <p:cNvSpPr>
                <a:spLocks/>
              </p:cNvSpPr>
              <p:nvPr/>
            </p:nvSpPr>
            <p:spPr bwMode="auto">
              <a:xfrm>
                <a:off x="3072" y="2976"/>
                <a:ext cx="123" cy="312"/>
              </a:xfrm>
              <a:custGeom>
                <a:avLst/>
                <a:gdLst>
                  <a:gd name="T0" fmla="*/ 12 w 136"/>
                  <a:gd name="T1" fmla="*/ 0 h 344"/>
                  <a:gd name="T2" fmla="*/ 66 w 136"/>
                  <a:gd name="T3" fmla="*/ 0 h 344"/>
                  <a:gd name="T4" fmla="*/ 66 w 136"/>
                  <a:gd name="T5" fmla="*/ 116 h 344"/>
                  <a:gd name="T6" fmla="*/ 52 w 136"/>
                  <a:gd name="T7" fmla="*/ 173 h 344"/>
                  <a:gd name="T8" fmla="*/ 52 w 136"/>
                  <a:gd name="T9" fmla="*/ 44 h 344"/>
                  <a:gd name="T10" fmla="*/ 0 w 136"/>
                  <a:gd name="T11" fmla="*/ 44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accent2"/>
              </a:solidFill>
              <a:ln w="3175">
                <a:solidFill>
                  <a:schemeClr val="tx1"/>
                </a:solidFill>
                <a:round/>
                <a:headEnd/>
                <a:tailEnd/>
              </a:ln>
            </p:spPr>
            <p:txBody>
              <a:bodyPr wrap="none" anchor="ctr"/>
              <a:lstStyle/>
              <a:p>
                <a:pPr algn="r" eaLnBrk="0" hangingPunct="0"/>
                <a:endParaRPr lang="en-US" sz="4400" b="1" dirty="0">
                  <a:solidFill>
                    <a:srgbClr val="0000FF"/>
                  </a:solidFill>
                  <a:latin typeface="Arial" panose="020B0604020202020204" pitchFamily="34" charset="0"/>
                </a:endParaRPr>
              </a:p>
            </p:txBody>
          </p:sp>
          <p:sp>
            <p:nvSpPr>
              <p:cNvPr id="23717" name="Freeform 407"/>
              <p:cNvSpPr>
                <a:spLocks/>
              </p:cNvSpPr>
              <p:nvPr/>
            </p:nvSpPr>
            <p:spPr bwMode="auto">
              <a:xfrm>
                <a:off x="3072" y="2832"/>
                <a:ext cx="127" cy="320"/>
              </a:xfrm>
              <a:custGeom>
                <a:avLst/>
                <a:gdLst>
                  <a:gd name="T0" fmla="*/ 16 w 136"/>
                  <a:gd name="T1" fmla="*/ 0 h 344"/>
                  <a:gd name="T2" fmla="*/ 85 w 136"/>
                  <a:gd name="T3" fmla="*/ 0 h 344"/>
                  <a:gd name="T4" fmla="*/ 85 w 136"/>
                  <a:gd name="T5" fmla="*/ 140 h 344"/>
                  <a:gd name="T6" fmla="*/ 65 w 136"/>
                  <a:gd name="T7" fmla="*/ 207 h 344"/>
                  <a:gd name="T8" fmla="*/ 65 w 136"/>
                  <a:gd name="T9" fmla="*/ 53 h 344"/>
                  <a:gd name="T10" fmla="*/ 0 w 136"/>
                  <a:gd name="T11" fmla="*/ 53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accent2"/>
              </a:solidFill>
              <a:ln w="3175">
                <a:solidFill>
                  <a:schemeClr val="tx1"/>
                </a:solidFill>
                <a:round/>
                <a:headEnd/>
                <a:tailEnd/>
              </a:ln>
            </p:spPr>
            <p:txBody>
              <a:bodyPr wrap="none" anchor="ctr"/>
              <a:lstStyle/>
              <a:p>
                <a:pPr algn="r" eaLnBrk="0" hangingPunct="0"/>
                <a:endParaRPr lang="en-US" sz="4400" b="1" dirty="0">
                  <a:solidFill>
                    <a:srgbClr val="0000FF"/>
                  </a:solidFill>
                  <a:latin typeface="Arial" panose="020B0604020202020204" pitchFamily="34" charset="0"/>
                </a:endParaRPr>
              </a:p>
            </p:txBody>
          </p:sp>
        </p:grpSp>
      </p:grpSp>
      <p:grpSp>
        <p:nvGrpSpPr>
          <p:cNvPr id="23568" name="Group 408"/>
          <p:cNvGrpSpPr>
            <a:grpSpLocks/>
          </p:cNvGrpSpPr>
          <p:nvPr/>
        </p:nvGrpSpPr>
        <p:grpSpPr bwMode="auto">
          <a:xfrm>
            <a:off x="6556375" y="5576888"/>
            <a:ext cx="227013" cy="344487"/>
            <a:chOff x="2496" y="2725"/>
            <a:chExt cx="712" cy="739"/>
          </a:xfrm>
        </p:grpSpPr>
        <p:sp>
          <p:nvSpPr>
            <p:cNvPr id="23719" name="Rectangle 409"/>
            <p:cNvSpPr>
              <a:spLocks noChangeArrowheads="1"/>
            </p:cNvSpPr>
            <p:nvPr/>
          </p:nvSpPr>
          <p:spPr bwMode="auto">
            <a:xfrm>
              <a:off x="2592" y="3312"/>
              <a:ext cx="528" cy="144"/>
            </a:xfrm>
            <a:prstGeom prst="rect">
              <a:avLst/>
            </a:prstGeom>
            <a:solidFill>
              <a:schemeClr val="accent2"/>
            </a:solidFill>
            <a:ln w="3175" algn="ctr">
              <a:solidFill>
                <a:schemeClr val="tx1"/>
              </a:solidFill>
              <a:miter lim="800000"/>
              <a:headEnd/>
              <a:tailEnd/>
            </a:ln>
          </p:spPr>
          <p:txBody>
            <a:bodyPr wrap="none" anchor="ctr"/>
            <a:lstStyle/>
            <a:p>
              <a:pPr algn="r" eaLnBrk="0" hangingPunct="0"/>
              <a:endParaRPr lang="en-US" sz="4400" b="1" dirty="0">
                <a:solidFill>
                  <a:srgbClr val="0000FF"/>
                </a:solidFill>
                <a:latin typeface="Arial" panose="020B0604020202020204" pitchFamily="34" charset="0"/>
              </a:endParaRPr>
            </a:p>
          </p:txBody>
        </p:sp>
        <p:sp>
          <p:nvSpPr>
            <p:cNvPr id="23720" name="Freeform 410"/>
            <p:cNvSpPr>
              <a:spLocks/>
            </p:cNvSpPr>
            <p:nvPr/>
          </p:nvSpPr>
          <p:spPr bwMode="auto">
            <a:xfrm>
              <a:off x="2592" y="2725"/>
              <a:ext cx="528" cy="587"/>
            </a:xfrm>
            <a:custGeom>
              <a:avLst/>
              <a:gdLst>
                <a:gd name="T0" fmla="*/ 48 w 528"/>
                <a:gd name="T1" fmla="*/ 11 h 587"/>
                <a:gd name="T2" fmla="*/ 480 w 528"/>
                <a:gd name="T3" fmla="*/ 11 h 587"/>
                <a:gd name="T4" fmla="*/ 528 w 528"/>
                <a:gd name="T5" fmla="*/ 587 h 587"/>
                <a:gd name="T6" fmla="*/ 0 w 528"/>
                <a:gd name="T7" fmla="*/ 587 h 587"/>
                <a:gd name="T8" fmla="*/ 32 w 528"/>
                <a:gd name="T9" fmla="*/ 0 h 587"/>
                <a:gd name="T10" fmla="*/ 0 60000 65536"/>
                <a:gd name="T11" fmla="*/ 0 60000 65536"/>
                <a:gd name="T12" fmla="*/ 0 60000 65536"/>
                <a:gd name="T13" fmla="*/ 0 60000 65536"/>
                <a:gd name="T14" fmla="*/ 0 60000 65536"/>
                <a:gd name="T15" fmla="*/ 0 w 528"/>
                <a:gd name="T16" fmla="*/ 0 h 587"/>
                <a:gd name="T17" fmla="*/ 528 w 528"/>
                <a:gd name="T18" fmla="*/ 587 h 587"/>
              </a:gdLst>
              <a:ahLst/>
              <a:cxnLst>
                <a:cxn ang="T10">
                  <a:pos x="T0" y="T1"/>
                </a:cxn>
                <a:cxn ang="T11">
                  <a:pos x="T2" y="T3"/>
                </a:cxn>
                <a:cxn ang="T12">
                  <a:pos x="T4" y="T5"/>
                </a:cxn>
                <a:cxn ang="T13">
                  <a:pos x="T6" y="T7"/>
                </a:cxn>
                <a:cxn ang="T14">
                  <a:pos x="T8" y="T9"/>
                </a:cxn>
              </a:cxnLst>
              <a:rect l="T15" t="T16" r="T17" b="T18"/>
              <a:pathLst>
                <a:path w="528" h="587">
                  <a:moveTo>
                    <a:pt x="48" y="11"/>
                  </a:moveTo>
                  <a:lnTo>
                    <a:pt x="480" y="11"/>
                  </a:lnTo>
                  <a:lnTo>
                    <a:pt x="528" y="587"/>
                  </a:lnTo>
                  <a:lnTo>
                    <a:pt x="0" y="587"/>
                  </a:lnTo>
                  <a:lnTo>
                    <a:pt x="32" y="0"/>
                  </a:lnTo>
                </a:path>
              </a:pathLst>
            </a:custGeom>
            <a:solidFill>
              <a:schemeClr val="accent2"/>
            </a:solidFill>
            <a:ln w="3175">
              <a:solidFill>
                <a:schemeClr val="tx1"/>
              </a:solidFill>
              <a:round/>
              <a:headEnd/>
              <a:tailEnd/>
            </a:ln>
          </p:spPr>
          <p:txBody>
            <a:bodyPr wrap="none" anchor="ctr"/>
            <a:lstStyle/>
            <a:p>
              <a:pPr algn="r" eaLnBrk="0" hangingPunct="0"/>
              <a:endParaRPr lang="en-US" sz="4400" b="1" dirty="0">
                <a:solidFill>
                  <a:srgbClr val="0000FF"/>
                </a:solidFill>
                <a:latin typeface="Arial" panose="020B0604020202020204" pitchFamily="34" charset="0"/>
              </a:endParaRPr>
            </a:p>
          </p:txBody>
        </p:sp>
        <p:grpSp>
          <p:nvGrpSpPr>
            <p:cNvPr id="23569" name="Group 411"/>
            <p:cNvGrpSpPr>
              <a:grpSpLocks/>
            </p:cNvGrpSpPr>
            <p:nvPr/>
          </p:nvGrpSpPr>
          <p:grpSpPr bwMode="auto">
            <a:xfrm>
              <a:off x="3072" y="2832"/>
              <a:ext cx="136" cy="632"/>
              <a:chOff x="3072" y="2832"/>
              <a:chExt cx="136" cy="632"/>
            </a:xfrm>
          </p:grpSpPr>
          <p:sp>
            <p:nvSpPr>
              <p:cNvPr id="23722" name="Freeform 412"/>
              <p:cNvSpPr>
                <a:spLocks/>
              </p:cNvSpPr>
              <p:nvPr/>
            </p:nvSpPr>
            <p:spPr bwMode="auto">
              <a:xfrm>
                <a:off x="3072" y="3120"/>
                <a:ext cx="136" cy="344"/>
              </a:xfrm>
              <a:custGeom>
                <a:avLst/>
                <a:gdLst>
                  <a:gd name="T0" fmla="*/ 24 w 136"/>
                  <a:gd name="T1" fmla="*/ 0 h 344"/>
                  <a:gd name="T2" fmla="*/ 136 w 136"/>
                  <a:gd name="T3" fmla="*/ 0 h 344"/>
                  <a:gd name="T4" fmla="*/ 136 w 136"/>
                  <a:gd name="T5" fmla="*/ 232 h 344"/>
                  <a:gd name="T6" fmla="*/ 106 w 136"/>
                  <a:gd name="T7" fmla="*/ 344 h 344"/>
                  <a:gd name="T8" fmla="*/ 106 w 136"/>
                  <a:gd name="T9" fmla="*/ 88 h 344"/>
                  <a:gd name="T10" fmla="*/ 0 w 136"/>
                  <a:gd name="T11" fmla="*/ 88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accent2"/>
              </a:solidFill>
              <a:ln w="3175">
                <a:solidFill>
                  <a:schemeClr val="tx1"/>
                </a:solidFill>
                <a:round/>
                <a:headEnd/>
                <a:tailEnd/>
              </a:ln>
            </p:spPr>
            <p:txBody>
              <a:bodyPr wrap="none" anchor="ctr"/>
              <a:lstStyle/>
              <a:p>
                <a:pPr algn="r" eaLnBrk="0" hangingPunct="0"/>
                <a:endParaRPr lang="en-US" sz="4400" b="1" dirty="0">
                  <a:solidFill>
                    <a:srgbClr val="0000FF"/>
                  </a:solidFill>
                  <a:latin typeface="Arial" panose="020B0604020202020204" pitchFamily="34" charset="0"/>
                </a:endParaRPr>
              </a:p>
            </p:txBody>
          </p:sp>
          <p:sp>
            <p:nvSpPr>
              <p:cNvPr id="23723" name="Freeform 413"/>
              <p:cNvSpPr>
                <a:spLocks/>
              </p:cNvSpPr>
              <p:nvPr/>
            </p:nvSpPr>
            <p:spPr bwMode="auto">
              <a:xfrm>
                <a:off x="3072" y="2976"/>
                <a:ext cx="123" cy="312"/>
              </a:xfrm>
              <a:custGeom>
                <a:avLst/>
                <a:gdLst>
                  <a:gd name="T0" fmla="*/ 12 w 136"/>
                  <a:gd name="T1" fmla="*/ 0 h 344"/>
                  <a:gd name="T2" fmla="*/ 66 w 136"/>
                  <a:gd name="T3" fmla="*/ 0 h 344"/>
                  <a:gd name="T4" fmla="*/ 66 w 136"/>
                  <a:gd name="T5" fmla="*/ 116 h 344"/>
                  <a:gd name="T6" fmla="*/ 52 w 136"/>
                  <a:gd name="T7" fmla="*/ 173 h 344"/>
                  <a:gd name="T8" fmla="*/ 52 w 136"/>
                  <a:gd name="T9" fmla="*/ 44 h 344"/>
                  <a:gd name="T10" fmla="*/ 0 w 136"/>
                  <a:gd name="T11" fmla="*/ 44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accent2"/>
              </a:solidFill>
              <a:ln w="3175">
                <a:solidFill>
                  <a:schemeClr val="tx1"/>
                </a:solidFill>
                <a:round/>
                <a:headEnd/>
                <a:tailEnd/>
              </a:ln>
            </p:spPr>
            <p:txBody>
              <a:bodyPr wrap="none" anchor="ctr"/>
              <a:lstStyle/>
              <a:p>
                <a:pPr algn="r" eaLnBrk="0" hangingPunct="0"/>
                <a:endParaRPr lang="en-US" sz="4400" b="1" dirty="0">
                  <a:solidFill>
                    <a:srgbClr val="0000FF"/>
                  </a:solidFill>
                  <a:latin typeface="Arial" panose="020B0604020202020204" pitchFamily="34" charset="0"/>
                </a:endParaRPr>
              </a:p>
            </p:txBody>
          </p:sp>
          <p:sp>
            <p:nvSpPr>
              <p:cNvPr id="23724" name="Freeform 414"/>
              <p:cNvSpPr>
                <a:spLocks/>
              </p:cNvSpPr>
              <p:nvPr/>
            </p:nvSpPr>
            <p:spPr bwMode="auto">
              <a:xfrm>
                <a:off x="3072" y="2832"/>
                <a:ext cx="127" cy="320"/>
              </a:xfrm>
              <a:custGeom>
                <a:avLst/>
                <a:gdLst>
                  <a:gd name="T0" fmla="*/ 16 w 136"/>
                  <a:gd name="T1" fmla="*/ 0 h 344"/>
                  <a:gd name="T2" fmla="*/ 85 w 136"/>
                  <a:gd name="T3" fmla="*/ 0 h 344"/>
                  <a:gd name="T4" fmla="*/ 85 w 136"/>
                  <a:gd name="T5" fmla="*/ 140 h 344"/>
                  <a:gd name="T6" fmla="*/ 65 w 136"/>
                  <a:gd name="T7" fmla="*/ 207 h 344"/>
                  <a:gd name="T8" fmla="*/ 65 w 136"/>
                  <a:gd name="T9" fmla="*/ 53 h 344"/>
                  <a:gd name="T10" fmla="*/ 0 w 136"/>
                  <a:gd name="T11" fmla="*/ 53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accent2"/>
              </a:solidFill>
              <a:ln w="3175">
                <a:solidFill>
                  <a:schemeClr val="tx1"/>
                </a:solidFill>
                <a:round/>
                <a:headEnd/>
                <a:tailEnd/>
              </a:ln>
            </p:spPr>
            <p:txBody>
              <a:bodyPr wrap="none" anchor="ctr"/>
              <a:lstStyle/>
              <a:p>
                <a:pPr algn="r" eaLnBrk="0" hangingPunct="0"/>
                <a:endParaRPr lang="en-US" sz="4400" b="1" dirty="0">
                  <a:solidFill>
                    <a:srgbClr val="0000FF"/>
                  </a:solidFill>
                  <a:latin typeface="Arial" panose="020B0604020202020204" pitchFamily="34" charset="0"/>
                </a:endParaRPr>
              </a:p>
            </p:txBody>
          </p:sp>
        </p:grpSp>
        <p:grpSp>
          <p:nvGrpSpPr>
            <p:cNvPr id="563424" name="Group 415"/>
            <p:cNvGrpSpPr>
              <a:grpSpLocks/>
            </p:cNvGrpSpPr>
            <p:nvPr/>
          </p:nvGrpSpPr>
          <p:grpSpPr bwMode="auto">
            <a:xfrm flipH="1">
              <a:off x="2496" y="2832"/>
              <a:ext cx="136" cy="632"/>
              <a:chOff x="3072" y="2832"/>
              <a:chExt cx="136" cy="632"/>
            </a:xfrm>
          </p:grpSpPr>
          <p:sp>
            <p:nvSpPr>
              <p:cNvPr id="23726" name="Freeform 416"/>
              <p:cNvSpPr>
                <a:spLocks/>
              </p:cNvSpPr>
              <p:nvPr/>
            </p:nvSpPr>
            <p:spPr bwMode="auto">
              <a:xfrm>
                <a:off x="3072" y="3120"/>
                <a:ext cx="136" cy="344"/>
              </a:xfrm>
              <a:custGeom>
                <a:avLst/>
                <a:gdLst>
                  <a:gd name="T0" fmla="*/ 24 w 136"/>
                  <a:gd name="T1" fmla="*/ 0 h 344"/>
                  <a:gd name="T2" fmla="*/ 136 w 136"/>
                  <a:gd name="T3" fmla="*/ 0 h 344"/>
                  <a:gd name="T4" fmla="*/ 136 w 136"/>
                  <a:gd name="T5" fmla="*/ 232 h 344"/>
                  <a:gd name="T6" fmla="*/ 106 w 136"/>
                  <a:gd name="T7" fmla="*/ 344 h 344"/>
                  <a:gd name="T8" fmla="*/ 106 w 136"/>
                  <a:gd name="T9" fmla="*/ 88 h 344"/>
                  <a:gd name="T10" fmla="*/ 0 w 136"/>
                  <a:gd name="T11" fmla="*/ 88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accent2"/>
              </a:solidFill>
              <a:ln w="3175">
                <a:solidFill>
                  <a:schemeClr val="tx1"/>
                </a:solidFill>
                <a:round/>
                <a:headEnd/>
                <a:tailEnd/>
              </a:ln>
            </p:spPr>
            <p:txBody>
              <a:bodyPr wrap="none" anchor="ctr"/>
              <a:lstStyle/>
              <a:p>
                <a:pPr algn="r" eaLnBrk="0" hangingPunct="0"/>
                <a:endParaRPr lang="en-US" sz="4400" b="1" dirty="0">
                  <a:solidFill>
                    <a:srgbClr val="0000FF"/>
                  </a:solidFill>
                  <a:latin typeface="Arial" panose="020B0604020202020204" pitchFamily="34" charset="0"/>
                </a:endParaRPr>
              </a:p>
            </p:txBody>
          </p:sp>
          <p:sp>
            <p:nvSpPr>
              <p:cNvPr id="23727" name="Freeform 417"/>
              <p:cNvSpPr>
                <a:spLocks/>
              </p:cNvSpPr>
              <p:nvPr/>
            </p:nvSpPr>
            <p:spPr bwMode="auto">
              <a:xfrm>
                <a:off x="3072" y="2976"/>
                <a:ext cx="123" cy="312"/>
              </a:xfrm>
              <a:custGeom>
                <a:avLst/>
                <a:gdLst>
                  <a:gd name="T0" fmla="*/ 12 w 136"/>
                  <a:gd name="T1" fmla="*/ 0 h 344"/>
                  <a:gd name="T2" fmla="*/ 66 w 136"/>
                  <a:gd name="T3" fmla="*/ 0 h 344"/>
                  <a:gd name="T4" fmla="*/ 66 w 136"/>
                  <a:gd name="T5" fmla="*/ 116 h 344"/>
                  <a:gd name="T6" fmla="*/ 52 w 136"/>
                  <a:gd name="T7" fmla="*/ 173 h 344"/>
                  <a:gd name="T8" fmla="*/ 52 w 136"/>
                  <a:gd name="T9" fmla="*/ 44 h 344"/>
                  <a:gd name="T10" fmla="*/ 0 w 136"/>
                  <a:gd name="T11" fmla="*/ 44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accent2"/>
              </a:solidFill>
              <a:ln w="3175">
                <a:solidFill>
                  <a:schemeClr val="tx1"/>
                </a:solidFill>
                <a:round/>
                <a:headEnd/>
                <a:tailEnd/>
              </a:ln>
            </p:spPr>
            <p:txBody>
              <a:bodyPr wrap="none" anchor="ctr"/>
              <a:lstStyle/>
              <a:p>
                <a:pPr algn="r" eaLnBrk="0" hangingPunct="0"/>
                <a:endParaRPr lang="en-US" sz="4400" b="1" dirty="0">
                  <a:solidFill>
                    <a:srgbClr val="0000FF"/>
                  </a:solidFill>
                  <a:latin typeface="Arial" panose="020B0604020202020204" pitchFamily="34" charset="0"/>
                </a:endParaRPr>
              </a:p>
            </p:txBody>
          </p:sp>
          <p:sp>
            <p:nvSpPr>
              <p:cNvPr id="23728" name="Freeform 418"/>
              <p:cNvSpPr>
                <a:spLocks/>
              </p:cNvSpPr>
              <p:nvPr/>
            </p:nvSpPr>
            <p:spPr bwMode="auto">
              <a:xfrm>
                <a:off x="3072" y="2832"/>
                <a:ext cx="127" cy="320"/>
              </a:xfrm>
              <a:custGeom>
                <a:avLst/>
                <a:gdLst>
                  <a:gd name="T0" fmla="*/ 16 w 136"/>
                  <a:gd name="T1" fmla="*/ 0 h 344"/>
                  <a:gd name="T2" fmla="*/ 85 w 136"/>
                  <a:gd name="T3" fmla="*/ 0 h 344"/>
                  <a:gd name="T4" fmla="*/ 85 w 136"/>
                  <a:gd name="T5" fmla="*/ 140 h 344"/>
                  <a:gd name="T6" fmla="*/ 65 w 136"/>
                  <a:gd name="T7" fmla="*/ 207 h 344"/>
                  <a:gd name="T8" fmla="*/ 65 w 136"/>
                  <a:gd name="T9" fmla="*/ 53 h 344"/>
                  <a:gd name="T10" fmla="*/ 0 w 136"/>
                  <a:gd name="T11" fmla="*/ 53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accent2"/>
              </a:solidFill>
              <a:ln w="3175">
                <a:solidFill>
                  <a:schemeClr val="tx1"/>
                </a:solidFill>
                <a:round/>
                <a:headEnd/>
                <a:tailEnd/>
              </a:ln>
            </p:spPr>
            <p:txBody>
              <a:bodyPr wrap="none" anchor="ctr"/>
              <a:lstStyle/>
              <a:p>
                <a:pPr algn="r" eaLnBrk="0" hangingPunct="0"/>
                <a:endParaRPr lang="en-US" sz="4400" b="1" dirty="0">
                  <a:solidFill>
                    <a:srgbClr val="0000FF"/>
                  </a:solidFill>
                  <a:latin typeface="Arial" panose="020B0604020202020204" pitchFamily="34" charset="0"/>
                </a:endParaRPr>
              </a:p>
            </p:txBody>
          </p:sp>
        </p:grpSp>
      </p:grpSp>
      <p:grpSp>
        <p:nvGrpSpPr>
          <p:cNvPr id="563425" name="Group 419"/>
          <p:cNvGrpSpPr>
            <a:grpSpLocks/>
          </p:cNvGrpSpPr>
          <p:nvPr/>
        </p:nvGrpSpPr>
        <p:grpSpPr bwMode="auto">
          <a:xfrm>
            <a:off x="7175500" y="5576888"/>
            <a:ext cx="227013" cy="344487"/>
            <a:chOff x="2496" y="2725"/>
            <a:chExt cx="712" cy="739"/>
          </a:xfrm>
        </p:grpSpPr>
        <p:sp>
          <p:nvSpPr>
            <p:cNvPr id="23730" name="Rectangle 420"/>
            <p:cNvSpPr>
              <a:spLocks noChangeArrowheads="1"/>
            </p:cNvSpPr>
            <p:nvPr/>
          </p:nvSpPr>
          <p:spPr bwMode="auto">
            <a:xfrm>
              <a:off x="2592" y="3312"/>
              <a:ext cx="528" cy="144"/>
            </a:xfrm>
            <a:prstGeom prst="rect">
              <a:avLst/>
            </a:prstGeom>
            <a:solidFill>
              <a:schemeClr val="accent2"/>
            </a:solidFill>
            <a:ln w="3175" algn="ctr">
              <a:solidFill>
                <a:schemeClr val="tx1"/>
              </a:solidFill>
              <a:miter lim="800000"/>
              <a:headEnd/>
              <a:tailEnd/>
            </a:ln>
          </p:spPr>
          <p:txBody>
            <a:bodyPr wrap="none" anchor="ctr"/>
            <a:lstStyle/>
            <a:p>
              <a:pPr algn="r" eaLnBrk="0" hangingPunct="0"/>
              <a:endParaRPr lang="en-US" sz="4400" b="1" dirty="0">
                <a:solidFill>
                  <a:srgbClr val="0000FF"/>
                </a:solidFill>
                <a:latin typeface="Arial" panose="020B0604020202020204" pitchFamily="34" charset="0"/>
              </a:endParaRPr>
            </a:p>
          </p:txBody>
        </p:sp>
        <p:sp>
          <p:nvSpPr>
            <p:cNvPr id="23731" name="Freeform 421"/>
            <p:cNvSpPr>
              <a:spLocks/>
            </p:cNvSpPr>
            <p:nvPr/>
          </p:nvSpPr>
          <p:spPr bwMode="auto">
            <a:xfrm>
              <a:off x="2592" y="2725"/>
              <a:ext cx="528" cy="587"/>
            </a:xfrm>
            <a:custGeom>
              <a:avLst/>
              <a:gdLst>
                <a:gd name="T0" fmla="*/ 48 w 528"/>
                <a:gd name="T1" fmla="*/ 11 h 587"/>
                <a:gd name="T2" fmla="*/ 480 w 528"/>
                <a:gd name="T3" fmla="*/ 11 h 587"/>
                <a:gd name="T4" fmla="*/ 528 w 528"/>
                <a:gd name="T5" fmla="*/ 587 h 587"/>
                <a:gd name="T6" fmla="*/ 0 w 528"/>
                <a:gd name="T7" fmla="*/ 587 h 587"/>
                <a:gd name="T8" fmla="*/ 32 w 528"/>
                <a:gd name="T9" fmla="*/ 0 h 587"/>
                <a:gd name="T10" fmla="*/ 0 60000 65536"/>
                <a:gd name="T11" fmla="*/ 0 60000 65536"/>
                <a:gd name="T12" fmla="*/ 0 60000 65536"/>
                <a:gd name="T13" fmla="*/ 0 60000 65536"/>
                <a:gd name="T14" fmla="*/ 0 60000 65536"/>
                <a:gd name="T15" fmla="*/ 0 w 528"/>
                <a:gd name="T16" fmla="*/ 0 h 587"/>
                <a:gd name="T17" fmla="*/ 528 w 528"/>
                <a:gd name="T18" fmla="*/ 587 h 587"/>
              </a:gdLst>
              <a:ahLst/>
              <a:cxnLst>
                <a:cxn ang="T10">
                  <a:pos x="T0" y="T1"/>
                </a:cxn>
                <a:cxn ang="T11">
                  <a:pos x="T2" y="T3"/>
                </a:cxn>
                <a:cxn ang="T12">
                  <a:pos x="T4" y="T5"/>
                </a:cxn>
                <a:cxn ang="T13">
                  <a:pos x="T6" y="T7"/>
                </a:cxn>
                <a:cxn ang="T14">
                  <a:pos x="T8" y="T9"/>
                </a:cxn>
              </a:cxnLst>
              <a:rect l="T15" t="T16" r="T17" b="T18"/>
              <a:pathLst>
                <a:path w="528" h="587">
                  <a:moveTo>
                    <a:pt x="48" y="11"/>
                  </a:moveTo>
                  <a:lnTo>
                    <a:pt x="480" y="11"/>
                  </a:lnTo>
                  <a:lnTo>
                    <a:pt x="528" y="587"/>
                  </a:lnTo>
                  <a:lnTo>
                    <a:pt x="0" y="587"/>
                  </a:lnTo>
                  <a:lnTo>
                    <a:pt x="32" y="0"/>
                  </a:lnTo>
                </a:path>
              </a:pathLst>
            </a:custGeom>
            <a:solidFill>
              <a:schemeClr val="accent2"/>
            </a:solidFill>
            <a:ln w="3175">
              <a:solidFill>
                <a:schemeClr val="tx1"/>
              </a:solidFill>
              <a:round/>
              <a:headEnd/>
              <a:tailEnd/>
            </a:ln>
          </p:spPr>
          <p:txBody>
            <a:bodyPr wrap="none" anchor="ctr"/>
            <a:lstStyle/>
            <a:p>
              <a:pPr algn="r" eaLnBrk="0" hangingPunct="0"/>
              <a:endParaRPr lang="en-US" sz="4400" b="1" dirty="0">
                <a:solidFill>
                  <a:srgbClr val="0000FF"/>
                </a:solidFill>
                <a:latin typeface="Arial" panose="020B0604020202020204" pitchFamily="34" charset="0"/>
              </a:endParaRPr>
            </a:p>
          </p:txBody>
        </p:sp>
        <p:grpSp>
          <p:nvGrpSpPr>
            <p:cNvPr id="563426" name="Group 422"/>
            <p:cNvGrpSpPr>
              <a:grpSpLocks/>
            </p:cNvGrpSpPr>
            <p:nvPr/>
          </p:nvGrpSpPr>
          <p:grpSpPr bwMode="auto">
            <a:xfrm>
              <a:off x="3072" y="2832"/>
              <a:ext cx="136" cy="632"/>
              <a:chOff x="3072" y="2832"/>
              <a:chExt cx="136" cy="632"/>
            </a:xfrm>
          </p:grpSpPr>
          <p:sp>
            <p:nvSpPr>
              <p:cNvPr id="23733" name="Freeform 423"/>
              <p:cNvSpPr>
                <a:spLocks/>
              </p:cNvSpPr>
              <p:nvPr/>
            </p:nvSpPr>
            <p:spPr bwMode="auto">
              <a:xfrm>
                <a:off x="3072" y="3120"/>
                <a:ext cx="136" cy="344"/>
              </a:xfrm>
              <a:custGeom>
                <a:avLst/>
                <a:gdLst>
                  <a:gd name="T0" fmla="*/ 24 w 136"/>
                  <a:gd name="T1" fmla="*/ 0 h 344"/>
                  <a:gd name="T2" fmla="*/ 136 w 136"/>
                  <a:gd name="T3" fmla="*/ 0 h 344"/>
                  <a:gd name="T4" fmla="*/ 136 w 136"/>
                  <a:gd name="T5" fmla="*/ 232 h 344"/>
                  <a:gd name="T6" fmla="*/ 106 w 136"/>
                  <a:gd name="T7" fmla="*/ 344 h 344"/>
                  <a:gd name="T8" fmla="*/ 106 w 136"/>
                  <a:gd name="T9" fmla="*/ 88 h 344"/>
                  <a:gd name="T10" fmla="*/ 0 w 136"/>
                  <a:gd name="T11" fmla="*/ 88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accent2"/>
              </a:solidFill>
              <a:ln w="3175">
                <a:solidFill>
                  <a:schemeClr val="tx1"/>
                </a:solidFill>
                <a:round/>
                <a:headEnd/>
                <a:tailEnd/>
              </a:ln>
            </p:spPr>
            <p:txBody>
              <a:bodyPr wrap="none" anchor="ctr"/>
              <a:lstStyle/>
              <a:p>
                <a:pPr algn="r" eaLnBrk="0" hangingPunct="0"/>
                <a:endParaRPr lang="en-US" sz="4400" b="1" dirty="0">
                  <a:solidFill>
                    <a:srgbClr val="0000FF"/>
                  </a:solidFill>
                  <a:latin typeface="Arial" panose="020B0604020202020204" pitchFamily="34" charset="0"/>
                </a:endParaRPr>
              </a:p>
            </p:txBody>
          </p:sp>
          <p:sp>
            <p:nvSpPr>
              <p:cNvPr id="23734" name="Freeform 424"/>
              <p:cNvSpPr>
                <a:spLocks/>
              </p:cNvSpPr>
              <p:nvPr/>
            </p:nvSpPr>
            <p:spPr bwMode="auto">
              <a:xfrm>
                <a:off x="3072" y="2976"/>
                <a:ext cx="123" cy="312"/>
              </a:xfrm>
              <a:custGeom>
                <a:avLst/>
                <a:gdLst>
                  <a:gd name="T0" fmla="*/ 12 w 136"/>
                  <a:gd name="T1" fmla="*/ 0 h 344"/>
                  <a:gd name="T2" fmla="*/ 66 w 136"/>
                  <a:gd name="T3" fmla="*/ 0 h 344"/>
                  <a:gd name="T4" fmla="*/ 66 w 136"/>
                  <a:gd name="T5" fmla="*/ 116 h 344"/>
                  <a:gd name="T6" fmla="*/ 52 w 136"/>
                  <a:gd name="T7" fmla="*/ 173 h 344"/>
                  <a:gd name="T8" fmla="*/ 52 w 136"/>
                  <a:gd name="T9" fmla="*/ 44 h 344"/>
                  <a:gd name="T10" fmla="*/ 0 w 136"/>
                  <a:gd name="T11" fmla="*/ 44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accent2"/>
              </a:solidFill>
              <a:ln w="3175">
                <a:solidFill>
                  <a:schemeClr val="tx1"/>
                </a:solidFill>
                <a:round/>
                <a:headEnd/>
                <a:tailEnd/>
              </a:ln>
            </p:spPr>
            <p:txBody>
              <a:bodyPr wrap="none" anchor="ctr"/>
              <a:lstStyle/>
              <a:p>
                <a:pPr algn="r" eaLnBrk="0" hangingPunct="0"/>
                <a:endParaRPr lang="en-US" sz="4400" b="1" dirty="0">
                  <a:solidFill>
                    <a:srgbClr val="0000FF"/>
                  </a:solidFill>
                  <a:latin typeface="Arial" panose="020B0604020202020204" pitchFamily="34" charset="0"/>
                </a:endParaRPr>
              </a:p>
            </p:txBody>
          </p:sp>
          <p:sp>
            <p:nvSpPr>
              <p:cNvPr id="23735" name="Freeform 425"/>
              <p:cNvSpPr>
                <a:spLocks/>
              </p:cNvSpPr>
              <p:nvPr/>
            </p:nvSpPr>
            <p:spPr bwMode="auto">
              <a:xfrm>
                <a:off x="3072" y="2832"/>
                <a:ext cx="127" cy="320"/>
              </a:xfrm>
              <a:custGeom>
                <a:avLst/>
                <a:gdLst>
                  <a:gd name="T0" fmla="*/ 16 w 136"/>
                  <a:gd name="T1" fmla="*/ 0 h 344"/>
                  <a:gd name="T2" fmla="*/ 85 w 136"/>
                  <a:gd name="T3" fmla="*/ 0 h 344"/>
                  <a:gd name="T4" fmla="*/ 85 w 136"/>
                  <a:gd name="T5" fmla="*/ 140 h 344"/>
                  <a:gd name="T6" fmla="*/ 65 w 136"/>
                  <a:gd name="T7" fmla="*/ 207 h 344"/>
                  <a:gd name="T8" fmla="*/ 65 w 136"/>
                  <a:gd name="T9" fmla="*/ 53 h 344"/>
                  <a:gd name="T10" fmla="*/ 0 w 136"/>
                  <a:gd name="T11" fmla="*/ 53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accent2"/>
              </a:solidFill>
              <a:ln w="3175">
                <a:solidFill>
                  <a:schemeClr val="tx1"/>
                </a:solidFill>
                <a:round/>
                <a:headEnd/>
                <a:tailEnd/>
              </a:ln>
            </p:spPr>
            <p:txBody>
              <a:bodyPr wrap="none" anchor="ctr"/>
              <a:lstStyle/>
              <a:p>
                <a:pPr algn="r" eaLnBrk="0" hangingPunct="0"/>
                <a:endParaRPr lang="en-US" sz="4400" b="1" dirty="0">
                  <a:solidFill>
                    <a:srgbClr val="0000FF"/>
                  </a:solidFill>
                  <a:latin typeface="Arial" panose="020B0604020202020204" pitchFamily="34" charset="0"/>
                </a:endParaRPr>
              </a:p>
            </p:txBody>
          </p:sp>
        </p:grpSp>
        <p:grpSp>
          <p:nvGrpSpPr>
            <p:cNvPr id="563427" name="Group 426"/>
            <p:cNvGrpSpPr>
              <a:grpSpLocks/>
            </p:cNvGrpSpPr>
            <p:nvPr/>
          </p:nvGrpSpPr>
          <p:grpSpPr bwMode="auto">
            <a:xfrm flipH="1">
              <a:off x="2496" y="2832"/>
              <a:ext cx="136" cy="632"/>
              <a:chOff x="3072" y="2832"/>
              <a:chExt cx="136" cy="632"/>
            </a:xfrm>
          </p:grpSpPr>
          <p:sp>
            <p:nvSpPr>
              <p:cNvPr id="23737" name="Freeform 427"/>
              <p:cNvSpPr>
                <a:spLocks/>
              </p:cNvSpPr>
              <p:nvPr/>
            </p:nvSpPr>
            <p:spPr bwMode="auto">
              <a:xfrm>
                <a:off x="3072" y="3120"/>
                <a:ext cx="136" cy="344"/>
              </a:xfrm>
              <a:custGeom>
                <a:avLst/>
                <a:gdLst>
                  <a:gd name="T0" fmla="*/ 24 w 136"/>
                  <a:gd name="T1" fmla="*/ 0 h 344"/>
                  <a:gd name="T2" fmla="*/ 136 w 136"/>
                  <a:gd name="T3" fmla="*/ 0 h 344"/>
                  <a:gd name="T4" fmla="*/ 136 w 136"/>
                  <a:gd name="T5" fmla="*/ 232 h 344"/>
                  <a:gd name="T6" fmla="*/ 106 w 136"/>
                  <a:gd name="T7" fmla="*/ 344 h 344"/>
                  <a:gd name="T8" fmla="*/ 106 w 136"/>
                  <a:gd name="T9" fmla="*/ 88 h 344"/>
                  <a:gd name="T10" fmla="*/ 0 w 136"/>
                  <a:gd name="T11" fmla="*/ 88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accent2"/>
              </a:solidFill>
              <a:ln w="3175">
                <a:solidFill>
                  <a:schemeClr val="tx1"/>
                </a:solidFill>
                <a:round/>
                <a:headEnd/>
                <a:tailEnd/>
              </a:ln>
            </p:spPr>
            <p:txBody>
              <a:bodyPr wrap="none" anchor="ctr"/>
              <a:lstStyle/>
              <a:p>
                <a:pPr algn="r" eaLnBrk="0" hangingPunct="0"/>
                <a:endParaRPr lang="en-US" sz="4400" b="1" dirty="0">
                  <a:solidFill>
                    <a:srgbClr val="0000FF"/>
                  </a:solidFill>
                  <a:latin typeface="Arial" panose="020B0604020202020204" pitchFamily="34" charset="0"/>
                </a:endParaRPr>
              </a:p>
            </p:txBody>
          </p:sp>
          <p:sp>
            <p:nvSpPr>
              <p:cNvPr id="23738" name="Freeform 428"/>
              <p:cNvSpPr>
                <a:spLocks/>
              </p:cNvSpPr>
              <p:nvPr/>
            </p:nvSpPr>
            <p:spPr bwMode="auto">
              <a:xfrm>
                <a:off x="3072" y="2976"/>
                <a:ext cx="123" cy="312"/>
              </a:xfrm>
              <a:custGeom>
                <a:avLst/>
                <a:gdLst>
                  <a:gd name="T0" fmla="*/ 12 w 136"/>
                  <a:gd name="T1" fmla="*/ 0 h 344"/>
                  <a:gd name="T2" fmla="*/ 66 w 136"/>
                  <a:gd name="T3" fmla="*/ 0 h 344"/>
                  <a:gd name="T4" fmla="*/ 66 w 136"/>
                  <a:gd name="T5" fmla="*/ 116 h 344"/>
                  <a:gd name="T6" fmla="*/ 52 w 136"/>
                  <a:gd name="T7" fmla="*/ 173 h 344"/>
                  <a:gd name="T8" fmla="*/ 52 w 136"/>
                  <a:gd name="T9" fmla="*/ 44 h 344"/>
                  <a:gd name="T10" fmla="*/ 0 w 136"/>
                  <a:gd name="T11" fmla="*/ 44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accent2"/>
              </a:solidFill>
              <a:ln w="3175">
                <a:solidFill>
                  <a:schemeClr val="tx1"/>
                </a:solidFill>
                <a:round/>
                <a:headEnd/>
                <a:tailEnd/>
              </a:ln>
            </p:spPr>
            <p:txBody>
              <a:bodyPr wrap="none" anchor="ctr"/>
              <a:lstStyle/>
              <a:p>
                <a:pPr algn="r" eaLnBrk="0" hangingPunct="0"/>
                <a:endParaRPr lang="en-US" sz="4400" b="1" dirty="0">
                  <a:solidFill>
                    <a:srgbClr val="0000FF"/>
                  </a:solidFill>
                  <a:latin typeface="Arial" panose="020B0604020202020204" pitchFamily="34" charset="0"/>
                </a:endParaRPr>
              </a:p>
            </p:txBody>
          </p:sp>
          <p:sp>
            <p:nvSpPr>
              <p:cNvPr id="23739" name="Freeform 429"/>
              <p:cNvSpPr>
                <a:spLocks/>
              </p:cNvSpPr>
              <p:nvPr/>
            </p:nvSpPr>
            <p:spPr bwMode="auto">
              <a:xfrm>
                <a:off x="3072" y="2832"/>
                <a:ext cx="127" cy="320"/>
              </a:xfrm>
              <a:custGeom>
                <a:avLst/>
                <a:gdLst>
                  <a:gd name="T0" fmla="*/ 16 w 136"/>
                  <a:gd name="T1" fmla="*/ 0 h 344"/>
                  <a:gd name="T2" fmla="*/ 85 w 136"/>
                  <a:gd name="T3" fmla="*/ 0 h 344"/>
                  <a:gd name="T4" fmla="*/ 85 w 136"/>
                  <a:gd name="T5" fmla="*/ 140 h 344"/>
                  <a:gd name="T6" fmla="*/ 65 w 136"/>
                  <a:gd name="T7" fmla="*/ 207 h 344"/>
                  <a:gd name="T8" fmla="*/ 65 w 136"/>
                  <a:gd name="T9" fmla="*/ 53 h 344"/>
                  <a:gd name="T10" fmla="*/ 0 w 136"/>
                  <a:gd name="T11" fmla="*/ 53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accent2"/>
              </a:solidFill>
              <a:ln w="3175">
                <a:solidFill>
                  <a:schemeClr val="tx1"/>
                </a:solidFill>
                <a:round/>
                <a:headEnd/>
                <a:tailEnd/>
              </a:ln>
            </p:spPr>
            <p:txBody>
              <a:bodyPr wrap="none" anchor="ctr"/>
              <a:lstStyle/>
              <a:p>
                <a:pPr algn="r" eaLnBrk="0" hangingPunct="0"/>
                <a:endParaRPr lang="en-US" sz="4400" b="1" dirty="0">
                  <a:solidFill>
                    <a:srgbClr val="0000FF"/>
                  </a:solidFill>
                  <a:latin typeface="Arial" panose="020B0604020202020204" pitchFamily="34" charset="0"/>
                </a:endParaRPr>
              </a:p>
            </p:txBody>
          </p:sp>
        </p:grpSp>
      </p:grpSp>
      <p:sp>
        <p:nvSpPr>
          <p:cNvPr id="23740" name="Rectangle 51"/>
          <p:cNvSpPr>
            <a:spLocks noChangeArrowheads="1"/>
          </p:cNvSpPr>
          <p:nvPr/>
        </p:nvSpPr>
        <p:spPr bwMode="auto">
          <a:xfrm>
            <a:off x="6418263" y="4230688"/>
            <a:ext cx="1160462" cy="1757362"/>
          </a:xfrm>
          <a:prstGeom prst="rect">
            <a:avLst/>
          </a:prstGeom>
          <a:solidFill>
            <a:schemeClr val="accent1">
              <a:alpha val="50195"/>
            </a:schemeClr>
          </a:solidFill>
          <a:ln w="9525">
            <a:solidFill>
              <a:schemeClr val="tx1"/>
            </a:solidFill>
            <a:miter lim="800000"/>
            <a:headEnd/>
            <a:tailEnd/>
          </a:ln>
        </p:spPr>
        <p:txBody>
          <a:bodyPr wrap="none" anchor="ctr"/>
          <a:lstStyle/>
          <a:p>
            <a:pPr algn="r" eaLnBrk="0" hangingPunct="0"/>
            <a:endParaRPr lang="en-US" sz="4400" b="1" dirty="0">
              <a:solidFill>
                <a:srgbClr val="0000FF"/>
              </a:solidFill>
              <a:latin typeface="Arial" panose="020B0604020202020204" pitchFamily="34" charset="0"/>
            </a:endParaRPr>
          </a:p>
        </p:txBody>
      </p:sp>
      <p:sp>
        <p:nvSpPr>
          <p:cNvPr id="189" name="TextBox 188">
            <a:extLst>
              <a:ext uri="{FF2B5EF4-FFF2-40B4-BE49-F238E27FC236}">
                <a16:creationId xmlns:a16="http://schemas.microsoft.com/office/drawing/2014/main" id="{37654948-4A61-43F8-90F6-334E300F1449}"/>
              </a:ext>
            </a:extLst>
          </p:cNvPr>
          <p:cNvSpPr txBox="1"/>
          <p:nvPr/>
        </p:nvSpPr>
        <p:spPr bwMode="auto">
          <a:xfrm>
            <a:off x="368981" y="312546"/>
            <a:ext cx="3804247" cy="523220"/>
          </a:xfrm>
          <a:prstGeom prst="rect">
            <a:avLst/>
          </a:prstGeom>
          <a:solidFill>
            <a:schemeClr val="bg1"/>
          </a:solidFill>
          <a:ln w="76200">
            <a:solidFill>
              <a:schemeClr val="tx1">
                <a:lumMod val="85000"/>
              </a:schemeClr>
            </a:solid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2800" dirty="0">
                <a:solidFill>
                  <a:srgbClr val="FFFF00"/>
                </a:solidFill>
                <a:latin typeface="Arial" panose="020B0604020202020204" pitchFamily="34" charset="0"/>
                <a:cs typeface="Arial" panose="020B0604020202020204" pitchFamily="34" charset="0"/>
              </a:rPr>
              <a:t>Ideal Multicore Scaling</a:t>
            </a:r>
          </a:p>
        </p:txBody>
      </p:sp>
      <p:sp>
        <p:nvSpPr>
          <p:cNvPr id="192" name="TextBox 191">
            <a:extLst>
              <a:ext uri="{FF2B5EF4-FFF2-40B4-BE49-F238E27FC236}">
                <a16:creationId xmlns:a16="http://schemas.microsoft.com/office/drawing/2014/main" id="{534F3A30-1044-44A1-AC1A-F396CEE953C5}"/>
              </a:ext>
            </a:extLst>
          </p:cNvPr>
          <p:cNvSpPr txBox="1"/>
          <p:nvPr/>
        </p:nvSpPr>
        <p:spPr bwMode="auto">
          <a:xfrm>
            <a:off x="543739" y="2426494"/>
            <a:ext cx="1625766" cy="523220"/>
          </a:xfrm>
          <a:prstGeom prst="rect">
            <a:avLst/>
          </a:prstGeom>
          <a:solidFill>
            <a:schemeClr val="bg1"/>
          </a:solidFill>
          <a:ln w="76200">
            <a:solidFill>
              <a:srgbClr val="FF0000"/>
            </a:solidFill>
            <a:miter lim="800000"/>
            <a:headEnd/>
            <a:tailEnd/>
          </a:ln>
          <a:effectLst>
            <a:outerShdw blurRad="50800" dist="38100" dir="2700000" algn="tl" rotWithShape="0">
              <a:prstClr val="black">
                <a:alpha val="40000"/>
              </a:prstClr>
            </a:outerShdw>
          </a:effectLst>
        </p:spPr>
        <p:txBody>
          <a:bodyPr wrap="non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dirty="0">
                <a:solidFill>
                  <a:srgbClr val="FFFF00"/>
                </a:solidFill>
                <a:latin typeface="Arial" panose="020B0604020202020204" pitchFamily="34" charset="0"/>
                <a:cs typeface="Arial" panose="020B0604020202020204" pitchFamily="34" charset="0"/>
              </a:rPr>
              <a:t>Speedup</a:t>
            </a:r>
            <a:endParaRPr lang="en-US" sz="2800" i="1" dirty="0">
              <a:solidFill>
                <a:srgbClr val="FFFF00"/>
              </a:solidFill>
              <a:latin typeface="Arial" panose="020B0604020202020204" pitchFamily="34" charset="0"/>
              <a:cs typeface="Arial" panose="020B0604020202020204" pitchFamily="34" charset="0"/>
            </a:endParaRPr>
          </a:p>
        </p:txBody>
      </p:sp>
      <p:sp>
        <p:nvSpPr>
          <p:cNvPr id="193" name="TextBox 192">
            <a:extLst>
              <a:ext uri="{FF2B5EF4-FFF2-40B4-BE49-F238E27FC236}">
                <a16:creationId xmlns:a16="http://schemas.microsoft.com/office/drawing/2014/main" id="{FFFF6B90-88FB-466B-8A61-13DF7136141B}"/>
              </a:ext>
            </a:extLst>
          </p:cNvPr>
          <p:cNvSpPr txBox="1"/>
          <p:nvPr/>
        </p:nvSpPr>
        <p:spPr bwMode="auto">
          <a:xfrm>
            <a:off x="534124" y="4684714"/>
            <a:ext cx="1645002" cy="523220"/>
          </a:xfrm>
          <a:prstGeom prst="rect">
            <a:avLst/>
          </a:prstGeom>
          <a:solidFill>
            <a:schemeClr val="bg1"/>
          </a:solidFill>
          <a:ln w="76200">
            <a:solidFill>
              <a:srgbClr val="FFC000"/>
            </a:solidFill>
            <a:miter lim="800000"/>
            <a:headEnd/>
            <a:tailEnd/>
          </a:ln>
          <a:effectLst>
            <a:outerShdw blurRad="50800" dist="38100" dir="2700000" algn="tl" rotWithShape="0">
              <a:prstClr val="black">
                <a:alpha val="40000"/>
              </a:prstClr>
            </a:outerShdw>
          </a:effectLst>
        </p:spPr>
        <p:txBody>
          <a:bodyPr wrap="non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dirty="0">
                <a:solidFill>
                  <a:srgbClr val="FFFF00"/>
                </a:solidFill>
                <a:latin typeface="Arial" panose="020B0604020202020204" pitchFamily="34" charset="0"/>
                <a:cs typeface="Arial" panose="020B0604020202020204" pitchFamily="34" charset="0"/>
              </a:rPr>
              <a:t>Multicore</a:t>
            </a:r>
          </a:p>
        </p:txBody>
      </p:sp>
      <p:sp>
        <p:nvSpPr>
          <p:cNvPr id="194" name="TextBox 3">
            <a:extLst>
              <a:ext uri="{FF2B5EF4-FFF2-40B4-BE49-F238E27FC236}">
                <a16:creationId xmlns:a16="http://schemas.microsoft.com/office/drawing/2014/main" id="{E81A9935-6864-4F10-99EE-E8B9186800EF}"/>
              </a:ext>
            </a:extLst>
          </p:cNvPr>
          <p:cNvSpPr txBox="1"/>
          <p:nvPr/>
        </p:nvSpPr>
        <p:spPr bwMode="auto">
          <a:xfrm>
            <a:off x="833883" y="3555604"/>
            <a:ext cx="1045479" cy="523220"/>
          </a:xfrm>
          <a:prstGeom prst="rect">
            <a:avLst/>
          </a:prstGeom>
          <a:solidFill>
            <a:schemeClr val="bg1"/>
          </a:solidFill>
          <a:ln w="76200">
            <a:solidFill>
              <a:schemeClr val="accent2">
                <a:lumMod val="40000"/>
                <a:lumOff val="60000"/>
              </a:schemeClr>
            </a:solidFill>
            <a:miter lim="800000"/>
            <a:headEnd/>
            <a:tailEnd/>
          </a:ln>
          <a:effectLst>
            <a:outerShdw blurRad="50800" dist="38100" dir="2700000" algn="tl" rotWithShape="0">
              <a:prstClr val="black">
                <a:alpha val="40000"/>
              </a:prstClr>
            </a:outerShdw>
          </a:effectLst>
        </p:spPr>
        <p:txBody>
          <a:bodyPr wrap="non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dirty="0">
                <a:solidFill>
                  <a:srgbClr val="FFFF00"/>
                </a:solidFill>
                <a:latin typeface="Arial" panose="020B0604020202020204" pitchFamily="34" charset="0"/>
                <a:cs typeface="Arial" panose="020B0604020202020204" pitchFamily="34" charset="0"/>
              </a:rPr>
              <a:t>Code</a:t>
            </a:r>
          </a:p>
        </p:txBody>
      </p:sp>
      <p:sp>
        <p:nvSpPr>
          <p:cNvPr id="195" name="TextBox 194">
            <a:extLst>
              <a:ext uri="{FF2B5EF4-FFF2-40B4-BE49-F238E27FC236}">
                <a16:creationId xmlns:a16="http://schemas.microsoft.com/office/drawing/2014/main" id="{5348176B-7CFD-4524-B468-F5C8CB2E6B0E}"/>
              </a:ext>
            </a:extLst>
          </p:cNvPr>
          <p:cNvSpPr txBox="1"/>
          <p:nvPr/>
        </p:nvSpPr>
        <p:spPr bwMode="auto">
          <a:xfrm rot="710814">
            <a:off x="2834948" y="3582518"/>
            <a:ext cx="4793877" cy="523220"/>
          </a:xfrm>
          <a:prstGeom prst="rect">
            <a:avLst/>
          </a:prstGeom>
          <a:solidFill>
            <a:schemeClr val="bg1"/>
          </a:solidFill>
          <a:ln w="76200">
            <a:solidFill>
              <a:srgbClr val="FF66FF"/>
            </a:solidFill>
            <a:miter lim="800000"/>
            <a:headEnd/>
            <a:tailEnd/>
          </a:ln>
          <a:effectLst>
            <a:outerShdw blurRad="50800" dist="38100" dir="2700000" algn="tl" rotWithShape="0">
              <a:prstClr val="black">
                <a:alpha val="40000"/>
              </a:prstClr>
            </a:outerShdw>
          </a:effectLst>
        </p:spPr>
        <p:txBody>
          <a:bodyPr wrap="non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dirty="0">
                <a:solidFill>
                  <a:srgbClr val="FFFF00"/>
                </a:solidFill>
                <a:latin typeface="Arial" panose="020B0604020202020204" pitchFamily="34" charset="0"/>
                <a:cs typeface="Arial" panose="020B0604020202020204" pitchFamily="34" charset="0"/>
              </a:rPr>
              <a:t>Unfortunately, not so easy …</a:t>
            </a:r>
          </a:p>
        </p:txBody>
      </p:sp>
    </p:spTree>
    <p:extLst>
      <p:ext uri="{BB962C8B-B14F-4D97-AF65-F5344CB8AC3E}">
        <p14:creationId xmlns:p14="http://schemas.microsoft.com/office/powerpoint/2010/main" val="769113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5"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898785" y="1825133"/>
            <a:ext cx="7780520" cy="4154984"/>
          </a:xfrm>
          <a:prstGeom prst="rect">
            <a:avLst/>
          </a:prstGeom>
          <a:solidFill>
            <a:srgbClr val="FFFFCC"/>
          </a:solidFill>
          <a:ln w="9525">
            <a:solidFill>
              <a:schemeClr val="accent1"/>
            </a:solidFill>
            <a:miter lim="800000"/>
            <a:headEnd/>
            <a:tailEnd/>
          </a:ln>
        </p:spPr>
        <p:txBody>
          <a:bodyPr wrap="square">
            <a:spAutoFit/>
          </a:bodyPr>
          <a:lstStyle/>
          <a:p>
            <a:pPr algn="l"/>
            <a:r>
              <a:rPr lang="en-US" sz="2400" b="1" dirty="0">
                <a:solidFill>
                  <a:schemeClr val="bg1"/>
                </a:solidFill>
                <a:latin typeface="Courier New" pitchFamily="49" charset="0"/>
              </a:rPr>
              <a:t>if</a:t>
            </a:r>
            <a:r>
              <a:rPr lang="en-US" sz="2400" b="1" dirty="0">
                <a:solidFill>
                  <a:srgbClr val="0000FF"/>
                </a:solidFill>
                <a:latin typeface="Courier New" pitchFamily="49" charset="0"/>
              </a:rPr>
              <a:t> (_</a:t>
            </a:r>
            <a:r>
              <a:rPr lang="en-US" sz="2400" b="1" dirty="0" err="1">
                <a:solidFill>
                  <a:srgbClr val="0000FF"/>
                </a:solidFill>
                <a:latin typeface="Courier New" pitchFamily="49" charset="0"/>
              </a:rPr>
              <a:t>xbegin</a:t>
            </a:r>
            <a:r>
              <a:rPr lang="en-US" sz="2400" b="1" dirty="0">
                <a:solidFill>
                  <a:srgbClr val="0000FF"/>
                </a:solidFill>
                <a:latin typeface="Courier New" pitchFamily="49" charset="0"/>
              </a:rPr>
              <a:t>() == _XBEGIN_STARTED) {</a:t>
            </a:r>
          </a:p>
          <a:p>
            <a:pPr algn="l"/>
            <a:r>
              <a:rPr lang="en-US" sz="2400" b="1" dirty="0">
                <a:solidFill>
                  <a:srgbClr val="0000FF"/>
                </a:solidFill>
                <a:latin typeface="Courier New" pitchFamily="49" charset="0"/>
              </a:rPr>
              <a:t>  </a:t>
            </a:r>
            <a:r>
              <a:rPr lang="en-US" sz="2400" b="1" dirty="0">
                <a:solidFill>
                  <a:schemeClr val="accent5">
                    <a:lumMod val="50000"/>
                  </a:schemeClr>
                </a:solidFill>
                <a:latin typeface="Courier New" pitchFamily="49" charset="0"/>
              </a:rPr>
              <a:t>speculative code</a:t>
            </a:r>
          </a:p>
          <a:p>
            <a:pPr algn="l"/>
            <a:r>
              <a:rPr lang="en-US" sz="2400" b="1" dirty="0">
                <a:solidFill>
                  <a:srgbClr val="0000FF"/>
                </a:solidFill>
                <a:latin typeface="Courier New" pitchFamily="49" charset="0"/>
              </a:rPr>
              <a:t>} </a:t>
            </a:r>
            <a:r>
              <a:rPr lang="en-US" sz="2400" b="1" dirty="0">
                <a:solidFill>
                  <a:schemeClr val="bg1"/>
                </a:solidFill>
                <a:latin typeface="Courier New" pitchFamily="49" charset="0"/>
              </a:rPr>
              <a:t>else</a:t>
            </a:r>
            <a:r>
              <a:rPr lang="en-US" sz="2400" b="1" dirty="0">
                <a:solidFill>
                  <a:schemeClr val="tx1"/>
                </a:solidFill>
                <a:latin typeface="Courier New" pitchFamily="49" charset="0"/>
              </a:rPr>
              <a:t> </a:t>
            </a:r>
            <a:r>
              <a:rPr lang="en-US" sz="2400" b="1" dirty="0">
                <a:solidFill>
                  <a:schemeClr val="bg1"/>
                </a:solidFill>
                <a:latin typeface="Courier New" pitchFamily="49" charset="0"/>
              </a:rPr>
              <a:t>if</a:t>
            </a:r>
            <a:r>
              <a:rPr lang="en-US" sz="2400" b="1" dirty="0">
                <a:solidFill>
                  <a:schemeClr val="tx1"/>
                </a:solidFill>
                <a:latin typeface="Courier New" pitchFamily="49" charset="0"/>
              </a:rPr>
              <a:t> </a:t>
            </a:r>
            <a:r>
              <a:rPr lang="en-US" sz="2400" b="1" dirty="0">
                <a:solidFill>
                  <a:srgbClr val="0000FF"/>
                </a:solidFill>
                <a:latin typeface="Courier New" pitchFamily="49" charset="0"/>
              </a:rPr>
              <a:t>(status &amp; _XABORT_EXPLICIT) {</a:t>
            </a:r>
          </a:p>
          <a:p>
            <a:pPr algn="l"/>
            <a:r>
              <a:rPr lang="en-US" sz="2400" b="1" dirty="0">
                <a:solidFill>
                  <a:srgbClr val="0000FF"/>
                </a:solidFill>
                <a:latin typeface="Courier New" pitchFamily="49" charset="0"/>
              </a:rPr>
              <a:t>  </a:t>
            </a:r>
            <a:r>
              <a:rPr lang="en-US" sz="2400" b="1" dirty="0">
                <a:solidFill>
                  <a:schemeClr val="accent5">
                    <a:lumMod val="50000"/>
                  </a:schemeClr>
                </a:solidFill>
                <a:latin typeface="Courier New" pitchFamily="49" charset="0"/>
              </a:rPr>
              <a:t>aborted by user code</a:t>
            </a:r>
          </a:p>
          <a:p>
            <a:pPr algn="l"/>
            <a:r>
              <a:rPr lang="en-US" sz="2400" b="1" dirty="0">
                <a:solidFill>
                  <a:srgbClr val="0000FF"/>
                </a:solidFill>
                <a:latin typeface="Courier New" pitchFamily="49" charset="0"/>
              </a:rPr>
              <a:t>} </a:t>
            </a:r>
            <a:r>
              <a:rPr lang="en-US" sz="2400" b="1" dirty="0">
                <a:solidFill>
                  <a:schemeClr val="bg1"/>
                </a:solidFill>
                <a:latin typeface="Courier New" pitchFamily="49" charset="0"/>
              </a:rPr>
              <a:t>else if </a:t>
            </a:r>
            <a:r>
              <a:rPr lang="en-US" sz="2400" b="1" dirty="0">
                <a:solidFill>
                  <a:srgbClr val="0000FF"/>
                </a:solidFill>
                <a:latin typeface="Courier New" pitchFamily="49" charset="0"/>
              </a:rPr>
              <a:t>(status &amp; _XABORT_CONFLICT) {</a:t>
            </a:r>
          </a:p>
          <a:p>
            <a:pPr algn="l"/>
            <a:r>
              <a:rPr lang="en-US" sz="2400" b="1" dirty="0">
                <a:solidFill>
                  <a:srgbClr val="0000FF"/>
                </a:solidFill>
                <a:latin typeface="Courier New" pitchFamily="49" charset="0"/>
              </a:rPr>
              <a:t>  </a:t>
            </a:r>
            <a:r>
              <a:rPr lang="en-US" sz="2400" b="1" dirty="0">
                <a:solidFill>
                  <a:schemeClr val="accent5">
                    <a:lumMod val="50000"/>
                  </a:schemeClr>
                </a:solidFill>
                <a:latin typeface="Courier New" pitchFamily="49" charset="0"/>
              </a:rPr>
              <a:t>read-write conflict</a:t>
            </a:r>
          </a:p>
          <a:p>
            <a:pPr algn="l"/>
            <a:r>
              <a:rPr lang="en-US" sz="2400" b="1" dirty="0">
                <a:solidFill>
                  <a:srgbClr val="0000FF"/>
                </a:solidFill>
                <a:latin typeface="Courier New" pitchFamily="49" charset="0"/>
              </a:rPr>
              <a:t>} </a:t>
            </a:r>
            <a:r>
              <a:rPr lang="en-US" sz="2400" b="1" dirty="0">
                <a:solidFill>
                  <a:schemeClr val="bg1"/>
                </a:solidFill>
                <a:latin typeface="Courier New" pitchFamily="49" charset="0"/>
              </a:rPr>
              <a:t>else if </a:t>
            </a:r>
            <a:r>
              <a:rPr lang="en-US" sz="2400" b="1" dirty="0">
                <a:solidFill>
                  <a:srgbClr val="0000FF"/>
                </a:solidFill>
                <a:latin typeface="Courier New" pitchFamily="49" charset="0"/>
              </a:rPr>
              <a:t>(status &amp; _XABORT_CAPACITY) {</a:t>
            </a:r>
          </a:p>
          <a:p>
            <a:pPr algn="l"/>
            <a:r>
              <a:rPr lang="en-US" sz="2400" b="1" dirty="0">
                <a:solidFill>
                  <a:srgbClr val="0000FF"/>
                </a:solidFill>
                <a:latin typeface="Courier New" pitchFamily="49" charset="0"/>
              </a:rPr>
              <a:t>  </a:t>
            </a:r>
            <a:r>
              <a:rPr lang="en-US" sz="2400" b="1" dirty="0">
                <a:solidFill>
                  <a:schemeClr val="accent5">
                    <a:lumMod val="50000"/>
                  </a:schemeClr>
                </a:solidFill>
                <a:latin typeface="Courier New" pitchFamily="49" charset="0"/>
              </a:rPr>
              <a:t>cache overflow</a:t>
            </a:r>
          </a:p>
          <a:p>
            <a:pPr algn="l"/>
            <a:r>
              <a:rPr lang="en-US" sz="2400" b="1" dirty="0">
                <a:solidFill>
                  <a:schemeClr val="bg1"/>
                </a:solidFill>
                <a:latin typeface="Courier New" pitchFamily="49" charset="0"/>
              </a:rPr>
              <a:t>} else </a:t>
            </a:r>
            <a:r>
              <a:rPr lang="en-US" sz="2400" b="1" dirty="0">
                <a:solidFill>
                  <a:srgbClr val="0000FF"/>
                </a:solidFill>
                <a:latin typeface="Courier New" pitchFamily="49" charset="0"/>
              </a:rPr>
              <a:t>{</a:t>
            </a:r>
          </a:p>
          <a:p>
            <a:pPr algn="l"/>
            <a:r>
              <a:rPr lang="en-US" sz="2400" b="1" dirty="0">
                <a:solidFill>
                  <a:srgbClr val="0000FF"/>
                </a:solidFill>
                <a:latin typeface="Courier New" pitchFamily="49" charset="0"/>
              </a:rPr>
              <a:t>  …</a:t>
            </a:r>
          </a:p>
          <a:p>
            <a:pPr algn="l"/>
            <a:r>
              <a:rPr lang="en-US" sz="2400" b="1" dirty="0">
                <a:solidFill>
                  <a:srgbClr val="0000FF"/>
                </a:solidFill>
                <a:latin typeface="Courier New" pitchFamily="49" charset="0"/>
              </a:rPr>
              <a:t>}</a:t>
            </a:r>
          </a:p>
        </p:txBody>
      </p:sp>
      <p:sp>
        <p:nvSpPr>
          <p:cNvPr id="4" name="TextBox 3">
            <a:extLst>
              <a:ext uri="{FF2B5EF4-FFF2-40B4-BE49-F238E27FC236}">
                <a16:creationId xmlns:a16="http://schemas.microsoft.com/office/drawing/2014/main" id="{270328D4-623A-48F3-A88A-10F96C630FB9}"/>
              </a:ext>
            </a:extLst>
          </p:cNvPr>
          <p:cNvSpPr txBox="1"/>
          <p:nvPr/>
        </p:nvSpPr>
        <p:spPr bwMode="auto">
          <a:xfrm>
            <a:off x="368981" y="312546"/>
            <a:ext cx="2183611" cy="523220"/>
          </a:xfrm>
          <a:prstGeom prst="rect">
            <a:avLst/>
          </a:prstGeom>
          <a:solidFill>
            <a:schemeClr val="bg1"/>
          </a:solidFill>
          <a:ln w="76200">
            <a:solidFill>
              <a:schemeClr val="tx1">
                <a:lumMod val="85000"/>
              </a:schemeClr>
            </a:solid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2800" dirty="0">
                <a:solidFill>
                  <a:srgbClr val="FFFF00"/>
                </a:solidFill>
                <a:latin typeface="Arial" panose="020B0604020202020204" pitchFamily="34" charset="0"/>
                <a:cs typeface="Arial" panose="020B0604020202020204" pitchFamily="34" charset="0"/>
              </a:rPr>
              <a:t>Abort Codes</a:t>
            </a:r>
          </a:p>
        </p:txBody>
      </p:sp>
      <p:sp>
        <p:nvSpPr>
          <p:cNvPr id="5" name="AutoShape 5">
            <a:extLst>
              <a:ext uri="{FF2B5EF4-FFF2-40B4-BE49-F238E27FC236}">
                <a16:creationId xmlns:a16="http://schemas.microsoft.com/office/drawing/2014/main" id="{3D0B59A6-AAB5-4EB9-8133-9FE785848F9D}"/>
              </a:ext>
            </a:extLst>
          </p:cNvPr>
          <p:cNvSpPr>
            <a:spLocks noChangeArrowheads="1"/>
          </p:cNvSpPr>
          <p:nvPr/>
        </p:nvSpPr>
        <p:spPr bwMode="auto">
          <a:xfrm>
            <a:off x="898784" y="2580658"/>
            <a:ext cx="7360795" cy="822109"/>
          </a:xfrm>
          <a:prstGeom prst="wedgeRoundRectCallout">
            <a:avLst>
              <a:gd name="adj1" fmla="val 31377"/>
              <a:gd name="adj2" fmla="val 151854"/>
              <a:gd name="adj3" fmla="val 16667"/>
            </a:avLst>
          </a:prstGeom>
          <a:noFill/>
          <a:ln w="76200">
            <a:solidFill>
              <a:srgbClr val="FF0000"/>
            </a:solidFill>
            <a:miter lim="800000"/>
            <a:headEnd/>
            <a:tailEnd/>
          </a:ln>
        </p:spPr>
        <p:txBody>
          <a:bodyPr anchor="ctr"/>
          <a:lstStyle/>
          <a:p>
            <a:endParaRPr lang="en-GB" sz="2400" b="1">
              <a:solidFill>
                <a:srgbClr val="FFFF00"/>
              </a:solidFill>
              <a:latin typeface="cmr7" pitchFamily="34" charset="0"/>
            </a:endParaRPr>
          </a:p>
        </p:txBody>
      </p:sp>
      <p:sp>
        <p:nvSpPr>
          <p:cNvPr id="6" name="Text Box 40">
            <a:extLst>
              <a:ext uri="{FF2B5EF4-FFF2-40B4-BE49-F238E27FC236}">
                <a16:creationId xmlns:a16="http://schemas.microsoft.com/office/drawing/2014/main" id="{6A43B59A-486C-44A2-9AFC-96DCB3169431}"/>
              </a:ext>
            </a:extLst>
          </p:cNvPr>
          <p:cNvSpPr txBox="1">
            <a:spLocks noChangeArrowheads="1"/>
          </p:cNvSpPr>
          <p:nvPr/>
        </p:nvSpPr>
        <p:spPr bwMode="auto">
          <a:xfrm>
            <a:off x="3778907" y="4346469"/>
            <a:ext cx="4480672" cy="954107"/>
          </a:xfrm>
          <a:prstGeom prst="rect">
            <a:avLst/>
          </a:prstGeom>
          <a:solidFill>
            <a:schemeClr val="bg1"/>
          </a:solidFill>
          <a:ln w="76200" algn="ctr">
            <a:solidFill>
              <a:srgbClr val="FF0000"/>
            </a:solidFill>
            <a:miter lim="800000"/>
            <a:headEnd/>
            <a:tailEnd/>
          </a:ln>
          <a:effectLst>
            <a:outerShdw dist="107763" dir="2700000" algn="ctr" rotWithShape="0">
              <a:schemeClr val="bg2">
                <a:alpha val="50000"/>
              </a:schemeClr>
            </a:outerShdw>
          </a:effectLst>
        </p:spPr>
        <p:txBody>
          <a:bodyPr wrap="square">
            <a:spAutoFit/>
          </a:bodyPr>
          <a:lstStyle/>
          <a:p>
            <a:r>
              <a:rPr lang="en-US" sz="2800" b="1" dirty="0">
                <a:solidFill>
                  <a:srgbClr val="FFFF00"/>
                </a:solidFill>
                <a:latin typeface="Arial" panose="020B0604020202020204" pitchFamily="34" charset="0"/>
                <a:cs typeface="Arial" panose="020B0604020202020204" pitchFamily="34" charset="0"/>
              </a:rPr>
              <a:t>speculative code can call _</a:t>
            </a:r>
            <a:r>
              <a:rPr lang="en-US" sz="2800" b="1" dirty="0" err="1">
                <a:solidFill>
                  <a:srgbClr val="FFFF00"/>
                </a:solidFill>
                <a:latin typeface="Arial" panose="020B0604020202020204" pitchFamily="34" charset="0"/>
                <a:cs typeface="Arial" panose="020B0604020202020204" pitchFamily="34" charset="0"/>
              </a:rPr>
              <a:t>xabort</a:t>
            </a:r>
            <a:r>
              <a:rPr lang="en-US" sz="2800" b="1" dirty="0">
                <a:solidFill>
                  <a:srgbClr val="FFFF00"/>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84247707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898785" y="1825133"/>
            <a:ext cx="7780520" cy="4154984"/>
          </a:xfrm>
          <a:prstGeom prst="rect">
            <a:avLst/>
          </a:prstGeom>
          <a:solidFill>
            <a:srgbClr val="FFFFCC"/>
          </a:solidFill>
          <a:ln w="9525">
            <a:solidFill>
              <a:schemeClr val="accent1"/>
            </a:solidFill>
            <a:miter lim="800000"/>
            <a:headEnd/>
            <a:tailEnd/>
          </a:ln>
        </p:spPr>
        <p:txBody>
          <a:bodyPr wrap="square">
            <a:spAutoFit/>
          </a:bodyPr>
          <a:lstStyle/>
          <a:p>
            <a:pPr algn="l"/>
            <a:r>
              <a:rPr lang="en-US" sz="2400" b="1" dirty="0">
                <a:solidFill>
                  <a:schemeClr val="bg1"/>
                </a:solidFill>
                <a:latin typeface="Courier New" pitchFamily="49" charset="0"/>
              </a:rPr>
              <a:t>if</a:t>
            </a:r>
            <a:r>
              <a:rPr lang="en-US" sz="2400" b="1" dirty="0">
                <a:solidFill>
                  <a:srgbClr val="0000FF"/>
                </a:solidFill>
                <a:latin typeface="Courier New" pitchFamily="49" charset="0"/>
              </a:rPr>
              <a:t> (_</a:t>
            </a:r>
            <a:r>
              <a:rPr lang="en-US" sz="2400" b="1" dirty="0" err="1">
                <a:solidFill>
                  <a:srgbClr val="0000FF"/>
                </a:solidFill>
                <a:latin typeface="Courier New" pitchFamily="49" charset="0"/>
              </a:rPr>
              <a:t>xbegin</a:t>
            </a:r>
            <a:r>
              <a:rPr lang="en-US" sz="2400" b="1" dirty="0">
                <a:solidFill>
                  <a:srgbClr val="0000FF"/>
                </a:solidFill>
                <a:latin typeface="Courier New" pitchFamily="49" charset="0"/>
              </a:rPr>
              <a:t>() == _XBEGIN_STARTED) {</a:t>
            </a:r>
          </a:p>
          <a:p>
            <a:pPr algn="l"/>
            <a:r>
              <a:rPr lang="en-US" sz="2400" b="1" dirty="0">
                <a:solidFill>
                  <a:srgbClr val="0000FF"/>
                </a:solidFill>
                <a:latin typeface="Courier New" pitchFamily="49" charset="0"/>
              </a:rPr>
              <a:t>  </a:t>
            </a:r>
            <a:r>
              <a:rPr lang="en-US" sz="2400" b="1" dirty="0">
                <a:solidFill>
                  <a:schemeClr val="accent5">
                    <a:lumMod val="50000"/>
                  </a:schemeClr>
                </a:solidFill>
                <a:latin typeface="Courier New" pitchFamily="49" charset="0"/>
              </a:rPr>
              <a:t>speculative code</a:t>
            </a:r>
          </a:p>
          <a:p>
            <a:pPr algn="l"/>
            <a:r>
              <a:rPr lang="en-US" sz="2400" b="1" dirty="0">
                <a:solidFill>
                  <a:srgbClr val="0000FF"/>
                </a:solidFill>
                <a:latin typeface="Courier New" pitchFamily="49" charset="0"/>
              </a:rPr>
              <a:t>} </a:t>
            </a:r>
            <a:r>
              <a:rPr lang="en-US" sz="2400" b="1" dirty="0">
                <a:solidFill>
                  <a:schemeClr val="bg1"/>
                </a:solidFill>
                <a:latin typeface="Courier New" pitchFamily="49" charset="0"/>
              </a:rPr>
              <a:t>else</a:t>
            </a:r>
            <a:r>
              <a:rPr lang="en-US" sz="2400" b="1" dirty="0">
                <a:solidFill>
                  <a:schemeClr val="tx1"/>
                </a:solidFill>
                <a:latin typeface="Courier New" pitchFamily="49" charset="0"/>
              </a:rPr>
              <a:t> </a:t>
            </a:r>
            <a:r>
              <a:rPr lang="en-US" sz="2400" b="1" dirty="0">
                <a:solidFill>
                  <a:schemeClr val="bg1"/>
                </a:solidFill>
                <a:latin typeface="Courier New" pitchFamily="49" charset="0"/>
              </a:rPr>
              <a:t>if</a:t>
            </a:r>
            <a:r>
              <a:rPr lang="en-US" sz="2400" b="1" dirty="0">
                <a:solidFill>
                  <a:schemeClr val="tx1"/>
                </a:solidFill>
                <a:latin typeface="Courier New" pitchFamily="49" charset="0"/>
              </a:rPr>
              <a:t> </a:t>
            </a:r>
            <a:r>
              <a:rPr lang="en-US" sz="2400" b="1" dirty="0">
                <a:solidFill>
                  <a:srgbClr val="0000FF"/>
                </a:solidFill>
                <a:latin typeface="Courier New" pitchFamily="49" charset="0"/>
              </a:rPr>
              <a:t>(status &amp; _XABORT_EXPLICIT) {</a:t>
            </a:r>
          </a:p>
          <a:p>
            <a:pPr algn="l"/>
            <a:r>
              <a:rPr lang="en-US" sz="2400" b="1" dirty="0">
                <a:solidFill>
                  <a:srgbClr val="0000FF"/>
                </a:solidFill>
                <a:latin typeface="Courier New" pitchFamily="49" charset="0"/>
              </a:rPr>
              <a:t>  </a:t>
            </a:r>
            <a:r>
              <a:rPr lang="en-US" sz="2400" b="1" dirty="0">
                <a:solidFill>
                  <a:schemeClr val="accent5">
                    <a:lumMod val="50000"/>
                  </a:schemeClr>
                </a:solidFill>
                <a:latin typeface="Courier New" pitchFamily="49" charset="0"/>
              </a:rPr>
              <a:t>aborted by user code</a:t>
            </a:r>
          </a:p>
          <a:p>
            <a:pPr algn="l"/>
            <a:r>
              <a:rPr lang="en-US" sz="2400" b="1" dirty="0">
                <a:solidFill>
                  <a:srgbClr val="0000FF"/>
                </a:solidFill>
                <a:latin typeface="Courier New" pitchFamily="49" charset="0"/>
              </a:rPr>
              <a:t>} </a:t>
            </a:r>
            <a:r>
              <a:rPr lang="en-US" sz="2400" b="1" dirty="0">
                <a:solidFill>
                  <a:schemeClr val="bg1"/>
                </a:solidFill>
                <a:latin typeface="Courier New" pitchFamily="49" charset="0"/>
              </a:rPr>
              <a:t>else if </a:t>
            </a:r>
            <a:r>
              <a:rPr lang="en-US" sz="2400" b="1" dirty="0">
                <a:solidFill>
                  <a:srgbClr val="0000FF"/>
                </a:solidFill>
                <a:latin typeface="Courier New" pitchFamily="49" charset="0"/>
              </a:rPr>
              <a:t>(status &amp; _XABORT_CONFLICT) {</a:t>
            </a:r>
          </a:p>
          <a:p>
            <a:pPr algn="l"/>
            <a:r>
              <a:rPr lang="en-US" sz="2400" b="1" dirty="0">
                <a:solidFill>
                  <a:srgbClr val="0000FF"/>
                </a:solidFill>
                <a:latin typeface="Courier New" pitchFamily="49" charset="0"/>
              </a:rPr>
              <a:t>  </a:t>
            </a:r>
            <a:r>
              <a:rPr lang="en-US" sz="2400" b="1" dirty="0">
                <a:solidFill>
                  <a:schemeClr val="accent5">
                    <a:lumMod val="50000"/>
                  </a:schemeClr>
                </a:solidFill>
                <a:latin typeface="Courier New" pitchFamily="49" charset="0"/>
              </a:rPr>
              <a:t>read-write conflict</a:t>
            </a:r>
          </a:p>
          <a:p>
            <a:pPr algn="l"/>
            <a:r>
              <a:rPr lang="en-US" sz="2400" b="1" dirty="0">
                <a:solidFill>
                  <a:srgbClr val="0000FF"/>
                </a:solidFill>
                <a:latin typeface="Courier New" pitchFamily="49" charset="0"/>
              </a:rPr>
              <a:t>} </a:t>
            </a:r>
            <a:r>
              <a:rPr lang="en-US" sz="2400" b="1" dirty="0">
                <a:solidFill>
                  <a:schemeClr val="bg1"/>
                </a:solidFill>
                <a:latin typeface="Courier New" pitchFamily="49" charset="0"/>
              </a:rPr>
              <a:t>else if </a:t>
            </a:r>
            <a:r>
              <a:rPr lang="en-US" sz="2400" b="1" dirty="0">
                <a:solidFill>
                  <a:srgbClr val="0000FF"/>
                </a:solidFill>
                <a:latin typeface="Courier New" pitchFamily="49" charset="0"/>
              </a:rPr>
              <a:t>(status &amp; _XABORT_CAPACITY) {</a:t>
            </a:r>
          </a:p>
          <a:p>
            <a:pPr algn="l"/>
            <a:r>
              <a:rPr lang="en-US" sz="2400" b="1" dirty="0">
                <a:solidFill>
                  <a:srgbClr val="0000FF"/>
                </a:solidFill>
                <a:latin typeface="Courier New" pitchFamily="49" charset="0"/>
              </a:rPr>
              <a:t>  </a:t>
            </a:r>
            <a:r>
              <a:rPr lang="en-US" sz="2400" b="1" dirty="0">
                <a:solidFill>
                  <a:schemeClr val="accent5">
                    <a:lumMod val="50000"/>
                  </a:schemeClr>
                </a:solidFill>
                <a:latin typeface="Courier New" pitchFamily="49" charset="0"/>
              </a:rPr>
              <a:t>cache overflow</a:t>
            </a:r>
          </a:p>
          <a:p>
            <a:pPr algn="l"/>
            <a:r>
              <a:rPr lang="en-US" sz="2400" b="1" dirty="0">
                <a:solidFill>
                  <a:schemeClr val="bg1"/>
                </a:solidFill>
                <a:latin typeface="Courier New" pitchFamily="49" charset="0"/>
              </a:rPr>
              <a:t>} else </a:t>
            </a:r>
            <a:r>
              <a:rPr lang="en-US" sz="2400" b="1" dirty="0">
                <a:solidFill>
                  <a:srgbClr val="0000FF"/>
                </a:solidFill>
                <a:latin typeface="Courier New" pitchFamily="49" charset="0"/>
              </a:rPr>
              <a:t>{</a:t>
            </a:r>
          </a:p>
          <a:p>
            <a:pPr algn="l"/>
            <a:r>
              <a:rPr lang="en-US" sz="2400" b="1" dirty="0">
                <a:solidFill>
                  <a:srgbClr val="0000FF"/>
                </a:solidFill>
                <a:latin typeface="Courier New" pitchFamily="49" charset="0"/>
              </a:rPr>
              <a:t>  …</a:t>
            </a:r>
          </a:p>
          <a:p>
            <a:pPr algn="l"/>
            <a:r>
              <a:rPr lang="en-US" sz="2400" b="1" dirty="0">
                <a:solidFill>
                  <a:srgbClr val="0000FF"/>
                </a:solidFill>
                <a:latin typeface="Courier New" pitchFamily="49" charset="0"/>
              </a:rPr>
              <a:t>}</a:t>
            </a:r>
          </a:p>
        </p:txBody>
      </p:sp>
      <p:sp>
        <p:nvSpPr>
          <p:cNvPr id="4" name="TextBox 3">
            <a:extLst>
              <a:ext uri="{FF2B5EF4-FFF2-40B4-BE49-F238E27FC236}">
                <a16:creationId xmlns:a16="http://schemas.microsoft.com/office/drawing/2014/main" id="{270328D4-623A-48F3-A88A-10F96C630FB9}"/>
              </a:ext>
            </a:extLst>
          </p:cNvPr>
          <p:cNvSpPr txBox="1"/>
          <p:nvPr/>
        </p:nvSpPr>
        <p:spPr bwMode="auto">
          <a:xfrm>
            <a:off x="368981" y="312546"/>
            <a:ext cx="2183611" cy="523220"/>
          </a:xfrm>
          <a:prstGeom prst="rect">
            <a:avLst/>
          </a:prstGeom>
          <a:solidFill>
            <a:schemeClr val="bg1"/>
          </a:solidFill>
          <a:ln w="76200">
            <a:solidFill>
              <a:schemeClr val="tx1">
                <a:lumMod val="85000"/>
              </a:schemeClr>
            </a:solid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2800" dirty="0">
                <a:solidFill>
                  <a:srgbClr val="FFFF00"/>
                </a:solidFill>
                <a:latin typeface="Arial" panose="020B0604020202020204" pitchFamily="34" charset="0"/>
                <a:cs typeface="Arial" panose="020B0604020202020204" pitchFamily="34" charset="0"/>
              </a:rPr>
              <a:t>Abort Codes</a:t>
            </a:r>
          </a:p>
        </p:txBody>
      </p:sp>
      <p:sp>
        <p:nvSpPr>
          <p:cNvPr id="5" name="AutoShape 5">
            <a:extLst>
              <a:ext uri="{FF2B5EF4-FFF2-40B4-BE49-F238E27FC236}">
                <a16:creationId xmlns:a16="http://schemas.microsoft.com/office/drawing/2014/main" id="{EC538F85-0E19-4ECB-83FE-6F9D96E956A7}"/>
              </a:ext>
            </a:extLst>
          </p:cNvPr>
          <p:cNvSpPr>
            <a:spLocks noChangeArrowheads="1"/>
          </p:cNvSpPr>
          <p:nvPr/>
        </p:nvSpPr>
        <p:spPr bwMode="auto">
          <a:xfrm>
            <a:off x="898785" y="3210244"/>
            <a:ext cx="7360795" cy="822109"/>
          </a:xfrm>
          <a:prstGeom prst="wedgeRoundRectCallout">
            <a:avLst>
              <a:gd name="adj1" fmla="val 8365"/>
              <a:gd name="adj2" fmla="val -90655"/>
              <a:gd name="adj3" fmla="val 16667"/>
            </a:avLst>
          </a:prstGeom>
          <a:noFill/>
          <a:ln w="76200">
            <a:solidFill>
              <a:srgbClr val="FF0000"/>
            </a:solidFill>
            <a:miter lim="800000"/>
            <a:headEnd/>
            <a:tailEnd/>
          </a:ln>
        </p:spPr>
        <p:txBody>
          <a:bodyPr anchor="ctr"/>
          <a:lstStyle/>
          <a:p>
            <a:endParaRPr lang="en-GB" sz="2400" b="1">
              <a:solidFill>
                <a:srgbClr val="FFFF00"/>
              </a:solidFill>
              <a:latin typeface="cmr7" pitchFamily="34" charset="0"/>
            </a:endParaRPr>
          </a:p>
        </p:txBody>
      </p:sp>
      <p:sp>
        <p:nvSpPr>
          <p:cNvPr id="6" name="Text Box 40">
            <a:extLst>
              <a:ext uri="{FF2B5EF4-FFF2-40B4-BE49-F238E27FC236}">
                <a16:creationId xmlns:a16="http://schemas.microsoft.com/office/drawing/2014/main" id="{5CA683BC-1F20-4153-95DD-043077F03660}"/>
              </a:ext>
            </a:extLst>
          </p:cNvPr>
          <p:cNvSpPr txBox="1">
            <a:spLocks noChangeArrowheads="1"/>
          </p:cNvSpPr>
          <p:nvPr/>
        </p:nvSpPr>
        <p:spPr bwMode="auto">
          <a:xfrm>
            <a:off x="1538571" y="1825133"/>
            <a:ext cx="4480672" cy="954107"/>
          </a:xfrm>
          <a:prstGeom prst="rect">
            <a:avLst/>
          </a:prstGeom>
          <a:solidFill>
            <a:schemeClr val="bg1"/>
          </a:solidFill>
          <a:ln w="76200" algn="ctr">
            <a:solidFill>
              <a:srgbClr val="FF0000"/>
            </a:solidFill>
            <a:miter lim="800000"/>
            <a:headEnd/>
            <a:tailEnd/>
          </a:ln>
          <a:effectLst>
            <a:outerShdw dist="107763" dir="2700000" algn="ctr" rotWithShape="0">
              <a:schemeClr val="bg2">
                <a:alpha val="50000"/>
              </a:schemeClr>
            </a:outerShdw>
          </a:effectLst>
        </p:spPr>
        <p:txBody>
          <a:bodyPr wrap="square">
            <a:spAutoFit/>
          </a:bodyPr>
          <a:lstStyle/>
          <a:p>
            <a:r>
              <a:rPr lang="en-US" sz="2800" b="1" dirty="0">
                <a:solidFill>
                  <a:srgbClr val="FFFF00"/>
                </a:solidFill>
                <a:latin typeface="Arial" panose="020B0604020202020204" pitchFamily="34" charset="0"/>
                <a:cs typeface="Arial" panose="020B0604020202020204" pitchFamily="34" charset="0"/>
              </a:rPr>
              <a:t>synchronization conflict occurred (maybe retry)</a:t>
            </a:r>
          </a:p>
        </p:txBody>
      </p:sp>
    </p:spTree>
    <p:extLst>
      <p:ext uri="{BB962C8B-B14F-4D97-AF65-F5344CB8AC3E}">
        <p14:creationId xmlns:p14="http://schemas.microsoft.com/office/powerpoint/2010/main" val="119436773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898785" y="1825133"/>
            <a:ext cx="7780520" cy="4154984"/>
          </a:xfrm>
          <a:prstGeom prst="rect">
            <a:avLst/>
          </a:prstGeom>
          <a:solidFill>
            <a:srgbClr val="FFFFCC"/>
          </a:solidFill>
          <a:ln w="9525">
            <a:solidFill>
              <a:schemeClr val="accent1"/>
            </a:solidFill>
            <a:miter lim="800000"/>
            <a:headEnd/>
            <a:tailEnd/>
          </a:ln>
        </p:spPr>
        <p:txBody>
          <a:bodyPr wrap="square">
            <a:spAutoFit/>
          </a:bodyPr>
          <a:lstStyle/>
          <a:p>
            <a:pPr algn="l"/>
            <a:r>
              <a:rPr lang="en-US" sz="2400" b="1" dirty="0">
                <a:solidFill>
                  <a:schemeClr val="bg1"/>
                </a:solidFill>
                <a:latin typeface="Courier New" pitchFamily="49" charset="0"/>
              </a:rPr>
              <a:t>if</a:t>
            </a:r>
            <a:r>
              <a:rPr lang="en-US" sz="2400" b="1" dirty="0">
                <a:solidFill>
                  <a:srgbClr val="0000FF"/>
                </a:solidFill>
                <a:latin typeface="Courier New" pitchFamily="49" charset="0"/>
              </a:rPr>
              <a:t> (_</a:t>
            </a:r>
            <a:r>
              <a:rPr lang="en-US" sz="2400" b="1" dirty="0" err="1">
                <a:solidFill>
                  <a:srgbClr val="0000FF"/>
                </a:solidFill>
                <a:latin typeface="Courier New" pitchFamily="49" charset="0"/>
              </a:rPr>
              <a:t>xbegin</a:t>
            </a:r>
            <a:r>
              <a:rPr lang="en-US" sz="2400" b="1" dirty="0">
                <a:solidFill>
                  <a:srgbClr val="0000FF"/>
                </a:solidFill>
                <a:latin typeface="Courier New" pitchFamily="49" charset="0"/>
              </a:rPr>
              <a:t>() == _XBEGIN_STARTED) {</a:t>
            </a:r>
          </a:p>
          <a:p>
            <a:pPr algn="l"/>
            <a:r>
              <a:rPr lang="en-US" sz="2400" b="1" dirty="0">
                <a:solidFill>
                  <a:srgbClr val="0000FF"/>
                </a:solidFill>
                <a:latin typeface="Courier New" pitchFamily="49" charset="0"/>
              </a:rPr>
              <a:t>  </a:t>
            </a:r>
            <a:r>
              <a:rPr lang="en-US" sz="2400" b="1" dirty="0">
                <a:solidFill>
                  <a:schemeClr val="accent5">
                    <a:lumMod val="50000"/>
                  </a:schemeClr>
                </a:solidFill>
                <a:latin typeface="Courier New" pitchFamily="49" charset="0"/>
              </a:rPr>
              <a:t>speculative code</a:t>
            </a:r>
          </a:p>
          <a:p>
            <a:pPr algn="l"/>
            <a:r>
              <a:rPr lang="en-US" sz="2400" b="1" dirty="0">
                <a:solidFill>
                  <a:srgbClr val="0000FF"/>
                </a:solidFill>
                <a:latin typeface="Courier New" pitchFamily="49" charset="0"/>
              </a:rPr>
              <a:t>} </a:t>
            </a:r>
            <a:r>
              <a:rPr lang="en-US" sz="2400" b="1" dirty="0">
                <a:solidFill>
                  <a:schemeClr val="bg1"/>
                </a:solidFill>
                <a:latin typeface="Courier New" pitchFamily="49" charset="0"/>
              </a:rPr>
              <a:t>else</a:t>
            </a:r>
            <a:r>
              <a:rPr lang="en-US" sz="2400" b="1" dirty="0">
                <a:solidFill>
                  <a:schemeClr val="tx1"/>
                </a:solidFill>
                <a:latin typeface="Courier New" pitchFamily="49" charset="0"/>
              </a:rPr>
              <a:t> </a:t>
            </a:r>
            <a:r>
              <a:rPr lang="en-US" sz="2400" b="1" dirty="0">
                <a:solidFill>
                  <a:schemeClr val="bg1"/>
                </a:solidFill>
                <a:latin typeface="Courier New" pitchFamily="49" charset="0"/>
              </a:rPr>
              <a:t>if</a:t>
            </a:r>
            <a:r>
              <a:rPr lang="en-US" sz="2400" b="1" dirty="0">
                <a:solidFill>
                  <a:schemeClr val="tx1"/>
                </a:solidFill>
                <a:latin typeface="Courier New" pitchFamily="49" charset="0"/>
              </a:rPr>
              <a:t> </a:t>
            </a:r>
            <a:r>
              <a:rPr lang="en-US" sz="2400" b="1" dirty="0">
                <a:solidFill>
                  <a:srgbClr val="0000FF"/>
                </a:solidFill>
                <a:latin typeface="Courier New" pitchFamily="49" charset="0"/>
              </a:rPr>
              <a:t>(status &amp; _XABORT_EXPLICIT) {</a:t>
            </a:r>
          </a:p>
          <a:p>
            <a:pPr algn="l"/>
            <a:r>
              <a:rPr lang="en-US" sz="2400" b="1" dirty="0">
                <a:solidFill>
                  <a:srgbClr val="0000FF"/>
                </a:solidFill>
                <a:latin typeface="Courier New" pitchFamily="49" charset="0"/>
              </a:rPr>
              <a:t>  </a:t>
            </a:r>
            <a:r>
              <a:rPr lang="en-US" sz="2400" b="1" dirty="0">
                <a:solidFill>
                  <a:schemeClr val="accent5">
                    <a:lumMod val="50000"/>
                  </a:schemeClr>
                </a:solidFill>
                <a:latin typeface="Courier New" pitchFamily="49" charset="0"/>
              </a:rPr>
              <a:t>aborted by user code</a:t>
            </a:r>
          </a:p>
          <a:p>
            <a:pPr algn="l"/>
            <a:r>
              <a:rPr lang="en-US" sz="2400" b="1" dirty="0">
                <a:solidFill>
                  <a:srgbClr val="0000FF"/>
                </a:solidFill>
                <a:latin typeface="Courier New" pitchFamily="49" charset="0"/>
              </a:rPr>
              <a:t>} </a:t>
            </a:r>
            <a:r>
              <a:rPr lang="en-US" sz="2400" b="1" dirty="0">
                <a:solidFill>
                  <a:schemeClr val="bg1"/>
                </a:solidFill>
                <a:latin typeface="Courier New" pitchFamily="49" charset="0"/>
              </a:rPr>
              <a:t>else if </a:t>
            </a:r>
            <a:r>
              <a:rPr lang="en-US" sz="2400" b="1" dirty="0">
                <a:solidFill>
                  <a:srgbClr val="0000FF"/>
                </a:solidFill>
                <a:latin typeface="Courier New" pitchFamily="49" charset="0"/>
              </a:rPr>
              <a:t>(status &amp; _XABORT_CONFLICT) {</a:t>
            </a:r>
          </a:p>
          <a:p>
            <a:pPr algn="l"/>
            <a:r>
              <a:rPr lang="en-US" sz="2400" b="1" dirty="0">
                <a:solidFill>
                  <a:srgbClr val="0000FF"/>
                </a:solidFill>
                <a:latin typeface="Courier New" pitchFamily="49" charset="0"/>
              </a:rPr>
              <a:t>  </a:t>
            </a:r>
            <a:r>
              <a:rPr lang="en-US" sz="2400" b="1" dirty="0">
                <a:solidFill>
                  <a:schemeClr val="accent5">
                    <a:lumMod val="50000"/>
                  </a:schemeClr>
                </a:solidFill>
                <a:latin typeface="Courier New" pitchFamily="49" charset="0"/>
              </a:rPr>
              <a:t>read-write conflict</a:t>
            </a:r>
          </a:p>
          <a:p>
            <a:pPr algn="l"/>
            <a:r>
              <a:rPr lang="en-US" sz="2400" b="1" dirty="0">
                <a:solidFill>
                  <a:srgbClr val="0000FF"/>
                </a:solidFill>
                <a:latin typeface="Courier New" pitchFamily="49" charset="0"/>
              </a:rPr>
              <a:t>} </a:t>
            </a:r>
            <a:r>
              <a:rPr lang="en-US" sz="2400" b="1" dirty="0">
                <a:solidFill>
                  <a:schemeClr val="bg1"/>
                </a:solidFill>
                <a:latin typeface="Courier New" pitchFamily="49" charset="0"/>
              </a:rPr>
              <a:t>else if </a:t>
            </a:r>
            <a:r>
              <a:rPr lang="en-US" sz="2400" b="1" dirty="0">
                <a:solidFill>
                  <a:srgbClr val="0000FF"/>
                </a:solidFill>
                <a:latin typeface="Courier New" pitchFamily="49" charset="0"/>
              </a:rPr>
              <a:t>(status &amp; _XABORT_CAPACITY) {</a:t>
            </a:r>
          </a:p>
          <a:p>
            <a:pPr algn="l"/>
            <a:r>
              <a:rPr lang="en-US" sz="2400" b="1" dirty="0">
                <a:solidFill>
                  <a:srgbClr val="0000FF"/>
                </a:solidFill>
                <a:latin typeface="Courier New" pitchFamily="49" charset="0"/>
              </a:rPr>
              <a:t>  </a:t>
            </a:r>
            <a:r>
              <a:rPr lang="en-US" sz="2400" b="1" dirty="0">
                <a:solidFill>
                  <a:schemeClr val="accent5">
                    <a:lumMod val="50000"/>
                  </a:schemeClr>
                </a:solidFill>
                <a:latin typeface="Courier New" pitchFamily="49" charset="0"/>
              </a:rPr>
              <a:t>cache overflow</a:t>
            </a:r>
          </a:p>
          <a:p>
            <a:pPr algn="l"/>
            <a:r>
              <a:rPr lang="en-US" sz="2400" b="1" dirty="0">
                <a:solidFill>
                  <a:schemeClr val="bg1"/>
                </a:solidFill>
                <a:latin typeface="Courier New" pitchFamily="49" charset="0"/>
              </a:rPr>
              <a:t>} else </a:t>
            </a:r>
            <a:r>
              <a:rPr lang="en-US" sz="2400" b="1" dirty="0">
                <a:solidFill>
                  <a:srgbClr val="0000FF"/>
                </a:solidFill>
                <a:latin typeface="Courier New" pitchFamily="49" charset="0"/>
              </a:rPr>
              <a:t>{</a:t>
            </a:r>
          </a:p>
          <a:p>
            <a:pPr algn="l"/>
            <a:r>
              <a:rPr lang="en-US" sz="2400" b="1" dirty="0">
                <a:solidFill>
                  <a:srgbClr val="0000FF"/>
                </a:solidFill>
                <a:latin typeface="Courier New" pitchFamily="49" charset="0"/>
              </a:rPr>
              <a:t>  …</a:t>
            </a:r>
          </a:p>
          <a:p>
            <a:pPr algn="l"/>
            <a:r>
              <a:rPr lang="en-US" sz="2400" b="1" dirty="0">
                <a:solidFill>
                  <a:srgbClr val="0000FF"/>
                </a:solidFill>
                <a:latin typeface="Courier New" pitchFamily="49" charset="0"/>
              </a:rPr>
              <a:t>}</a:t>
            </a:r>
          </a:p>
        </p:txBody>
      </p:sp>
      <p:sp>
        <p:nvSpPr>
          <p:cNvPr id="4" name="TextBox 3">
            <a:extLst>
              <a:ext uri="{FF2B5EF4-FFF2-40B4-BE49-F238E27FC236}">
                <a16:creationId xmlns:a16="http://schemas.microsoft.com/office/drawing/2014/main" id="{270328D4-623A-48F3-A88A-10F96C630FB9}"/>
              </a:ext>
            </a:extLst>
          </p:cNvPr>
          <p:cNvSpPr txBox="1"/>
          <p:nvPr/>
        </p:nvSpPr>
        <p:spPr bwMode="auto">
          <a:xfrm>
            <a:off x="368981" y="312546"/>
            <a:ext cx="2183611" cy="523220"/>
          </a:xfrm>
          <a:prstGeom prst="rect">
            <a:avLst/>
          </a:prstGeom>
          <a:solidFill>
            <a:schemeClr val="bg1"/>
          </a:solidFill>
          <a:ln w="76200">
            <a:solidFill>
              <a:schemeClr val="tx1">
                <a:lumMod val="85000"/>
              </a:schemeClr>
            </a:solid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2800" dirty="0">
                <a:solidFill>
                  <a:srgbClr val="FFFF00"/>
                </a:solidFill>
                <a:latin typeface="Arial" panose="020B0604020202020204" pitchFamily="34" charset="0"/>
                <a:cs typeface="Arial" panose="020B0604020202020204" pitchFamily="34" charset="0"/>
              </a:rPr>
              <a:t>Abort Codes</a:t>
            </a:r>
          </a:p>
        </p:txBody>
      </p:sp>
      <p:sp>
        <p:nvSpPr>
          <p:cNvPr id="5" name="AutoShape 5">
            <a:extLst>
              <a:ext uri="{FF2B5EF4-FFF2-40B4-BE49-F238E27FC236}">
                <a16:creationId xmlns:a16="http://schemas.microsoft.com/office/drawing/2014/main" id="{4078217A-E587-4AEA-9C8E-5939432B6895}"/>
              </a:ext>
            </a:extLst>
          </p:cNvPr>
          <p:cNvSpPr>
            <a:spLocks noChangeArrowheads="1"/>
          </p:cNvSpPr>
          <p:nvPr/>
        </p:nvSpPr>
        <p:spPr bwMode="auto">
          <a:xfrm>
            <a:off x="898785" y="4047342"/>
            <a:ext cx="7360795" cy="822109"/>
          </a:xfrm>
          <a:prstGeom prst="wedgeRoundRectCallout">
            <a:avLst>
              <a:gd name="adj1" fmla="val 8365"/>
              <a:gd name="adj2" fmla="val -90655"/>
              <a:gd name="adj3" fmla="val 16667"/>
            </a:avLst>
          </a:prstGeom>
          <a:noFill/>
          <a:ln w="76200">
            <a:solidFill>
              <a:srgbClr val="FF0000"/>
            </a:solidFill>
            <a:miter lim="800000"/>
            <a:headEnd/>
            <a:tailEnd/>
          </a:ln>
        </p:spPr>
        <p:txBody>
          <a:bodyPr anchor="ctr"/>
          <a:lstStyle/>
          <a:p>
            <a:endParaRPr lang="en-GB" sz="2400" b="1">
              <a:solidFill>
                <a:srgbClr val="FFFF00"/>
              </a:solidFill>
              <a:latin typeface="cmr7" pitchFamily="34" charset="0"/>
            </a:endParaRPr>
          </a:p>
        </p:txBody>
      </p:sp>
      <p:sp>
        <p:nvSpPr>
          <p:cNvPr id="6" name="Text Box 40">
            <a:extLst>
              <a:ext uri="{FF2B5EF4-FFF2-40B4-BE49-F238E27FC236}">
                <a16:creationId xmlns:a16="http://schemas.microsoft.com/office/drawing/2014/main" id="{0A5F22D3-BC53-4253-B8D9-52C1AF4BEEC1}"/>
              </a:ext>
            </a:extLst>
          </p:cNvPr>
          <p:cNvSpPr txBox="1">
            <a:spLocks noChangeArrowheads="1"/>
          </p:cNvSpPr>
          <p:nvPr/>
        </p:nvSpPr>
        <p:spPr bwMode="auto">
          <a:xfrm>
            <a:off x="2331664" y="2634602"/>
            <a:ext cx="4480672" cy="954107"/>
          </a:xfrm>
          <a:prstGeom prst="rect">
            <a:avLst/>
          </a:prstGeom>
          <a:solidFill>
            <a:schemeClr val="bg1"/>
          </a:solidFill>
          <a:ln w="76200" algn="ctr">
            <a:solidFill>
              <a:srgbClr val="FF0000"/>
            </a:solidFill>
            <a:miter lim="800000"/>
            <a:headEnd/>
            <a:tailEnd/>
          </a:ln>
          <a:effectLst>
            <a:outerShdw dist="107763" dir="2700000" algn="ctr" rotWithShape="0">
              <a:schemeClr val="bg2">
                <a:alpha val="50000"/>
              </a:schemeClr>
            </a:outerShdw>
          </a:effectLst>
        </p:spPr>
        <p:txBody>
          <a:bodyPr wrap="square">
            <a:spAutoFit/>
          </a:bodyPr>
          <a:lstStyle/>
          <a:p>
            <a:r>
              <a:rPr lang="en-US" sz="2800" b="1" dirty="0">
                <a:solidFill>
                  <a:srgbClr val="FFFF00"/>
                </a:solidFill>
                <a:latin typeface="Arial" panose="020B0604020202020204" pitchFamily="34" charset="0"/>
                <a:cs typeface="Arial" panose="020B0604020202020204" pitchFamily="34" charset="0"/>
              </a:rPr>
              <a:t>read/write set too big (maybe don’t retry)</a:t>
            </a:r>
          </a:p>
        </p:txBody>
      </p:sp>
    </p:spTree>
    <p:extLst>
      <p:ext uri="{BB962C8B-B14F-4D97-AF65-F5344CB8AC3E}">
        <p14:creationId xmlns:p14="http://schemas.microsoft.com/office/powerpoint/2010/main" val="227832231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898785" y="1825133"/>
            <a:ext cx="7780520" cy="4154984"/>
          </a:xfrm>
          <a:prstGeom prst="rect">
            <a:avLst/>
          </a:prstGeom>
          <a:solidFill>
            <a:srgbClr val="FFFFCC"/>
          </a:solidFill>
          <a:ln w="9525">
            <a:solidFill>
              <a:schemeClr val="accent1"/>
            </a:solidFill>
            <a:miter lim="800000"/>
            <a:headEnd/>
            <a:tailEnd/>
          </a:ln>
        </p:spPr>
        <p:txBody>
          <a:bodyPr wrap="square">
            <a:spAutoFit/>
          </a:bodyPr>
          <a:lstStyle/>
          <a:p>
            <a:pPr algn="l"/>
            <a:r>
              <a:rPr lang="en-US" sz="2400" b="1" dirty="0">
                <a:solidFill>
                  <a:schemeClr val="bg1"/>
                </a:solidFill>
                <a:latin typeface="Courier New" pitchFamily="49" charset="0"/>
              </a:rPr>
              <a:t>if</a:t>
            </a:r>
            <a:r>
              <a:rPr lang="en-US" sz="2400" b="1" dirty="0">
                <a:solidFill>
                  <a:srgbClr val="0000FF"/>
                </a:solidFill>
                <a:latin typeface="Courier New" pitchFamily="49" charset="0"/>
              </a:rPr>
              <a:t> (_</a:t>
            </a:r>
            <a:r>
              <a:rPr lang="en-US" sz="2400" b="1" dirty="0" err="1">
                <a:solidFill>
                  <a:srgbClr val="0000FF"/>
                </a:solidFill>
                <a:latin typeface="Courier New" pitchFamily="49" charset="0"/>
              </a:rPr>
              <a:t>xbegin</a:t>
            </a:r>
            <a:r>
              <a:rPr lang="en-US" sz="2400" b="1" dirty="0">
                <a:solidFill>
                  <a:srgbClr val="0000FF"/>
                </a:solidFill>
                <a:latin typeface="Courier New" pitchFamily="49" charset="0"/>
              </a:rPr>
              <a:t>() == _XBEGIN_STARTED) {</a:t>
            </a:r>
          </a:p>
          <a:p>
            <a:pPr algn="l"/>
            <a:r>
              <a:rPr lang="en-US" sz="2400" b="1" dirty="0">
                <a:solidFill>
                  <a:srgbClr val="0000FF"/>
                </a:solidFill>
                <a:latin typeface="Courier New" pitchFamily="49" charset="0"/>
              </a:rPr>
              <a:t>  </a:t>
            </a:r>
            <a:r>
              <a:rPr lang="en-US" sz="2400" b="1" dirty="0">
                <a:solidFill>
                  <a:schemeClr val="accent5">
                    <a:lumMod val="50000"/>
                  </a:schemeClr>
                </a:solidFill>
                <a:latin typeface="Courier New" pitchFamily="49" charset="0"/>
              </a:rPr>
              <a:t>speculative code</a:t>
            </a:r>
          </a:p>
          <a:p>
            <a:pPr algn="l"/>
            <a:r>
              <a:rPr lang="en-US" sz="2400" b="1" dirty="0">
                <a:solidFill>
                  <a:srgbClr val="0000FF"/>
                </a:solidFill>
                <a:latin typeface="Courier New" pitchFamily="49" charset="0"/>
              </a:rPr>
              <a:t>} </a:t>
            </a:r>
            <a:r>
              <a:rPr lang="en-US" sz="2400" b="1" dirty="0">
                <a:solidFill>
                  <a:schemeClr val="bg1"/>
                </a:solidFill>
                <a:latin typeface="Courier New" pitchFamily="49" charset="0"/>
              </a:rPr>
              <a:t>else</a:t>
            </a:r>
            <a:r>
              <a:rPr lang="en-US" sz="2400" b="1" dirty="0">
                <a:solidFill>
                  <a:schemeClr val="tx1"/>
                </a:solidFill>
                <a:latin typeface="Courier New" pitchFamily="49" charset="0"/>
              </a:rPr>
              <a:t> </a:t>
            </a:r>
            <a:r>
              <a:rPr lang="en-US" sz="2400" b="1" dirty="0">
                <a:solidFill>
                  <a:schemeClr val="bg1"/>
                </a:solidFill>
                <a:latin typeface="Courier New" pitchFamily="49" charset="0"/>
              </a:rPr>
              <a:t>if</a:t>
            </a:r>
            <a:r>
              <a:rPr lang="en-US" sz="2400" b="1" dirty="0">
                <a:solidFill>
                  <a:schemeClr val="tx1"/>
                </a:solidFill>
                <a:latin typeface="Courier New" pitchFamily="49" charset="0"/>
              </a:rPr>
              <a:t> </a:t>
            </a:r>
            <a:r>
              <a:rPr lang="en-US" sz="2400" b="1" dirty="0">
                <a:solidFill>
                  <a:srgbClr val="0000FF"/>
                </a:solidFill>
                <a:latin typeface="Courier New" pitchFamily="49" charset="0"/>
              </a:rPr>
              <a:t>(status &amp; _XABORT_EXPLICIT) {</a:t>
            </a:r>
          </a:p>
          <a:p>
            <a:pPr algn="l"/>
            <a:r>
              <a:rPr lang="en-US" sz="2400" b="1" dirty="0">
                <a:solidFill>
                  <a:srgbClr val="0000FF"/>
                </a:solidFill>
                <a:latin typeface="Courier New" pitchFamily="49" charset="0"/>
              </a:rPr>
              <a:t>  </a:t>
            </a:r>
            <a:r>
              <a:rPr lang="en-US" sz="2400" b="1" dirty="0">
                <a:solidFill>
                  <a:schemeClr val="accent5">
                    <a:lumMod val="50000"/>
                  </a:schemeClr>
                </a:solidFill>
                <a:latin typeface="Courier New" pitchFamily="49" charset="0"/>
              </a:rPr>
              <a:t>aborted by user code</a:t>
            </a:r>
          </a:p>
          <a:p>
            <a:pPr algn="l"/>
            <a:r>
              <a:rPr lang="en-US" sz="2400" b="1" dirty="0">
                <a:solidFill>
                  <a:srgbClr val="0000FF"/>
                </a:solidFill>
                <a:latin typeface="Courier New" pitchFamily="49" charset="0"/>
              </a:rPr>
              <a:t>} </a:t>
            </a:r>
            <a:r>
              <a:rPr lang="en-US" sz="2400" b="1" dirty="0">
                <a:solidFill>
                  <a:schemeClr val="bg1"/>
                </a:solidFill>
                <a:latin typeface="Courier New" pitchFamily="49" charset="0"/>
              </a:rPr>
              <a:t>else if </a:t>
            </a:r>
            <a:r>
              <a:rPr lang="en-US" sz="2400" b="1" dirty="0">
                <a:solidFill>
                  <a:srgbClr val="0000FF"/>
                </a:solidFill>
                <a:latin typeface="Courier New" pitchFamily="49" charset="0"/>
              </a:rPr>
              <a:t>(status &amp; _XABORT_CONFLICT) {</a:t>
            </a:r>
          </a:p>
          <a:p>
            <a:pPr algn="l"/>
            <a:r>
              <a:rPr lang="en-US" sz="2400" b="1" dirty="0">
                <a:solidFill>
                  <a:srgbClr val="0000FF"/>
                </a:solidFill>
                <a:latin typeface="Courier New" pitchFamily="49" charset="0"/>
              </a:rPr>
              <a:t>  </a:t>
            </a:r>
            <a:r>
              <a:rPr lang="en-US" sz="2400" b="1" dirty="0">
                <a:solidFill>
                  <a:schemeClr val="accent5">
                    <a:lumMod val="50000"/>
                  </a:schemeClr>
                </a:solidFill>
                <a:latin typeface="Courier New" pitchFamily="49" charset="0"/>
              </a:rPr>
              <a:t>read-write conflict</a:t>
            </a:r>
          </a:p>
          <a:p>
            <a:pPr algn="l"/>
            <a:r>
              <a:rPr lang="en-US" sz="2400" b="1" dirty="0">
                <a:solidFill>
                  <a:srgbClr val="0000FF"/>
                </a:solidFill>
                <a:latin typeface="Courier New" pitchFamily="49" charset="0"/>
              </a:rPr>
              <a:t>} </a:t>
            </a:r>
            <a:r>
              <a:rPr lang="en-US" sz="2400" b="1" dirty="0">
                <a:solidFill>
                  <a:schemeClr val="bg1"/>
                </a:solidFill>
                <a:latin typeface="Courier New" pitchFamily="49" charset="0"/>
              </a:rPr>
              <a:t>else if </a:t>
            </a:r>
            <a:r>
              <a:rPr lang="en-US" sz="2400" b="1" dirty="0">
                <a:solidFill>
                  <a:srgbClr val="0000FF"/>
                </a:solidFill>
                <a:latin typeface="Courier New" pitchFamily="49" charset="0"/>
              </a:rPr>
              <a:t>(status &amp; _XABORT_CAPACITY) {</a:t>
            </a:r>
          </a:p>
          <a:p>
            <a:pPr algn="l"/>
            <a:r>
              <a:rPr lang="en-US" sz="2400" b="1" dirty="0">
                <a:solidFill>
                  <a:srgbClr val="0000FF"/>
                </a:solidFill>
                <a:latin typeface="Courier New" pitchFamily="49" charset="0"/>
              </a:rPr>
              <a:t>  </a:t>
            </a:r>
            <a:r>
              <a:rPr lang="en-US" sz="2400" b="1" dirty="0">
                <a:solidFill>
                  <a:schemeClr val="accent5">
                    <a:lumMod val="50000"/>
                  </a:schemeClr>
                </a:solidFill>
                <a:latin typeface="Courier New" pitchFamily="49" charset="0"/>
              </a:rPr>
              <a:t>cache overflow</a:t>
            </a:r>
          </a:p>
          <a:p>
            <a:pPr algn="l"/>
            <a:r>
              <a:rPr lang="en-US" sz="2400" b="1" dirty="0">
                <a:solidFill>
                  <a:schemeClr val="bg1"/>
                </a:solidFill>
                <a:latin typeface="Courier New" pitchFamily="49" charset="0"/>
              </a:rPr>
              <a:t>} else </a:t>
            </a:r>
            <a:r>
              <a:rPr lang="en-US" sz="2400" b="1" dirty="0">
                <a:solidFill>
                  <a:srgbClr val="0000FF"/>
                </a:solidFill>
                <a:latin typeface="Courier New" pitchFamily="49" charset="0"/>
              </a:rPr>
              <a:t>{</a:t>
            </a:r>
          </a:p>
          <a:p>
            <a:pPr algn="l"/>
            <a:r>
              <a:rPr lang="en-US" sz="2400" b="1" dirty="0">
                <a:solidFill>
                  <a:srgbClr val="0000FF"/>
                </a:solidFill>
                <a:latin typeface="Courier New" pitchFamily="49" charset="0"/>
              </a:rPr>
              <a:t>  …</a:t>
            </a:r>
          </a:p>
          <a:p>
            <a:pPr algn="l"/>
            <a:r>
              <a:rPr lang="en-US" sz="2400" b="1" dirty="0">
                <a:solidFill>
                  <a:srgbClr val="0000FF"/>
                </a:solidFill>
                <a:latin typeface="Courier New" pitchFamily="49" charset="0"/>
              </a:rPr>
              <a:t>}</a:t>
            </a:r>
          </a:p>
        </p:txBody>
      </p:sp>
      <p:sp>
        <p:nvSpPr>
          <p:cNvPr id="4" name="TextBox 3">
            <a:extLst>
              <a:ext uri="{FF2B5EF4-FFF2-40B4-BE49-F238E27FC236}">
                <a16:creationId xmlns:a16="http://schemas.microsoft.com/office/drawing/2014/main" id="{270328D4-623A-48F3-A88A-10F96C630FB9}"/>
              </a:ext>
            </a:extLst>
          </p:cNvPr>
          <p:cNvSpPr txBox="1"/>
          <p:nvPr/>
        </p:nvSpPr>
        <p:spPr bwMode="auto">
          <a:xfrm>
            <a:off x="368981" y="312546"/>
            <a:ext cx="2183611" cy="523220"/>
          </a:xfrm>
          <a:prstGeom prst="rect">
            <a:avLst/>
          </a:prstGeom>
          <a:solidFill>
            <a:schemeClr val="bg1"/>
          </a:solidFill>
          <a:ln w="76200">
            <a:solidFill>
              <a:schemeClr val="tx1">
                <a:lumMod val="85000"/>
              </a:schemeClr>
            </a:solid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2800" dirty="0">
                <a:solidFill>
                  <a:srgbClr val="FFFF00"/>
                </a:solidFill>
                <a:latin typeface="Arial" panose="020B0604020202020204" pitchFamily="34" charset="0"/>
                <a:cs typeface="Arial" panose="020B0604020202020204" pitchFamily="34" charset="0"/>
              </a:rPr>
              <a:t>Abort Codes</a:t>
            </a:r>
          </a:p>
        </p:txBody>
      </p:sp>
      <p:sp>
        <p:nvSpPr>
          <p:cNvPr id="7" name="AutoShape 5">
            <a:extLst>
              <a:ext uri="{FF2B5EF4-FFF2-40B4-BE49-F238E27FC236}">
                <a16:creationId xmlns:a16="http://schemas.microsoft.com/office/drawing/2014/main" id="{70450EA5-EA3F-4EE8-9A10-9CE67E029166}"/>
              </a:ext>
            </a:extLst>
          </p:cNvPr>
          <p:cNvSpPr>
            <a:spLocks noChangeArrowheads="1"/>
          </p:cNvSpPr>
          <p:nvPr/>
        </p:nvSpPr>
        <p:spPr bwMode="auto">
          <a:xfrm>
            <a:off x="891603" y="4584353"/>
            <a:ext cx="2616096" cy="1264916"/>
          </a:xfrm>
          <a:prstGeom prst="wedgeRoundRectCallout">
            <a:avLst>
              <a:gd name="adj1" fmla="val 8365"/>
              <a:gd name="adj2" fmla="val -90655"/>
              <a:gd name="adj3" fmla="val 16667"/>
            </a:avLst>
          </a:prstGeom>
          <a:noFill/>
          <a:ln w="76200">
            <a:solidFill>
              <a:srgbClr val="FF0000"/>
            </a:solidFill>
            <a:miter lim="800000"/>
            <a:headEnd/>
            <a:tailEnd/>
          </a:ln>
        </p:spPr>
        <p:txBody>
          <a:bodyPr anchor="ctr"/>
          <a:lstStyle/>
          <a:p>
            <a:endParaRPr lang="en-GB" sz="2400" b="1">
              <a:solidFill>
                <a:srgbClr val="FFFF00"/>
              </a:solidFill>
              <a:latin typeface="cmr7" pitchFamily="34" charset="0"/>
            </a:endParaRPr>
          </a:p>
        </p:txBody>
      </p:sp>
      <p:sp>
        <p:nvSpPr>
          <p:cNvPr id="8" name="Text Box 40">
            <a:extLst>
              <a:ext uri="{FF2B5EF4-FFF2-40B4-BE49-F238E27FC236}">
                <a16:creationId xmlns:a16="http://schemas.microsoft.com/office/drawing/2014/main" id="{FFFFEB6E-2BEE-4000-B755-A54C24F2B6EA}"/>
              </a:ext>
            </a:extLst>
          </p:cNvPr>
          <p:cNvSpPr txBox="1">
            <a:spLocks noChangeArrowheads="1"/>
          </p:cNvSpPr>
          <p:nvPr/>
        </p:nvSpPr>
        <p:spPr bwMode="auto">
          <a:xfrm>
            <a:off x="1633928" y="3379405"/>
            <a:ext cx="4871803" cy="523220"/>
          </a:xfrm>
          <a:prstGeom prst="rect">
            <a:avLst/>
          </a:prstGeom>
          <a:solidFill>
            <a:schemeClr val="bg1"/>
          </a:solidFill>
          <a:ln w="76200" algn="ctr">
            <a:solidFill>
              <a:srgbClr val="FF0000"/>
            </a:solidFill>
            <a:miter lim="800000"/>
            <a:headEnd/>
            <a:tailEnd/>
          </a:ln>
          <a:effectLst>
            <a:outerShdw dist="107763" dir="2700000" algn="ctr" rotWithShape="0">
              <a:schemeClr val="bg2">
                <a:alpha val="50000"/>
              </a:schemeClr>
            </a:outerShdw>
          </a:effectLst>
        </p:spPr>
        <p:txBody>
          <a:bodyPr wrap="square">
            <a:spAutoFit/>
          </a:bodyPr>
          <a:lstStyle/>
          <a:p>
            <a:r>
              <a:rPr lang="en-US" sz="2800" b="1" dirty="0">
                <a:solidFill>
                  <a:srgbClr val="FFFF00"/>
                </a:solidFill>
                <a:latin typeface="Arial" panose="020B0604020202020204" pitchFamily="34" charset="0"/>
                <a:cs typeface="Arial" panose="020B0604020202020204" pitchFamily="34" charset="0"/>
              </a:rPr>
              <a:t>other abort codes …</a:t>
            </a:r>
          </a:p>
        </p:txBody>
      </p:sp>
    </p:spTree>
    <p:extLst>
      <p:ext uri="{BB962C8B-B14F-4D97-AF65-F5344CB8AC3E}">
        <p14:creationId xmlns:p14="http://schemas.microsoft.com/office/powerpoint/2010/main" val="113534424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6162" name="Picture 2" descr="https://ehelp.wiki.csupomona.edu/images/4/47/Email_images_overload.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5950" y="1457324"/>
            <a:ext cx="5372100" cy="496439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3924637" y="5400676"/>
            <a:ext cx="4851897" cy="822420"/>
          </a:xfrm>
          <a:prstGeom prst="rect">
            <a:avLst/>
          </a:prstGeom>
          <a:solidFill>
            <a:schemeClr val="bg1"/>
          </a:solidFill>
          <a:ln w="76200">
            <a:solidFill>
              <a:srgbClr val="FF0000"/>
            </a:solidFill>
          </a:ln>
          <a:effectLst>
            <a:outerShdw blurRad="50800" dist="38100" dir="2700000" algn="tl" rotWithShape="0">
              <a:prstClr val="black">
                <a:alpha val="40000"/>
              </a:prstClr>
            </a:outerShdw>
          </a:effectLst>
        </p:spPr>
        <p:txBody>
          <a:bodyPr wrap="square" lIns="82945" tIns="41473" rIns="82945" bIns="41473">
            <a:spAutoFit/>
          </a:bodyPr>
          <a:lstStyle/>
          <a:p>
            <a:pPr defTabSz="829452" eaLnBrk="1" fontAlgn="auto" hangingPunct="1">
              <a:spcBef>
                <a:spcPts val="0"/>
              </a:spcBef>
              <a:spcAft>
                <a:spcPts val="0"/>
              </a:spcAft>
              <a:defRPr/>
            </a:pPr>
            <a:r>
              <a:rPr lang="en-US" sz="2400" kern="0" dirty="0">
                <a:solidFill>
                  <a:srgbClr val="FFFF00"/>
                </a:solidFill>
                <a:latin typeface="Arial" panose="020B0604020202020204" pitchFamily="34" charset="0"/>
              </a:rPr>
              <a:t>Transaction aborts if data set overflows caches, internal buffers</a:t>
            </a:r>
          </a:p>
        </p:txBody>
      </p:sp>
      <p:sp>
        <p:nvSpPr>
          <p:cNvPr id="7" name="TextBox 6">
            <a:extLst>
              <a:ext uri="{FF2B5EF4-FFF2-40B4-BE49-F238E27FC236}">
                <a16:creationId xmlns:a16="http://schemas.microsoft.com/office/drawing/2014/main" id="{79F76197-E65E-4F7C-ADA2-C3FB9B89143F}"/>
              </a:ext>
            </a:extLst>
          </p:cNvPr>
          <p:cNvSpPr txBox="1"/>
          <p:nvPr/>
        </p:nvSpPr>
        <p:spPr bwMode="auto">
          <a:xfrm>
            <a:off x="368981" y="312546"/>
            <a:ext cx="3431837" cy="523220"/>
          </a:xfrm>
          <a:prstGeom prst="rect">
            <a:avLst/>
          </a:prstGeom>
          <a:solidFill>
            <a:schemeClr val="bg1"/>
          </a:solidFill>
          <a:ln w="76200">
            <a:solidFill>
              <a:schemeClr val="tx1">
                <a:lumMod val="85000"/>
              </a:schemeClr>
            </a:solid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2800" dirty="0">
                <a:solidFill>
                  <a:srgbClr val="FFFF00"/>
                </a:solidFill>
                <a:latin typeface="Arial" panose="020B0604020202020204" pitchFamily="34" charset="0"/>
                <a:cs typeface="Arial" panose="020B0604020202020204" pitchFamily="34" charset="0"/>
              </a:rPr>
              <a:t>Transaction too big?</a:t>
            </a:r>
          </a:p>
        </p:txBody>
      </p:sp>
    </p:spTree>
    <p:extLst>
      <p:ext uri="{BB962C8B-B14F-4D97-AF65-F5344CB8AC3E}">
        <p14:creationId xmlns:p14="http://schemas.microsoft.com/office/powerpoint/2010/main" val="108898220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p:cNvPicPr>
            <a:picLocks noChangeAspect="1" noChangeArrowheads="1"/>
          </p:cNvPicPr>
          <p:nvPr/>
        </p:nvPicPr>
        <p:blipFill>
          <a:blip r:embed="rId2" cstate="print"/>
          <a:srcRect/>
          <a:stretch>
            <a:fillRect/>
          </a:stretch>
        </p:blipFill>
        <p:spPr bwMode="auto">
          <a:xfrm>
            <a:off x="1446707" y="1676400"/>
            <a:ext cx="6250586" cy="4686819"/>
          </a:xfrm>
          <a:prstGeom prst="rect">
            <a:avLst/>
          </a:prstGeom>
          <a:noFill/>
          <a:ln w="38100" algn="ctr">
            <a:noFill/>
            <a:miter lim="800000"/>
            <a:headEnd/>
            <a:tailEnd/>
          </a:ln>
        </p:spPr>
      </p:pic>
      <p:sp>
        <p:nvSpPr>
          <p:cNvPr id="5" name="Rectangle 4"/>
          <p:cNvSpPr/>
          <p:nvPr/>
        </p:nvSpPr>
        <p:spPr>
          <a:xfrm>
            <a:off x="3374380" y="5240772"/>
            <a:ext cx="5394062" cy="453088"/>
          </a:xfrm>
          <a:prstGeom prst="rect">
            <a:avLst/>
          </a:prstGeom>
          <a:solidFill>
            <a:schemeClr val="bg1"/>
          </a:solidFill>
          <a:ln w="76200">
            <a:solidFill>
              <a:srgbClr val="FFC000"/>
            </a:solidFill>
          </a:ln>
          <a:effectLst>
            <a:outerShdw blurRad="50800" dist="38100" dir="2700000" algn="tl" rotWithShape="0">
              <a:prstClr val="black">
                <a:alpha val="40000"/>
              </a:prstClr>
            </a:outerShdw>
          </a:effectLst>
        </p:spPr>
        <p:txBody>
          <a:bodyPr wrap="square" lIns="82945" tIns="41473" rIns="82945" bIns="41473">
            <a:spAutoFit/>
          </a:bodyPr>
          <a:lstStyle/>
          <a:p>
            <a:pPr defTabSz="829452" eaLnBrk="1" fontAlgn="auto" hangingPunct="1">
              <a:spcBef>
                <a:spcPts val="0"/>
              </a:spcBef>
              <a:spcAft>
                <a:spcPts val="0"/>
              </a:spcAft>
              <a:defRPr/>
            </a:pPr>
            <a:r>
              <a:rPr lang="en-US" sz="2400" kern="0" dirty="0">
                <a:solidFill>
                  <a:srgbClr val="FFFF00"/>
                </a:solidFill>
                <a:latin typeface="Arial" panose="020B0604020202020204" pitchFamily="34" charset="0"/>
              </a:rPr>
              <a:t>Transaction aborts on timer interrupt</a:t>
            </a:r>
          </a:p>
        </p:txBody>
      </p:sp>
      <p:sp>
        <p:nvSpPr>
          <p:cNvPr id="6" name="TextBox 5">
            <a:extLst>
              <a:ext uri="{FF2B5EF4-FFF2-40B4-BE49-F238E27FC236}">
                <a16:creationId xmlns:a16="http://schemas.microsoft.com/office/drawing/2014/main" id="{0042561A-76EB-4030-AADF-884604A9C1E5}"/>
              </a:ext>
            </a:extLst>
          </p:cNvPr>
          <p:cNvSpPr txBox="1"/>
          <p:nvPr/>
        </p:nvSpPr>
        <p:spPr bwMode="auto">
          <a:xfrm>
            <a:off x="368981" y="312546"/>
            <a:ext cx="3670685" cy="523220"/>
          </a:xfrm>
          <a:prstGeom prst="rect">
            <a:avLst/>
          </a:prstGeom>
          <a:solidFill>
            <a:schemeClr val="bg1"/>
          </a:solidFill>
          <a:ln w="76200">
            <a:solidFill>
              <a:schemeClr val="tx1">
                <a:lumMod val="85000"/>
              </a:schemeClr>
            </a:solid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2800" dirty="0">
                <a:solidFill>
                  <a:srgbClr val="FFFF00"/>
                </a:solidFill>
                <a:latin typeface="Arial" panose="020B0604020202020204" pitchFamily="34" charset="0"/>
                <a:cs typeface="Arial" panose="020B0604020202020204" pitchFamily="34" charset="0"/>
              </a:rPr>
              <a:t>Transaction too slow?</a:t>
            </a:r>
          </a:p>
        </p:txBody>
      </p:sp>
      <p:sp>
        <p:nvSpPr>
          <p:cNvPr id="7" name="Title 6">
            <a:extLst>
              <a:ext uri="{FF2B5EF4-FFF2-40B4-BE49-F238E27FC236}">
                <a16:creationId xmlns:a16="http://schemas.microsoft.com/office/drawing/2014/main" id="{B36B6202-F88C-4589-80EC-56F50AED037D}"/>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244105197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7186" name="Picture 2" descr="http://3.bp.blogspot.com/-l7LcNAwbf8M/T5TGy8DeGBI/AAAAAAAAFAc/L9zD01qMYk4/s400/of+all+the+gin+joints+in+the+world+play+it+again+sam+rick+blaine+humphrey+bogart+casablanca.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000" y="1485900"/>
            <a:ext cx="6858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4046018" y="5240772"/>
            <a:ext cx="4722423" cy="822420"/>
          </a:xfrm>
          <a:prstGeom prst="rect">
            <a:avLst/>
          </a:prstGeom>
          <a:solidFill>
            <a:schemeClr val="bg1"/>
          </a:solidFill>
          <a:ln w="57150">
            <a:solidFill>
              <a:srgbClr val="0066FF"/>
            </a:solidFill>
          </a:ln>
          <a:effectLst>
            <a:outerShdw blurRad="50800" dist="38100" dir="2700000" algn="tl" rotWithShape="0">
              <a:prstClr val="black">
                <a:alpha val="40000"/>
              </a:prstClr>
            </a:outerShdw>
          </a:effectLst>
        </p:spPr>
        <p:txBody>
          <a:bodyPr wrap="square" lIns="82945" tIns="41473" rIns="82945" bIns="41473">
            <a:spAutoFit/>
          </a:bodyPr>
          <a:lstStyle/>
          <a:p>
            <a:pPr defTabSz="829452" eaLnBrk="1" fontAlgn="auto" hangingPunct="1">
              <a:spcBef>
                <a:spcPts val="0"/>
              </a:spcBef>
              <a:spcAft>
                <a:spcPts val="0"/>
              </a:spcAft>
              <a:defRPr/>
            </a:pPr>
            <a:r>
              <a:rPr lang="en-US" sz="2400" kern="0" dirty="0">
                <a:solidFill>
                  <a:srgbClr val="FFFF00"/>
                </a:solidFill>
                <a:latin typeface="Arial" panose="020B0604020202020204" pitchFamily="34" charset="0"/>
              </a:rPr>
              <a:t>Many other reasons: TLB miss, illegal instruction, page fault …</a:t>
            </a:r>
          </a:p>
        </p:txBody>
      </p:sp>
      <p:sp>
        <p:nvSpPr>
          <p:cNvPr id="5" name="TextBox 4">
            <a:extLst>
              <a:ext uri="{FF2B5EF4-FFF2-40B4-BE49-F238E27FC236}">
                <a16:creationId xmlns:a16="http://schemas.microsoft.com/office/drawing/2014/main" id="{5351437E-E4C1-40E4-8BB6-8093145ADFDC}"/>
              </a:ext>
            </a:extLst>
          </p:cNvPr>
          <p:cNvSpPr txBox="1"/>
          <p:nvPr/>
        </p:nvSpPr>
        <p:spPr bwMode="auto">
          <a:xfrm>
            <a:off x="368981" y="312546"/>
            <a:ext cx="5490093" cy="523220"/>
          </a:xfrm>
          <a:prstGeom prst="rect">
            <a:avLst/>
          </a:prstGeom>
          <a:solidFill>
            <a:schemeClr val="bg1"/>
          </a:solidFill>
          <a:ln w="76200">
            <a:solidFill>
              <a:schemeClr val="tx1">
                <a:lumMod val="85000"/>
              </a:schemeClr>
            </a:solid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2800" dirty="0">
                <a:solidFill>
                  <a:srgbClr val="FFFF00"/>
                </a:solidFill>
                <a:latin typeface="Arial" panose="020B0604020202020204" pitchFamily="34" charset="0"/>
                <a:cs typeface="Arial" panose="020B0604020202020204" pitchFamily="34" charset="0"/>
              </a:rPr>
              <a:t>Transaction just not in the mood?</a:t>
            </a:r>
          </a:p>
        </p:txBody>
      </p:sp>
    </p:spTree>
    <p:extLst>
      <p:ext uri="{BB962C8B-B14F-4D97-AF65-F5344CB8AC3E}">
        <p14:creationId xmlns:p14="http://schemas.microsoft.com/office/powerpoint/2010/main" val="399168234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Image result for hybrid animal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latin typeface="Arial" panose="020B0604020202020204" pitchFamily="34" charset="0"/>
            </a:endParaRPr>
          </a:p>
        </p:txBody>
      </p:sp>
      <p:pic>
        <p:nvPicPr>
          <p:cNvPr id="479236" name="Picture 4" descr="https://s-media-cache-ak0.pinimg.com/736x/a0/32/31/a03231a33f549692434227ae74da0647.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52706" y="1183201"/>
            <a:ext cx="3838589" cy="514238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DAED060-252E-457E-8097-CD4A580E535A}"/>
              </a:ext>
            </a:extLst>
          </p:cNvPr>
          <p:cNvSpPr txBox="1"/>
          <p:nvPr/>
        </p:nvSpPr>
        <p:spPr bwMode="auto">
          <a:xfrm>
            <a:off x="368981" y="312546"/>
            <a:ext cx="4864858" cy="523220"/>
          </a:xfrm>
          <a:prstGeom prst="rect">
            <a:avLst/>
          </a:prstGeom>
          <a:solidFill>
            <a:schemeClr val="bg1"/>
          </a:solidFill>
          <a:ln w="76200">
            <a:solidFill>
              <a:schemeClr val="tx1">
                <a:lumMod val="85000"/>
              </a:schemeClr>
            </a:solid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2800" dirty="0">
                <a:solidFill>
                  <a:srgbClr val="FFFF00"/>
                </a:solidFill>
                <a:latin typeface="Arial" panose="020B0604020202020204" pitchFamily="34" charset="0"/>
                <a:cs typeface="Arial" panose="020B0604020202020204" pitchFamily="34" charset="0"/>
              </a:rPr>
              <a:t>Hybrid Transactional Memory</a:t>
            </a:r>
          </a:p>
        </p:txBody>
      </p:sp>
    </p:spTree>
    <p:extLst>
      <p:ext uri="{BB962C8B-B14F-4D97-AF65-F5344CB8AC3E}">
        <p14:creationId xmlns:p14="http://schemas.microsoft.com/office/powerpoint/2010/main" val="219722090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898785" y="1825133"/>
            <a:ext cx="7780520" cy="3785652"/>
          </a:xfrm>
          <a:prstGeom prst="rect">
            <a:avLst/>
          </a:prstGeom>
          <a:solidFill>
            <a:srgbClr val="FFFFCC"/>
          </a:solidFill>
          <a:ln w="9525">
            <a:solidFill>
              <a:schemeClr val="accent1"/>
            </a:solidFill>
            <a:miter lim="800000"/>
            <a:headEnd/>
            <a:tailEnd/>
          </a:ln>
        </p:spPr>
        <p:txBody>
          <a:bodyPr wrap="square">
            <a:spAutoFit/>
          </a:bodyPr>
          <a:lstStyle/>
          <a:p>
            <a:pPr algn="l"/>
            <a:r>
              <a:rPr lang="en-US" sz="2400" b="1" dirty="0">
                <a:solidFill>
                  <a:schemeClr val="bg1"/>
                </a:solidFill>
                <a:latin typeface="Courier New" pitchFamily="49" charset="0"/>
              </a:rPr>
              <a:t>if</a:t>
            </a:r>
            <a:r>
              <a:rPr lang="en-US" sz="2400" b="1" dirty="0">
                <a:solidFill>
                  <a:srgbClr val="0000FF"/>
                </a:solidFill>
                <a:latin typeface="Courier New" pitchFamily="49" charset="0"/>
              </a:rPr>
              <a:t> (_</a:t>
            </a:r>
            <a:r>
              <a:rPr lang="en-US" sz="2400" b="1" dirty="0" err="1">
                <a:solidFill>
                  <a:srgbClr val="0000FF"/>
                </a:solidFill>
                <a:latin typeface="Courier New" pitchFamily="49" charset="0"/>
              </a:rPr>
              <a:t>xbegin</a:t>
            </a:r>
            <a:r>
              <a:rPr lang="en-US" sz="2400" b="1" dirty="0">
                <a:solidFill>
                  <a:srgbClr val="0000FF"/>
                </a:solidFill>
                <a:latin typeface="Courier New" pitchFamily="49" charset="0"/>
              </a:rPr>
              <a:t>() == _XBEGIN_STARTED) {</a:t>
            </a:r>
          </a:p>
          <a:p>
            <a:pPr algn="l"/>
            <a:r>
              <a:rPr lang="en-US" sz="2400" b="1" dirty="0">
                <a:solidFill>
                  <a:schemeClr val="bg1"/>
                </a:solidFill>
                <a:latin typeface="Courier New" pitchFamily="49" charset="0"/>
              </a:rPr>
              <a:t>  </a:t>
            </a:r>
            <a:r>
              <a:rPr lang="en-US" sz="2400" b="1" dirty="0">
                <a:solidFill>
                  <a:schemeClr val="accent5">
                    <a:lumMod val="50000"/>
                  </a:schemeClr>
                </a:solidFill>
                <a:latin typeface="Courier New" pitchFamily="49" charset="0"/>
              </a:rPr>
              <a:t>read lock state</a:t>
            </a:r>
          </a:p>
          <a:p>
            <a:pPr algn="l"/>
            <a:r>
              <a:rPr lang="en-US" sz="2400" b="1" dirty="0">
                <a:solidFill>
                  <a:srgbClr val="0000FF"/>
                </a:solidFill>
                <a:latin typeface="Courier New" pitchFamily="49" charset="0"/>
              </a:rPr>
              <a:t>  </a:t>
            </a:r>
            <a:r>
              <a:rPr lang="en-US" sz="2400" b="1" dirty="0">
                <a:solidFill>
                  <a:schemeClr val="bg1"/>
                </a:solidFill>
                <a:latin typeface="Courier New" pitchFamily="49" charset="0"/>
              </a:rPr>
              <a:t>if</a:t>
            </a:r>
            <a:r>
              <a:rPr lang="en-US" sz="2400" b="1" dirty="0">
                <a:solidFill>
                  <a:srgbClr val="0000FF"/>
                </a:solidFill>
                <a:latin typeface="Courier New" pitchFamily="49" charset="0"/>
              </a:rPr>
              <a:t> (</a:t>
            </a:r>
            <a:r>
              <a:rPr lang="en-US" sz="2400" b="1" dirty="0">
                <a:solidFill>
                  <a:schemeClr val="accent5">
                    <a:lumMod val="50000"/>
                  </a:schemeClr>
                </a:solidFill>
                <a:latin typeface="Courier New" pitchFamily="49" charset="0"/>
              </a:rPr>
              <a:t>lock taken</a:t>
            </a:r>
            <a:r>
              <a:rPr lang="en-US" sz="2400" b="1" dirty="0">
                <a:solidFill>
                  <a:srgbClr val="0000FF"/>
                </a:solidFill>
                <a:latin typeface="Courier New" pitchFamily="49" charset="0"/>
              </a:rPr>
              <a:t>) _</a:t>
            </a:r>
            <a:r>
              <a:rPr lang="en-US" sz="2400" b="1" dirty="0" err="1">
                <a:solidFill>
                  <a:srgbClr val="0000FF"/>
                </a:solidFill>
                <a:latin typeface="Courier New" pitchFamily="49" charset="0"/>
              </a:rPr>
              <a:t>xabort</a:t>
            </a:r>
            <a:r>
              <a:rPr lang="en-US" sz="2400" b="1" dirty="0">
                <a:solidFill>
                  <a:srgbClr val="0000FF"/>
                </a:solidFill>
                <a:latin typeface="Courier New" pitchFamily="49" charset="0"/>
              </a:rPr>
              <a:t>();</a:t>
            </a:r>
          </a:p>
          <a:p>
            <a:pPr algn="l"/>
            <a:r>
              <a:rPr lang="en-US" sz="2400" b="1" dirty="0">
                <a:solidFill>
                  <a:srgbClr val="0000FF"/>
                </a:solidFill>
                <a:latin typeface="Courier New" pitchFamily="49" charset="0"/>
              </a:rPr>
              <a:t>  </a:t>
            </a:r>
            <a:r>
              <a:rPr lang="en-US" sz="2400" b="1" dirty="0">
                <a:solidFill>
                  <a:schemeClr val="accent5">
                    <a:lumMod val="50000"/>
                  </a:schemeClr>
                </a:solidFill>
                <a:latin typeface="Courier New" pitchFamily="49" charset="0"/>
              </a:rPr>
              <a:t>work;</a:t>
            </a:r>
          </a:p>
          <a:p>
            <a:pPr algn="l"/>
            <a:r>
              <a:rPr lang="en-US" sz="2400" b="1" dirty="0">
                <a:solidFill>
                  <a:srgbClr val="0000FF"/>
                </a:solidFill>
                <a:latin typeface="Courier New" pitchFamily="49" charset="0"/>
              </a:rPr>
              <a:t>  _</a:t>
            </a:r>
            <a:r>
              <a:rPr lang="en-US" sz="2400" b="1" dirty="0" err="1">
                <a:solidFill>
                  <a:srgbClr val="0000FF"/>
                </a:solidFill>
                <a:latin typeface="Courier New" pitchFamily="49" charset="0"/>
              </a:rPr>
              <a:t>xend</a:t>
            </a:r>
            <a:r>
              <a:rPr lang="en-US" sz="2400" b="1" dirty="0">
                <a:solidFill>
                  <a:srgbClr val="0000FF"/>
                </a:solidFill>
                <a:latin typeface="Courier New" pitchFamily="49" charset="0"/>
              </a:rPr>
              <a:t>()</a:t>
            </a:r>
          </a:p>
          <a:p>
            <a:pPr algn="l"/>
            <a:r>
              <a:rPr lang="en-US" sz="2400" b="1" dirty="0">
                <a:solidFill>
                  <a:srgbClr val="0000FF"/>
                </a:solidFill>
                <a:latin typeface="Courier New" pitchFamily="49" charset="0"/>
              </a:rPr>
              <a:t>} </a:t>
            </a:r>
            <a:r>
              <a:rPr lang="en-US" sz="2400" b="1" dirty="0">
                <a:solidFill>
                  <a:schemeClr val="bg1"/>
                </a:solidFill>
                <a:latin typeface="Courier New" pitchFamily="49" charset="0"/>
              </a:rPr>
              <a:t>else</a:t>
            </a:r>
            <a:r>
              <a:rPr lang="en-US" sz="2400" b="1" dirty="0">
                <a:solidFill>
                  <a:srgbClr val="0000FF"/>
                </a:solidFill>
                <a:latin typeface="Courier New" pitchFamily="49" charset="0"/>
              </a:rPr>
              <a:t> {</a:t>
            </a:r>
          </a:p>
          <a:p>
            <a:pPr algn="l"/>
            <a:r>
              <a:rPr lang="en-US" sz="2400" b="1" dirty="0">
                <a:solidFill>
                  <a:srgbClr val="0000FF"/>
                </a:solidFill>
                <a:latin typeface="Courier New" pitchFamily="49" charset="0"/>
              </a:rPr>
              <a:t>  lock-&gt;lock();</a:t>
            </a:r>
          </a:p>
          <a:p>
            <a:pPr algn="l"/>
            <a:r>
              <a:rPr lang="en-US" sz="2400" b="1" dirty="0">
                <a:solidFill>
                  <a:srgbClr val="0000FF"/>
                </a:solidFill>
                <a:latin typeface="Courier New" pitchFamily="49" charset="0"/>
              </a:rPr>
              <a:t>  </a:t>
            </a:r>
            <a:r>
              <a:rPr lang="en-US" sz="2400" b="1" dirty="0">
                <a:solidFill>
                  <a:schemeClr val="accent5">
                    <a:lumMod val="50000"/>
                  </a:schemeClr>
                </a:solidFill>
                <a:latin typeface="Courier New" pitchFamily="49" charset="0"/>
              </a:rPr>
              <a:t>work</a:t>
            </a:r>
            <a:r>
              <a:rPr lang="en-US" sz="2400" b="1" dirty="0">
                <a:solidFill>
                  <a:srgbClr val="0000FF"/>
                </a:solidFill>
                <a:latin typeface="Courier New" pitchFamily="49" charset="0"/>
              </a:rPr>
              <a:t>;</a:t>
            </a:r>
          </a:p>
          <a:p>
            <a:pPr algn="l"/>
            <a:r>
              <a:rPr lang="en-US" sz="2400" b="1" dirty="0">
                <a:solidFill>
                  <a:srgbClr val="0000FF"/>
                </a:solidFill>
                <a:latin typeface="Courier New" pitchFamily="49" charset="0"/>
              </a:rPr>
              <a:t>  lock-&gt;unlock();</a:t>
            </a:r>
          </a:p>
          <a:p>
            <a:pPr algn="l"/>
            <a:r>
              <a:rPr lang="en-US" sz="2400" b="1" dirty="0">
                <a:solidFill>
                  <a:srgbClr val="0000FF"/>
                </a:solidFill>
                <a:latin typeface="Courier New" pitchFamily="49" charset="0"/>
              </a:rPr>
              <a:t>}</a:t>
            </a:r>
          </a:p>
        </p:txBody>
      </p:sp>
      <p:sp>
        <p:nvSpPr>
          <p:cNvPr id="4" name="TextBox 3">
            <a:extLst>
              <a:ext uri="{FF2B5EF4-FFF2-40B4-BE49-F238E27FC236}">
                <a16:creationId xmlns:a16="http://schemas.microsoft.com/office/drawing/2014/main" id="{D7508EC9-9026-4D22-90F3-24A21263E822}"/>
              </a:ext>
            </a:extLst>
          </p:cNvPr>
          <p:cNvSpPr txBox="1"/>
          <p:nvPr/>
        </p:nvSpPr>
        <p:spPr bwMode="auto">
          <a:xfrm>
            <a:off x="368981" y="312546"/>
            <a:ext cx="4864858" cy="523220"/>
          </a:xfrm>
          <a:prstGeom prst="rect">
            <a:avLst/>
          </a:prstGeom>
          <a:solidFill>
            <a:schemeClr val="bg1"/>
          </a:solidFill>
          <a:ln w="76200">
            <a:solidFill>
              <a:schemeClr val="tx1">
                <a:lumMod val="85000"/>
              </a:schemeClr>
            </a:solid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2800" dirty="0">
                <a:solidFill>
                  <a:srgbClr val="FFFF00"/>
                </a:solidFill>
                <a:latin typeface="Arial" panose="020B0604020202020204" pitchFamily="34" charset="0"/>
                <a:cs typeface="Arial" panose="020B0604020202020204" pitchFamily="34" charset="0"/>
              </a:rPr>
              <a:t>Hybrid Transactional Memory</a:t>
            </a:r>
          </a:p>
        </p:txBody>
      </p:sp>
    </p:spTree>
    <p:extLst>
      <p:ext uri="{BB962C8B-B14F-4D97-AF65-F5344CB8AC3E}">
        <p14:creationId xmlns:p14="http://schemas.microsoft.com/office/powerpoint/2010/main" val="122000458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898785" y="1825133"/>
            <a:ext cx="7780520" cy="3785652"/>
          </a:xfrm>
          <a:prstGeom prst="rect">
            <a:avLst/>
          </a:prstGeom>
          <a:solidFill>
            <a:srgbClr val="FFFFCC"/>
          </a:solidFill>
          <a:ln w="9525">
            <a:solidFill>
              <a:schemeClr val="accent1"/>
            </a:solidFill>
            <a:miter lim="800000"/>
            <a:headEnd/>
            <a:tailEnd/>
          </a:ln>
        </p:spPr>
        <p:txBody>
          <a:bodyPr wrap="square">
            <a:spAutoFit/>
          </a:bodyPr>
          <a:lstStyle/>
          <a:p>
            <a:pPr algn="l"/>
            <a:r>
              <a:rPr lang="en-US" sz="2400" b="1" dirty="0">
                <a:solidFill>
                  <a:schemeClr val="bg1"/>
                </a:solidFill>
                <a:latin typeface="Courier New" pitchFamily="49" charset="0"/>
              </a:rPr>
              <a:t>if</a:t>
            </a:r>
            <a:r>
              <a:rPr lang="en-US" sz="2400" b="1" dirty="0">
                <a:solidFill>
                  <a:srgbClr val="0000FF"/>
                </a:solidFill>
                <a:latin typeface="Courier New" pitchFamily="49" charset="0"/>
              </a:rPr>
              <a:t> (_</a:t>
            </a:r>
            <a:r>
              <a:rPr lang="en-US" sz="2400" b="1" dirty="0" err="1">
                <a:solidFill>
                  <a:srgbClr val="0000FF"/>
                </a:solidFill>
                <a:latin typeface="Courier New" pitchFamily="49" charset="0"/>
              </a:rPr>
              <a:t>xbegin</a:t>
            </a:r>
            <a:r>
              <a:rPr lang="en-US" sz="2400" b="1" dirty="0">
                <a:solidFill>
                  <a:srgbClr val="0000FF"/>
                </a:solidFill>
                <a:latin typeface="Courier New" pitchFamily="49" charset="0"/>
              </a:rPr>
              <a:t>() == _XBEGIN_STARTED) {</a:t>
            </a:r>
          </a:p>
          <a:p>
            <a:pPr algn="l"/>
            <a:r>
              <a:rPr lang="en-US" sz="2400" b="1" dirty="0">
                <a:solidFill>
                  <a:schemeClr val="bg1"/>
                </a:solidFill>
                <a:latin typeface="Courier New" pitchFamily="49" charset="0"/>
              </a:rPr>
              <a:t>  </a:t>
            </a:r>
            <a:r>
              <a:rPr lang="en-US" sz="2400" b="1" dirty="0">
                <a:solidFill>
                  <a:schemeClr val="accent5">
                    <a:lumMod val="50000"/>
                  </a:schemeClr>
                </a:solidFill>
                <a:latin typeface="Courier New" pitchFamily="49" charset="0"/>
              </a:rPr>
              <a:t>read lock state</a:t>
            </a:r>
          </a:p>
          <a:p>
            <a:pPr algn="l"/>
            <a:r>
              <a:rPr lang="en-US" sz="2400" b="1" dirty="0">
                <a:solidFill>
                  <a:srgbClr val="0000FF"/>
                </a:solidFill>
                <a:latin typeface="Courier New" pitchFamily="49" charset="0"/>
              </a:rPr>
              <a:t>  </a:t>
            </a:r>
            <a:r>
              <a:rPr lang="en-US" sz="2400" b="1" dirty="0">
                <a:solidFill>
                  <a:schemeClr val="bg1"/>
                </a:solidFill>
                <a:latin typeface="Courier New" pitchFamily="49" charset="0"/>
              </a:rPr>
              <a:t>if</a:t>
            </a:r>
            <a:r>
              <a:rPr lang="en-US" sz="2400" b="1" dirty="0">
                <a:solidFill>
                  <a:srgbClr val="0000FF"/>
                </a:solidFill>
                <a:latin typeface="Courier New" pitchFamily="49" charset="0"/>
              </a:rPr>
              <a:t> (</a:t>
            </a:r>
            <a:r>
              <a:rPr lang="en-US" sz="2400" b="1" dirty="0">
                <a:solidFill>
                  <a:schemeClr val="accent5">
                    <a:lumMod val="50000"/>
                  </a:schemeClr>
                </a:solidFill>
                <a:latin typeface="Courier New" pitchFamily="49" charset="0"/>
              </a:rPr>
              <a:t>lock taken</a:t>
            </a:r>
            <a:r>
              <a:rPr lang="en-US" sz="2400" b="1" dirty="0">
                <a:solidFill>
                  <a:srgbClr val="0000FF"/>
                </a:solidFill>
                <a:latin typeface="Courier New" pitchFamily="49" charset="0"/>
              </a:rPr>
              <a:t>) _</a:t>
            </a:r>
            <a:r>
              <a:rPr lang="en-US" sz="2400" b="1" dirty="0" err="1">
                <a:solidFill>
                  <a:srgbClr val="0000FF"/>
                </a:solidFill>
                <a:latin typeface="Courier New" pitchFamily="49" charset="0"/>
              </a:rPr>
              <a:t>xabort</a:t>
            </a:r>
            <a:r>
              <a:rPr lang="en-US" sz="2400" b="1" dirty="0">
                <a:solidFill>
                  <a:srgbClr val="0000FF"/>
                </a:solidFill>
                <a:latin typeface="Courier New" pitchFamily="49" charset="0"/>
              </a:rPr>
              <a:t>();</a:t>
            </a:r>
          </a:p>
          <a:p>
            <a:pPr algn="l"/>
            <a:r>
              <a:rPr lang="en-US" sz="2400" b="1" dirty="0">
                <a:solidFill>
                  <a:srgbClr val="0000FF"/>
                </a:solidFill>
                <a:latin typeface="Courier New" pitchFamily="49" charset="0"/>
              </a:rPr>
              <a:t>  </a:t>
            </a:r>
            <a:r>
              <a:rPr lang="en-US" sz="2400" b="1" dirty="0">
                <a:solidFill>
                  <a:schemeClr val="accent5">
                    <a:lumMod val="50000"/>
                  </a:schemeClr>
                </a:solidFill>
                <a:latin typeface="Courier New" pitchFamily="49" charset="0"/>
              </a:rPr>
              <a:t>work;</a:t>
            </a:r>
          </a:p>
          <a:p>
            <a:pPr algn="l"/>
            <a:r>
              <a:rPr lang="en-US" sz="2400" b="1" dirty="0">
                <a:solidFill>
                  <a:srgbClr val="0000FF"/>
                </a:solidFill>
                <a:latin typeface="Courier New" pitchFamily="49" charset="0"/>
              </a:rPr>
              <a:t>  _</a:t>
            </a:r>
            <a:r>
              <a:rPr lang="en-US" sz="2400" b="1" dirty="0" err="1">
                <a:solidFill>
                  <a:srgbClr val="0000FF"/>
                </a:solidFill>
                <a:latin typeface="Courier New" pitchFamily="49" charset="0"/>
              </a:rPr>
              <a:t>xend</a:t>
            </a:r>
            <a:r>
              <a:rPr lang="en-US" sz="2400" b="1" dirty="0">
                <a:solidFill>
                  <a:srgbClr val="0000FF"/>
                </a:solidFill>
                <a:latin typeface="Courier New" pitchFamily="49" charset="0"/>
              </a:rPr>
              <a:t>()</a:t>
            </a:r>
          </a:p>
          <a:p>
            <a:pPr algn="l"/>
            <a:r>
              <a:rPr lang="en-US" sz="2400" b="1" dirty="0">
                <a:solidFill>
                  <a:srgbClr val="0000FF"/>
                </a:solidFill>
                <a:latin typeface="Courier New" pitchFamily="49" charset="0"/>
              </a:rPr>
              <a:t>} </a:t>
            </a:r>
            <a:r>
              <a:rPr lang="en-US" sz="2400" b="1" dirty="0">
                <a:solidFill>
                  <a:schemeClr val="bg1"/>
                </a:solidFill>
                <a:latin typeface="Courier New" pitchFamily="49" charset="0"/>
              </a:rPr>
              <a:t>else</a:t>
            </a:r>
            <a:r>
              <a:rPr lang="en-US" sz="2400" b="1" dirty="0">
                <a:solidFill>
                  <a:srgbClr val="0000FF"/>
                </a:solidFill>
                <a:latin typeface="Courier New" pitchFamily="49" charset="0"/>
              </a:rPr>
              <a:t> {</a:t>
            </a:r>
          </a:p>
          <a:p>
            <a:pPr algn="l"/>
            <a:r>
              <a:rPr lang="en-US" sz="2400" b="1" dirty="0">
                <a:solidFill>
                  <a:srgbClr val="0000FF"/>
                </a:solidFill>
                <a:latin typeface="Courier New" pitchFamily="49" charset="0"/>
              </a:rPr>
              <a:t>  lock-&gt;lock();</a:t>
            </a:r>
          </a:p>
          <a:p>
            <a:pPr algn="l"/>
            <a:r>
              <a:rPr lang="en-US" sz="2400" b="1" dirty="0">
                <a:solidFill>
                  <a:srgbClr val="0000FF"/>
                </a:solidFill>
                <a:latin typeface="Courier New" pitchFamily="49" charset="0"/>
              </a:rPr>
              <a:t>  </a:t>
            </a:r>
            <a:r>
              <a:rPr lang="en-US" sz="2400" b="1" dirty="0">
                <a:solidFill>
                  <a:schemeClr val="accent5">
                    <a:lumMod val="50000"/>
                  </a:schemeClr>
                </a:solidFill>
                <a:latin typeface="Courier New" pitchFamily="49" charset="0"/>
              </a:rPr>
              <a:t>work</a:t>
            </a:r>
            <a:r>
              <a:rPr lang="en-US" sz="2400" b="1" dirty="0">
                <a:solidFill>
                  <a:srgbClr val="0000FF"/>
                </a:solidFill>
                <a:latin typeface="Courier New" pitchFamily="49" charset="0"/>
              </a:rPr>
              <a:t>;</a:t>
            </a:r>
          </a:p>
          <a:p>
            <a:pPr algn="l"/>
            <a:r>
              <a:rPr lang="en-US" sz="2400" b="1" dirty="0">
                <a:solidFill>
                  <a:srgbClr val="0000FF"/>
                </a:solidFill>
                <a:latin typeface="Courier New" pitchFamily="49" charset="0"/>
              </a:rPr>
              <a:t>  lock-&gt;unlock();</a:t>
            </a:r>
          </a:p>
          <a:p>
            <a:pPr algn="l"/>
            <a:r>
              <a:rPr lang="en-US" sz="2400" b="1" dirty="0">
                <a:solidFill>
                  <a:srgbClr val="0000FF"/>
                </a:solidFill>
                <a:latin typeface="Courier New" pitchFamily="49" charset="0"/>
              </a:rPr>
              <a:t>}</a:t>
            </a:r>
          </a:p>
        </p:txBody>
      </p:sp>
      <p:sp>
        <p:nvSpPr>
          <p:cNvPr id="4" name="TextBox 3">
            <a:extLst>
              <a:ext uri="{FF2B5EF4-FFF2-40B4-BE49-F238E27FC236}">
                <a16:creationId xmlns:a16="http://schemas.microsoft.com/office/drawing/2014/main" id="{D7508EC9-9026-4D22-90F3-24A21263E822}"/>
              </a:ext>
            </a:extLst>
          </p:cNvPr>
          <p:cNvSpPr txBox="1"/>
          <p:nvPr/>
        </p:nvSpPr>
        <p:spPr bwMode="auto">
          <a:xfrm>
            <a:off x="368981" y="312546"/>
            <a:ext cx="4864858" cy="523220"/>
          </a:xfrm>
          <a:prstGeom prst="rect">
            <a:avLst/>
          </a:prstGeom>
          <a:solidFill>
            <a:schemeClr val="bg1"/>
          </a:solidFill>
          <a:ln w="76200">
            <a:solidFill>
              <a:schemeClr val="tx1">
                <a:lumMod val="85000"/>
              </a:schemeClr>
            </a:solid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2800" dirty="0">
                <a:solidFill>
                  <a:srgbClr val="FFFF00"/>
                </a:solidFill>
                <a:latin typeface="Arial" panose="020B0604020202020204" pitchFamily="34" charset="0"/>
                <a:cs typeface="Arial" panose="020B0604020202020204" pitchFamily="34" charset="0"/>
              </a:rPr>
              <a:t>Hybrid Transactional Memory</a:t>
            </a:r>
          </a:p>
        </p:txBody>
      </p:sp>
      <p:sp>
        <p:nvSpPr>
          <p:cNvPr id="5" name="AutoShape 5">
            <a:extLst>
              <a:ext uri="{FF2B5EF4-FFF2-40B4-BE49-F238E27FC236}">
                <a16:creationId xmlns:a16="http://schemas.microsoft.com/office/drawing/2014/main" id="{F3B0E7F6-4B3B-4B1B-97AB-007921983A7A}"/>
              </a:ext>
            </a:extLst>
          </p:cNvPr>
          <p:cNvSpPr>
            <a:spLocks noChangeArrowheads="1"/>
          </p:cNvSpPr>
          <p:nvPr/>
        </p:nvSpPr>
        <p:spPr bwMode="auto">
          <a:xfrm>
            <a:off x="1086475" y="2188564"/>
            <a:ext cx="3380593" cy="584616"/>
          </a:xfrm>
          <a:prstGeom prst="wedgeRoundRectCallout">
            <a:avLst>
              <a:gd name="adj1" fmla="val 30979"/>
              <a:gd name="adj2" fmla="val 183704"/>
              <a:gd name="adj3" fmla="val 16667"/>
            </a:avLst>
          </a:prstGeom>
          <a:noFill/>
          <a:ln w="76200">
            <a:solidFill>
              <a:srgbClr val="FF0000"/>
            </a:solidFill>
            <a:miter lim="800000"/>
            <a:headEnd/>
            <a:tailEnd/>
          </a:ln>
        </p:spPr>
        <p:txBody>
          <a:bodyPr anchor="ctr"/>
          <a:lstStyle/>
          <a:p>
            <a:endParaRPr lang="en-GB" sz="2400" b="1">
              <a:solidFill>
                <a:srgbClr val="FFFF00"/>
              </a:solidFill>
              <a:latin typeface="cmr7" pitchFamily="34" charset="0"/>
            </a:endParaRPr>
          </a:p>
        </p:txBody>
      </p:sp>
      <p:sp>
        <p:nvSpPr>
          <p:cNvPr id="6" name="Text Box 40">
            <a:extLst>
              <a:ext uri="{FF2B5EF4-FFF2-40B4-BE49-F238E27FC236}">
                <a16:creationId xmlns:a16="http://schemas.microsoft.com/office/drawing/2014/main" id="{D2D1EB28-ABC2-4D3F-BEEF-BA8526EA0C4D}"/>
              </a:ext>
            </a:extLst>
          </p:cNvPr>
          <p:cNvSpPr txBox="1">
            <a:spLocks noChangeArrowheads="1"/>
          </p:cNvSpPr>
          <p:nvPr/>
        </p:nvSpPr>
        <p:spPr bwMode="auto">
          <a:xfrm>
            <a:off x="1454046" y="3717959"/>
            <a:ext cx="6445771" cy="1384995"/>
          </a:xfrm>
          <a:prstGeom prst="rect">
            <a:avLst/>
          </a:prstGeom>
          <a:solidFill>
            <a:schemeClr val="bg1"/>
          </a:solidFill>
          <a:ln w="76200" algn="ctr">
            <a:solidFill>
              <a:srgbClr val="FF0000"/>
            </a:solidFill>
            <a:miter lim="800000"/>
            <a:headEnd/>
            <a:tailEnd/>
          </a:ln>
          <a:effectLst>
            <a:outerShdw dist="107763" dir="2700000" algn="ctr" rotWithShape="0">
              <a:schemeClr val="bg2">
                <a:alpha val="50000"/>
              </a:schemeClr>
            </a:outerShdw>
          </a:effectLst>
        </p:spPr>
        <p:txBody>
          <a:bodyPr wrap="square">
            <a:spAutoFit/>
          </a:bodyPr>
          <a:lstStyle/>
          <a:p>
            <a:r>
              <a:rPr lang="en-US" sz="2800" b="1" dirty="0">
                <a:solidFill>
                  <a:srgbClr val="FFFF00"/>
                </a:solidFill>
                <a:latin typeface="Arial" panose="020B0604020202020204" pitchFamily="34" charset="0"/>
                <a:cs typeface="Arial" panose="020B0604020202020204" pitchFamily="34" charset="0"/>
              </a:rPr>
              <a:t>reading lock ensures that transaction will abort if another thread acquires lock</a:t>
            </a:r>
          </a:p>
        </p:txBody>
      </p:sp>
    </p:spTree>
    <p:extLst>
      <p:ext uri="{BB962C8B-B14F-4D97-AF65-F5344CB8AC3E}">
        <p14:creationId xmlns:p14="http://schemas.microsoft.com/office/powerpoint/2010/main" val="8833935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4" name="Rectangle 306"/>
          <p:cNvSpPr>
            <a:spLocks noChangeArrowheads="1"/>
          </p:cNvSpPr>
          <p:nvPr/>
        </p:nvSpPr>
        <p:spPr bwMode="auto">
          <a:xfrm>
            <a:off x="4351338" y="2992438"/>
            <a:ext cx="646112" cy="319087"/>
          </a:xfrm>
          <a:prstGeom prst="rect">
            <a:avLst/>
          </a:prstGeom>
          <a:solidFill>
            <a:srgbClr val="FFFFCC"/>
          </a:solidFill>
          <a:ln w="9525">
            <a:solidFill>
              <a:schemeClr val="tx1"/>
            </a:solidFill>
            <a:miter lim="800000"/>
            <a:headEnd/>
            <a:tailEnd/>
          </a:ln>
        </p:spPr>
        <p:txBody>
          <a:bodyPr wrap="none" anchor="ctr"/>
          <a:lstStyle/>
          <a:p>
            <a:pPr algn="r" eaLnBrk="0" hangingPunct="0"/>
            <a:endParaRPr lang="en-US" sz="4400" b="1" dirty="0">
              <a:solidFill>
                <a:srgbClr val="0000FF"/>
              </a:solidFill>
              <a:latin typeface="Arial" panose="020B0604020202020204" pitchFamily="34" charset="0"/>
            </a:endParaRPr>
          </a:p>
        </p:txBody>
      </p:sp>
      <p:sp>
        <p:nvSpPr>
          <p:cNvPr id="25605" name="Rectangle 307"/>
          <p:cNvSpPr>
            <a:spLocks noChangeArrowheads="1"/>
          </p:cNvSpPr>
          <p:nvPr/>
        </p:nvSpPr>
        <p:spPr bwMode="auto">
          <a:xfrm>
            <a:off x="2406650" y="2992438"/>
            <a:ext cx="544513" cy="712787"/>
          </a:xfrm>
          <a:prstGeom prst="rect">
            <a:avLst/>
          </a:prstGeom>
          <a:solidFill>
            <a:srgbClr val="FFFFCC"/>
          </a:solidFill>
          <a:ln w="9525">
            <a:solidFill>
              <a:schemeClr val="tx1"/>
            </a:solidFill>
            <a:miter lim="800000"/>
            <a:headEnd/>
            <a:tailEnd/>
          </a:ln>
        </p:spPr>
        <p:txBody>
          <a:bodyPr wrap="none" anchor="ctr"/>
          <a:lstStyle/>
          <a:p>
            <a:pPr algn="r" eaLnBrk="0" hangingPunct="0"/>
            <a:endParaRPr lang="en-US" sz="4400" b="1" dirty="0">
              <a:solidFill>
                <a:srgbClr val="0000FF"/>
              </a:solidFill>
              <a:latin typeface="Arial" panose="020B0604020202020204" pitchFamily="34" charset="0"/>
            </a:endParaRPr>
          </a:p>
        </p:txBody>
      </p:sp>
      <p:sp>
        <p:nvSpPr>
          <p:cNvPr id="25606" name="Rectangle 308"/>
          <p:cNvSpPr>
            <a:spLocks noChangeArrowheads="1"/>
          </p:cNvSpPr>
          <p:nvPr/>
        </p:nvSpPr>
        <p:spPr bwMode="auto">
          <a:xfrm>
            <a:off x="2995613" y="2998788"/>
            <a:ext cx="544512" cy="712787"/>
          </a:xfrm>
          <a:prstGeom prst="rect">
            <a:avLst/>
          </a:prstGeom>
          <a:solidFill>
            <a:srgbClr val="FFFFCC"/>
          </a:solidFill>
          <a:ln w="9525">
            <a:solidFill>
              <a:schemeClr val="tx1"/>
            </a:solidFill>
            <a:miter lim="800000"/>
            <a:headEnd/>
            <a:tailEnd/>
          </a:ln>
        </p:spPr>
        <p:txBody>
          <a:bodyPr wrap="none" anchor="ctr"/>
          <a:lstStyle/>
          <a:p>
            <a:pPr algn="r" eaLnBrk="0" hangingPunct="0"/>
            <a:endParaRPr lang="en-US" sz="4400" b="1" dirty="0">
              <a:solidFill>
                <a:srgbClr val="0000FF"/>
              </a:solidFill>
              <a:latin typeface="Arial" panose="020B0604020202020204" pitchFamily="34" charset="0"/>
            </a:endParaRPr>
          </a:p>
        </p:txBody>
      </p:sp>
      <p:sp>
        <p:nvSpPr>
          <p:cNvPr id="25607" name="Rectangle 309"/>
          <p:cNvSpPr>
            <a:spLocks noChangeArrowheads="1"/>
          </p:cNvSpPr>
          <p:nvPr/>
        </p:nvSpPr>
        <p:spPr bwMode="auto">
          <a:xfrm>
            <a:off x="5054600" y="3000375"/>
            <a:ext cx="384175" cy="404813"/>
          </a:xfrm>
          <a:prstGeom prst="rect">
            <a:avLst/>
          </a:prstGeom>
          <a:solidFill>
            <a:srgbClr val="FFFFCC"/>
          </a:solidFill>
          <a:ln w="9525">
            <a:solidFill>
              <a:schemeClr val="tx1"/>
            </a:solidFill>
            <a:miter lim="800000"/>
            <a:headEnd/>
            <a:tailEnd/>
          </a:ln>
        </p:spPr>
        <p:txBody>
          <a:bodyPr wrap="none" anchor="ctr"/>
          <a:lstStyle/>
          <a:p>
            <a:pPr algn="r" eaLnBrk="0" hangingPunct="0"/>
            <a:endParaRPr lang="en-US" sz="4400" b="1" dirty="0">
              <a:solidFill>
                <a:srgbClr val="0000FF"/>
              </a:solidFill>
              <a:latin typeface="Arial" panose="020B0604020202020204" pitchFamily="34" charset="0"/>
            </a:endParaRPr>
          </a:p>
        </p:txBody>
      </p:sp>
      <p:sp>
        <p:nvSpPr>
          <p:cNvPr id="25608" name="Rectangle 310"/>
          <p:cNvSpPr>
            <a:spLocks noChangeArrowheads="1"/>
          </p:cNvSpPr>
          <p:nvPr/>
        </p:nvSpPr>
        <p:spPr bwMode="auto">
          <a:xfrm>
            <a:off x="4359275" y="3379788"/>
            <a:ext cx="646113" cy="347662"/>
          </a:xfrm>
          <a:prstGeom prst="rect">
            <a:avLst/>
          </a:prstGeom>
          <a:solidFill>
            <a:srgbClr val="FFFFCC"/>
          </a:solidFill>
          <a:ln w="9525">
            <a:solidFill>
              <a:schemeClr val="tx1"/>
            </a:solidFill>
            <a:miter lim="800000"/>
            <a:headEnd/>
            <a:tailEnd/>
          </a:ln>
        </p:spPr>
        <p:txBody>
          <a:bodyPr wrap="none" anchor="ctr"/>
          <a:lstStyle/>
          <a:p>
            <a:pPr algn="r" eaLnBrk="0" hangingPunct="0"/>
            <a:endParaRPr lang="en-US" sz="4400" b="1" dirty="0">
              <a:solidFill>
                <a:srgbClr val="0000FF"/>
              </a:solidFill>
              <a:latin typeface="Arial" panose="020B0604020202020204" pitchFamily="34" charset="0"/>
            </a:endParaRPr>
          </a:p>
        </p:txBody>
      </p:sp>
      <p:sp>
        <p:nvSpPr>
          <p:cNvPr id="25609" name="Rectangle 311"/>
          <p:cNvSpPr>
            <a:spLocks noChangeArrowheads="1"/>
          </p:cNvSpPr>
          <p:nvPr/>
        </p:nvSpPr>
        <p:spPr bwMode="auto">
          <a:xfrm>
            <a:off x="5032375" y="3486150"/>
            <a:ext cx="414338" cy="233363"/>
          </a:xfrm>
          <a:prstGeom prst="rect">
            <a:avLst/>
          </a:prstGeom>
          <a:solidFill>
            <a:srgbClr val="FFFFCC"/>
          </a:solidFill>
          <a:ln w="9525">
            <a:solidFill>
              <a:schemeClr val="tx1"/>
            </a:solidFill>
            <a:miter lim="800000"/>
            <a:headEnd/>
            <a:tailEnd/>
          </a:ln>
        </p:spPr>
        <p:txBody>
          <a:bodyPr wrap="none" anchor="ctr"/>
          <a:lstStyle/>
          <a:p>
            <a:pPr algn="r" eaLnBrk="0" hangingPunct="0"/>
            <a:endParaRPr lang="en-US" sz="4400" b="1" dirty="0">
              <a:solidFill>
                <a:srgbClr val="0000FF"/>
              </a:solidFill>
              <a:latin typeface="Arial" panose="020B0604020202020204" pitchFamily="34" charset="0"/>
            </a:endParaRPr>
          </a:p>
        </p:txBody>
      </p:sp>
      <p:sp>
        <p:nvSpPr>
          <p:cNvPr id="25610" name="Rectangle 312"/>
          <p:cNvSpPr>
            <a:spLocks noChangeArrowheads="1"/>
          </p:cNvSpPr>
          <p:nvPr/>
        </p:nvSpPr>
        <p:spPr bwMode="auto">
          <a:xfrm>
            <a:off x="6245225" y="3008313"/>
            <a:ext cx="320675" cy="341312"/>
          </a:xfrm>
          <a:prstGeom prst="rect">
            <a:avLst/>
          </a:prstGeom>
          <a:solidFill>
            <a:srgbClr val="FFFFCC"/>
          </a:solidFill>
          <a:ln w="9525">
            <a:solidFill>
              <a:schemeClr val="tx1"/>
            </a:solidFill>
            <a:miter lim="800000"/>
            <a:headEnd/>
            <a:tailEnd/>
          </a:ln>
        </p:spPr>
        <p:txBody>
          <a:bodyPr wrap="none" anchor="ctr"/>
          <a:lstStyle/>
          <a:p>
            <a:pPr algn="r" eaLnBrk="0" hangingPunct="0"/>
            <a:endParaRPr lang="en-US" sz="4400" b="1" dirty="0">
              <a:solidFill>
                <a:srgbClr val="0000FF"/>
              </a:solidFill>
              <a:latin typeface="Arial" panose="020B0604020202020204" pitchFamily="34" charset="0"/>
            </a:endParaRPr>
          </a:p>
        </p:txBody>
      </p:sp>
      <p:sp>
        <p:nvSpPr>
          <p:cNvPr id="25611" name="Rectangle 313"/>
          <p:cNvSpPr>
            <a:spLocks noChangeArrowheads="1"/>
          </p:cNvSpPr>
          <p:nvPr/>
        </p:nvSpPr>
        <p:spPr bwMode="auto">
          <a:xfrm>
            <a:off x="6592888" y="3008313"/>
            <a:ext cx="133350" cy="298450"/>
          </a:xfrm>
          <a:prstGeom prst="rect">
            <a:avLst/>
          </a:prstGeom>
          <a:solidFill>
            <a:srgbClr val="FFFFCC"/>
          </a:solidFill>
          <a:ln w="9525">
            <a:solidFill>
              <a:schemeClr val="tx1"/>
            </a:solidFill>
            <a:miter lim="800000"/>
            <a:headEnd/>
            <a:tailEnd/>
          </a:ln>
        </p:spPr>
        <p:txBody>
          <a:bodyPr wrap="none" anchor="ctr"/>
          <a:lstStyle/>
          <a:p>
            <a:pPr algn="r" eaLnBrk="0" hangingPunct="0"/>
            <a:endParaRPr lang="en-US" sz="4400" b="1" dirty="0">
              <a:solidFill>
                <a:srgbClr val="0000FF"/>
              </a:solidFill>
              <a:latin typeface="Arial" panose="020B0604020202020204" pitchFamily="34" charset="0"/>
            </a:endParaRPr>
          </a:p>
        </p:txBody>
      </p:sp>
      <p:sp>
        <p:nvSpPr>
          <p:cNvPr id="25612" name="Rectangle 314"/>
          <p:cNvSpPr>
            <a:spLocks noChangeArrowheads="1"/>
          </p:cNvSpPr>
          <p:nvPr/>
        </p:nvSpPr>
        <p:spPr bwMode="auto">
          <a:xfrm>
            <a:off x="6246813" y="3402013"/>
            <a:ext cx="222250" cy="325437"/>
          </a:xfrm>
          <a:prstGeom prst="rect">
            <a:avLst/>
          </a:prstGeom>
          <a:solidFill>
            <a:srgbClr val="FFFFCC"/>
          </a:solidFill>
          <a:ln w="9525">
            <a:solidFill>
              <a:schemeClr val="tx1"/>
            </a:solidFill>
            <a:miter lim="800000"/>
            <a:headEnd/>
            <a:tailEnd/>
          </a:ln>
        </p:spPr>
        <p:txBody>
          <a:bodyPr wrap="none" anchor="ctr"/>
          <a:lstStyle/>
          <a:p>
            <a:pPr algn="r" eaLnBrk="0" hangingPunct="0"/>
            <a:endParaRPr lang="en-US" sz="4400" b="1" dirty="0">
              <a:solidFill>
                <a:srgbClr val="0000FF"/>
              </a:solidFill>
              <a:latin typeface="Arial" panose="020B0604020202020204" pitchFamily="34" charset="0"/>
            </a:endParaRPr>
          </a:p>
        </p:txBody>
      </p:sp>
      <p:sp>
        <p:nvSpPr>
          <p:cNvPr id="25613" name="Rectangle 315"/>
          <p:cNvSpPr>
            <a:spLocks noChangeArrowheads="1"/>
          </p:cNvSpPr>
          <p:nvPr/>
        </p:nvSpPr>
        <p:spPr bwMode="auto">
          <a:xfrm>
            <a:off x="6508750" y="3402013"/>
            <a:ext cx="220663" cy="325437"/>
          </a:xfrm>
          <a:prstGeom prst="rect">
            <a:avLst/>
          </a:prstGeom>
          <a:solidFill>
            <a:srgbClr val="FFFFCC"/>
          </a:solidFill>
          <a:ln w="9525">
            <a:solidFill>
              <a:schemeClr val="tx1"/>
            </a:solidFill>
            <a:miter lim="800000"/>
            <a:headEnd/>
            <a:tailEnd/>
          </a:ln>
        </p:spPr>
        <p:txBody>
          <a:bodyPr wrap="none" anchor="ctr"/>
          <a:lstStyle/>
          <a:p>
            <a:pPr algn="r" eaLnBrk="0" hangingPunct="0"/>
            <a:endParaRPr lang="en-US" sz="4400" b="1" dirty="0">
              <a:solidFill>
                <a:srgbClr val="0000FF"/>
              </a:solidFill>
              <a:latin typeface="Arial" panose="020B0604020202020204" pitchFamily="34" charset="0"/>
            </a:endParaRPr>
          </a:p>
        </p:txBody>
      </p:sp>
      <p:sp>
        <p:nvSpPr>
          <p:cNvPr id="25614" name="Rectangle 316"/>
          <p:cNvSpPr>
            <a:spLocks noChangeArrowheads="1"/>
          </p:cNvSpPr>
          <p:nvPr/>
        </p:nvSpPr>
        <p:spPr bwMode="auto">
          <a:xfrm>
            <a:off x="6804025" y="3008313"/>
            <a:ext cx="204788" cy="254000"/>
          </a:xfrm>
          <a:prstGeom prst="rect">
            <a:avLst/>
          </a:prstGeom>
          <a:solidFill>
            <a:srgbClr val="FFFFCC"/>
          </a:solidFill>
          <a:ln w="9525">
            <a:solidFill>
              <a:schemeClr val="tx1"/>
            </a:solidFill>
            <a:miter lim="800000"/>
            <a:headEnd/>
            <a:tailEnd/>
          </a:ln>
        </p:spPr>
        <p:txBody>
          <a:bodyPr wrap="none" anchor="ctr"/>
          <a:lstStyle/>
          <a:p>
            <a:pPr algn="r" eaLnBrk="0" hangingPunct="0"/>
            <a:endParaRPr lang="en-US" sz="4400" b="1" dirty="0">
              <a:solidFill>
                <a:srgbClr val="0000FF"/>
              </a:solidFill>
              <a:latin typeface="Arial" panose="020B0604020202020204" pitchFamily="34" charset="0"/>
            </a:endParaRPr>
          </a:p>
        </p:txBody>
      </p:sp>
      <p:sp>
        <p:nvSpPr>
          <p:cNvPr id="25615" name="Rectangle 317"/>
          <p:cNvSpPr>
            <a:spLocks noChangeArrowheads="1"/>
          </p:cNvSpPr>
          <p:nvPr/>
        </p:nvSpPr>
        <p:spPr bwMode="auto">
          <a:xfrm>
            <a:off x="7064375" y="3008313"/>
            <a:ext cx="219075" cy="500062"/>
          </a:xfrm>
          <a:prstGeom prst="rect">
            <a:avLst/>
          </a:prstGeom>
          <a:solidFill>
            <a:srgbClr val="FFFFCC"/>
          </a:solidFill>
          <a:ln w="9525">
            <a:solidFill>
              <a:schemeClr val="tx1"/>
            </a:solidFill>
            <a:miter lim="800000"/>
            <a:headEnd/>
            <a:tailEnd/>
          </a:ln>
        </p:spPr>
        <p:txBody>
          <a:bodyPr wrap="none" anchor="ctr"/>
          <a:lstStyle/>
          <a:p>
            <a:pPr algn="r" eaLnBrk="0" hangingPunct="0"/>
            <a:endParaRPr lang="en-US" sz="4400" b="1" dirty="0">
              <a:solidFill>
                <a:srgbClr val="0000FF"/>
              </a:solidFill>
              <a:latin typeface="Arial" panose="020B0604020202020204" pitchFamily="34" charset="0"/>
            </a:endParaRPr>
          </a:p>
        </p:txBody>
      </p:sp>
      <p:sp>
        <p:nvSpPr>
          <p:cNvPr id="25616" name="Rectangle 318"/>
          <p:cNvSpPr>
            <a:spLocks noChangeArrowheads="1"/>
          </p:cNvSpPr>
          <p:nvPr/>
        </p:nvSpPr>
        <p:spPr bwMode="auto">
          <a:xfrm>
            <a:off x="6791325" y="3300413"/>
            <a:ext cx="222250" cy="427037"/>
          </a:xfrm>
          <a:prstGeom prst="rect">
            <a:avLst/>
          </a:prstGeom>
          <a:solidFill>
            <a:srgbClr val="FFFFCC"/>
          </a:solidFill>
          <a:ln w="9525">
            <a:solidFill>
              <a:schemeClr val="tx1"/>
            </a:solidFill>
            <a:miter lim="800000"/>
            <a:headEnd/>
            <a:tailEnd/>
          </a:ln>
        </p:spPr>
        <p:txBody>
          <a:bodyPr wrap="none" anchor="ctr"/>
          <a:lstStyle/>
          <a:p>
            <a:pPr algn="r" eaLnBrk="0" hangingPunct="0"/>
            <a:endParaRPr lang="en-US" sz="4400" b="1" dirty="0">
              <a:solidFill>
                <a:srgbClr val="0000FF"/>
              </a:solidFill>
              <a:latin typeface="Arial" panose="020B0604020202020204" pitchFamily="34" charset="0"/>
            </a:endParaRPr>
          </a:p>
        </p:txBody>
      </p:sp>
      <p:sp>
        <p:nvSpPr>
          <p:cNvPr id="25617" name="Rectangle 319"/>
          <p:cNvSpPr>
            <a:spLocks noChangeArrowheads="1"/>
          </p:cNvSpPr>
          <p:nvPr/>
        </p:nvSpPr>
        <p:spPr bwMode="auto">
          <a:xfrm>
            <a:off x="7067550" y="3517900"/>
            <a:ext cx="206375" cy="209550"/>
          </a:xfrm>
          <a:prstGeom prst="rect">
            <a:avLst/>
          </a:prstGeom>
          <a:solidFill>
            <a:srgbClr val="FFFFCC"/>
          </a:solidFill>
          <a:ln w="9525">
            <a:solidFill>
              <a:schemeClr val="tx1"/>
            </a:solidFill>
            <a:miter lim="800000"/>
            <a:headEnd/>
            <a:tailEnd/>
          </a:ln>
        </p:spPr>
        <p:txBody>
          <a:bodyPr wrap="none" anchor="ctr"/>
          <a:lstStyle/>
          <a:p>
            <a:pPr algn="r" eaLnBrk="0" hangingPunct="0"/>
            <a:endParaRPr lang="en-US" sz="4400" b="1" dirty="0">
              <a:solidFill>
                <a:srgbClr val="0000FF"/>
              </a:solidFill>
              <a:latin typeface="Arial" panose="020B0604020202020204" pitchFamily="34" charset="0"/>
            </a:endParaRPr>
          </a:p>
        </p:txBody>
      </p:sp>
      <p:grpSp>
        <p:nvGrpSpPr>
          <p:cNvPr id="2" name="Group 170"/>
          <p:cNvGrpSpPr>
            <a:grpSpLocks/>
          </p:cNvGrpSpPr>
          <p:nvPr/>
        </p:nvGrpSpPr>
        <p:grpSpPr bwMode="auto">
          <a:xfrm>
            <a:off x="6596063" y="3028950"/>
            <a:ext cx="192087" cy="417513"/>
            <a:chOff x="2160" y="1548"/>
            <a:chExt cx="309" cy="441"/>
          </a:xfrm>
        </p:grpSpPr>
        <p:sp>
          <p:nvSpPr>
            <p:cNvPr id="25740" name="Freeform 171"/>
            <p:cNvSpPr>
              <a:spLocks/>
            </p:cNvSpPr>
            <p:nvPr/>
          </p:nvSpPr>
          <p:spPr bwMode="auto">
            <a:xfrm>
              <a:off x="2160" y="1548"/>
              <a:ext cx="141" cy="428"/>
            </a:xfrm>
            <a:custGeom>
              <a:avLst/>
              <a:gdLst>
                <a:gd name="T0" fmla="*/ 117 w 141"/>
                <a:gd name="T1" fmla="*/ 419 h 428"/>
                <a:gd name="T2" fmla="*/ 113 w 141"/>
                <a:gd name="T3" fmla="*/ 402 h 428"/>
                <a:gd name="T4" fmla="*/ 97 w 141"/>
                <a:gd name="T5" fmla="*/ 386 h 428"/>
                <a:gd name="T6" fmla="*/ 82 w 141"/>
                <a:gd name="T7" fmla="*/ 365 h 428"/>
                <a:gd name="T8" fmla="*/ 70 w 141"/>
                <a:gd name="T9" fmla="*/ 349 h 428"/>
                <a:gd name="T10" fmla="*/ 58 w 141"/>
                <a:gd name="T11" fmla="*/ 337 h 428"/>
                <a:gd name="T12" fmla="*/ 47 w 141"/>
                <a:gd name="T13" fmla="*/ 324 h 428"/>
                <a:gd name="T14" fmla="*/ 35 w 141"/>
                <a:gd name="T15" fmla="*/ 308 h 428"/>
                <a:gd name="T16" fmla="*/ 23 w 141"/>
                <a:gd name="T17" fmla="*/ 296 h 428"/>
                <a:gd name="T18" fmla="*/ 16 w 141"/>
                <a:gd name="T19" fmla="*/ 279 h 428"/>
                <a:gd name="T20" fmla="*/ 12 w 141"/>
                <a:gd name="T21" fmla="*/ 263 h 428"/>
                <a:gd name="T22" fmla="*/ 4 w 141"/>
                <a:gd name="T23" fmla="*/ 246 h 428"/>
                <a:gd name="T24" fmla="*/ 0 w 141"/>
                <a:gd name="T25" fmla="*/ 230 h 428"/>
                <a:gd name="T26" fmla="*/ 4 w 141"/>
                <a:gd name="T27" fmla="*/ 214 h 428"/>
                <a:gd name="T28" fmla="*/ 8 w 141"/>
                <a:gd name="T29" fmla="*/ 197 h 428"/>
                <a:gd name="T30" fmla="*/ 16 w 141"/>
                <a:gd name="T31" fmla="*/ 177 h 428"/>
                <a:gd name="T32" fmla="*/ 19 w 141"/>
                <a:gd name="T33" fmla="*/ 160 h 428"/>
                <a:gd name="T34" fmla="*/ 23 w 141"/>
                <a:gd name="T35" fmla="*/ 135 h 428"/>
                <a:gd name="T36" fmla="*/ 27 w 141"/>
                <a:gd name="T37" fmla="*/ 115 h 428"/>
                <a:gd name="T38" fmla="*/ 35 w 141"/>
                <a:gd name="T39" fmla="*/ 99 h 428"/>
                <a:gd name="T40" fmla="*/ 39 w 141"/>
                <a:gd name="T41" fmla="*/ 82 h 428"/>
                <a:gd name="T42" fmla="*/ 43 w 141"/>
                <a:gd name="T43" fmla="*/ 66 h 428"/>
                <a:gd name="T44" fmla="*/ 47 w 141"/>
                <a:gd name="T45" fmla="*/ 49 h 428"/>
                <a:gd name="T46" fmla="*/ 51 w 141"/>
                <a:gd name="T47" fmla="*/ 33 h 428"/>
                <a:gd name="T48" fmla="*/ 58 w 141"/>
                <a:gd name="T49" fmla="*/ 16 h 428"/>
                <a:gd name="T50" fmla="*/ 62 w 141"/>
                <a:gd name="T51" fmla="*/ 0 h 428"/>
                <a:gd name="T52" fmla="*/ 66 w 141"/>
                <a:gd name="T53" fmla="*/ 16 h 428"/>
                <a:gd name="T54" fmla="*/ 66 w 141"/>
                <a:gd name="T55" fmla="*/ 33 h 428"/>
                <a:gd name="T56" fmla="*/ 66 w 141"/>
                <a:gd name="T57" fmla="*/ 49 h 428"/>
                <a:gd name="T58" fmla="*/ 70 w 141"/>
                <a:gd name="T59" fmla="*/ 66 h 428"/>
                <a:gd name="T60" fmla="*/ 78 w 141"/>
                <a:gd name="T61" fmla="*/ 82 h 428"/>
                <a:gd name="T62" fmla="*/ 86 w 141"/>
                <a:gd name="T63" fmla="*/ 99 h 428"/>
                <a:gd name="T64" fmla="*/ 97 w 141"/>
                <a:gd name="T65" fmla="*/ 115 h 428"/>
                <a:gd name="T66" fmla="*/ 109 w 141"/>
                <a:gd name="T67" fmla="*/ 131 h 428"/>
                <a:gd name="T68" fmla="*/ 117 w 141"/>
                <a:gd name="T69" fmla="*/ 148 h 428"/>
                <a:gd name="T70" fmla="*/ 124 w 141"/>
                <a:gd name="T71" fmla="*/ 164 h 428"/>
                <a:gd name="T72" fmla="*/ 132 w 141"/>
                <a:gd name="T73" fmla="*/ 181 h 428"/>
                <a:gd name="T74" fmla="*/ 136 w 141"/>
                <a:gd name="T75" fmla="*/ 197 h 428"/>
                <a:gd name="T76" fmla="*/ 140 w 141"/>
                <a:gd name="T77" fmla="*/ 214 h 428"/>
                <a:gd name="T78" fmla="*/ 140 w 141"/>
                <a:gd name="T79" fmla="*/ 230 h 428"/>
                <a:gd name="T80" fmla="*/ 140 w 141"/>
                <a:gd name="T81" fmla="*/ 246 h 428"/>
                <a:gd name="T82" fmla="*/ 140 w 141"/>
                <a:gd name="T83" fmla="*/ 263 h 428"/>
                <a:gd name="T84" fmla="*/ 140 w 141"/>
                <a:gd name="T85" fmla="*/ 279 h 428"/>
                <a:gd name="T86" fmla="*/ 136 w 141"/>
                <a:gd name="T87" fmla="*/ 296 h 428"/>
                <a:gd name="T88" fmla="*/ 136 w 141"/>
                <a:gd name="T89" fmla="*/ 312 h 428"/>
                <a:gd name="T90" fmla="*/ 136 w 141"/>
                <a:gd name="T91" fmla="*/ 328 h 428"/>
                <a:gd name="T92" fmla="*/ 132 w 141"/>
                <a:gd name="T93" fmla="*/ 345 h 428"/>
                <a:gd name="T94" fmla="*/ 128 w 141"/>
                <a:gd name="T95" fmla="*/ 361 h 428"/>
                <a:gd name="T96" fmla="*/ 128 w 141"/>
                <a:gd name="T97" fmla="*/ 378 h 428"/>
                <a:gd name="T98" fmla="*/ 124 w 141"/>
                <a:gd name="T99" fmla="*/ 394 h 428"/>
                <a:gd name="T100" fmla="*/ 117 w 141"/>
                <a:gd name="T101" fmla="*/ 411 h 428"/>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141"/>
                <a:gd name="T154" fmla="*/ 0 h 428"/>
                <a:gd name="T155" fmla="*/ 141 w 141"/>
                <a:gd name="T156" fmla="*/ 428 h 428"/>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141" h="428">
                  <a:moveTo>
                    <a:pt x="117" y="427"/>
                  </a:moveTo>
                  <a:lnTo>
                    <a:pt x="117" y="419"/>
                  </a:lnTo>
                  <a:lnTo>
                    <a:pt x="117" y="411"/>
                  </a:lnTo>
                  <a:lnTo>
                    <a:pt x="113" y="402"/>
                  </a:lnTo>
                  <a:lnTo>
                    <a:pt x="105" y="390"/>
                  </a:lnTo>
                  <a:lnTo>
                    <a:pt x="97" y="386"/>
                  </a:lnTo>
                  <a:lnTo>
                    <a:pt x="89" y="378"/>
                  </a:lnTo>
                  <a:lnTo>
                    <a:pt x="82" y="365"/>
                  </a:lnTo>
                  <a:lnTo>
                    <a:pt x="74" y="357"/>
                  </a:lnTo>
                  <a:lnTo>
                    <a:pt x="70" y="349"/>
                  </a:lnTo>
                  <a:lnTo>
                    <a:pt x="62" y="345"/>
                  </a:lnTo>
                  <a:lnTo>
                    <a:pt x="58" y="337"/>
                  </a:lnTo>
                  <a:lnTo>
                    <a:pt x="54" y="328"/>
                  </a:lnTo>
                  <a:lnTo>
                    <a:pt x="47" y="324"/>
                  </a:lnTo>
                  <a:lnTo>
                    <a:pt x="39" y="316"/>
                  </a:lnTo>
                  <a:lnTo>
                    <a:pt x="35" y="308"/>
                  </a:lnTo>
                  <a:lnTo>
                    <a:pt x="27" y="304"/>
                  </a:lnTo>
                  <a:lnTo>
                    <a:pt x="23" y="296"/>
                  </a:lnTo>
                  <a:lnTo>
                    <a:pt x="19" y="287"/>
                  </a:lnTo>
                  <a:lnTo>
                    <a:pt x="16" y="279"/>
                  </a:lnTo>
                  <a:lnTo>
                    <a:pt x="12" y="271"/>
                  </a:lnTo>
                  <a:lnTo>
                    <a:pt x="12" y="263"/>
                  </a:lnTo>
                  <a:lnTo>
                    <a:pt x="8" y="255"/>
                  </a:lnTo>
                  <a:lnTo>
                    <a:pt x="4" y="246"/>
                  </a:lnTo>
                  <a:lnTo>
                    <a:pt x="4" y="238"/>
                  </a:lnTo>
                  <a:lnTo>
                    <a:pt x="0" y="230"/>
                  </a:lnTo>
                  <a:lnTo>
                    <a:pt x="0" y="222"/>
                  </a:lnTo>
                  <a:lnTo>
                    <a:pt x="4" y="214"/>
                  </a:lnTo>
                  <a:lnTo>
                    <a:pt x="8" y="205"/>
                  </a:lnTo>
                  <a:lnTo>
                    <a:pt x="8" y="197"/>
                  </a:lnTo>
                  <a:lnTo>
                    <a:pt x="12" y="185"/>
                  </a:lnTo>
                  <a:lnTo>
                    <a:pt x="16" y="177"/>
                  </a:lnTo>
                  <a:lnTo>
                    <a:pt x="16" y="168"/>
                  </a:lnTo>
                  <a:lnTo>
                    <a:pt x="19" y="160"/>
                  </a:lnTo>
                  <a:lnTo>
                    <a:pt x="19" y="148"/>
                  </a:lnTo>
                  <a:lnTo>
                    <a:pt x="23" y="135"/>
                  </a:lnTo>
                  <a:lnTo>
                    <a:pt x="27" y="127"/>
                  </a:lnTo>
                  <a:lnTo>
                    <a:pt x="27" y="115"/>
                  </a:lnTo>
                  <a:lnTo>
                    <a:pt x="31" y="107"/>
                  </a:lnTo>
                  <a:lnTo>
                    <a:pt x="35" y="99"/>
                  </a:lnTo>
                  <a:lnTo>
                    <a:pt x="39" y="90"/>
                  </a:lnTo>
                  <a:lnTo>
                    <a:pt x="39" y="82"/>
                  </a:lnTo>
                  <a:lnTo>
                    <a:pt x="43" y="74"/>
                  </a:lnTo>
                  <a:lnTo>
                    <a:pt x="43" y="66"/>
                  </a:lnTo>
                  <a:lnTo>
                    <a:pt x="47" y="57"/>
                  </a:lnTo>
                  <a:lnTo>
                    <a:pt x="47" y="49"/>
                  </a:lnTo>
                  <a:lnTo>
                    <a:pt x="51" y="41"/>
                  </a:lnTo>
                  <a:lnTo>
                    <a:pt x="51" y="33"/>
                  </a:lnTo>
                  <a:lnTo>
                    <a:pt x="54" y="25"/>
                  </a:lnTo>
                  <a:lnTo>
                    <a:pt x="58" y="16"/>
                  </a:lnTo>
                  <a:lnTo>
                    <a:pt x="62" y="8"/>
                  </a:lnTo>
                  <a:lnTo>
                    <a:pt x="62" y="0"/>
                  </a:lnTo>
                  <a:lnTo>
                    <a:pt x="66" y="8"/>
                  </a:lnTo>
                  <a:lnTo>
                    <a:pt x="66" y="16"/>
                  </a:lnTo>
                  <a:lnTo>
                    <a:pt x="66" y="25"/>
                  </a:lnTo>
                  <a:lnTo>
                    <a:pt x="66" y="33"/>
                  </a:lnTo>
                  <a:lnTo>
                    <a:pt x="66" y="41"/>
                  </a:lnTo>
                  <a:lnTo>
                    <a:pt x="66" y="49"/>
                  </a:lnTo>
                  <a:lnTo>
                    <a:pt x="66" y="57"/>
                  </a:lnTo>
                  <a:lnTo>
                    <a:pt x="70" y="66"/>
                  </a:lnTo>
                  <a:lnTo>
                    <a:pt x="74" y="74"/>
                  </a:lnTo>
                  <a:lnTo>
                    <a:pt x="78" y="82"/>
                  </a:lnTo>
                  <a:lnTo>
                    <a:pt x="82" y="90"/>
                  </a:lnTo>
                  <a:lnTo>
                    <a:pt x="86" y="99"/>
                  </a:lnTo>
                  <a:lnTo>
                    <a:pt x="89" y="107"/>
                  </a:lnTo>
                  <a:lnTo>
                    <a:pt x="97" y="115"/>
                  </a:lnTo>
                  <a:lnTo>
                    <a:pt x="101" y="123"/>
                  </a:lnTo>
                  <a:lnTo>
                    <a:pt x="109" y="131"/>
                  </a:lnTo>
                  <a:lnTo>
                    <a:pt x="113" y="140"/>
                  </a:lnTo>
                  <a:lnTo>
                    <a:pt x="117" y="148"/>
                  </a:lnTo>
                  <a:lnTo>
                    <a:pt x="121" y="156"/>
                  </a:lnTo>
                  <a:lnTo>
                    <a:pt x="124" y="164"/>
                  </a:lnTo>
                  <a:lnTo>
                    <a:pt x="128" y="172"/>
                  </a:lnTo>
                  <a:lnTo>
                    <a:pt x="132" y="181"/>
                  </a:lnTo>
                  <a:lnTo>
                    <a:pt x="136" y="189"/>
                  </a:lnTo>
                  <a:lnTo>
                    <a:pt x="136" y="197"/>
                  </a:lnTo>
                  <a:lnTo>
                    <a:pt x="140" y="205"/>
                  </a:lnTo>
                  <a:lnTo>
                    <a:pt x="140" y="214"/>
                  </a:lnTo>
                  <a:lnTo>
                    <a:pt x="140" y="222"/>
                  </a:lnTo>
                  <a:lnTo>
                    <a:pt x="140" y="230"/>
                  </a:lnTo>
                  <a:lnTo>
                    <a:pt x="140" y="238"/>
                  </a:lnTo>
                  <a:lnTo>
                    <a:pt x="140" y="246"/>
                  </a:lnTo>
                  <a:lnTo>
                    <a:pt x="140" y="255"/>
                  </a:lnTo>
                  <a:lnTo>
                    <a:pt x="140" y="263"/>
                  </a:lnTo>
                  <a:lnTo>
                    <a:pt x="140" y="271"/>
                  </a:lnTo>
                  <a:lnTo>
                    <a:pt x="140" y="279"/>
                  </a:lnTo>
                  <a:lnTo>
                    <a:pt x="140" y="287"/>
                  </a:lnTo>
                  <a:lnTo>
                    <a:pt x="136" y="296"/>
                  </a:lnTo>
                  <a:lnTo>
                    <a:pt x="136" y="304"/>
                  </a:lnTo>
                  <a:lnTo>
                    <a:pt x="136" y="312"/>
                  </a:lnTo>
                  <a:lnTo>
                    <a:pt x="136" y="320"/>
                  </a:lnTo>
                  <a:lnTo>
                    <a:pt x="136" y="328"/>
                  </a:lnTo>
                  <a:lnTo>
                    <a:pt x="136" y="337"/>
                  </a:lnTo>
                  <a:lnTo>
                    <a:pt x="132" y="345"/>
                  </a:lnTo>
                  <a:lnTo>
                    <a:pt x="132" y="353"/>
                  </a:lnTo>
                  <a:lnTo>
                    <a:pt x="128" y="361"/>
                  </a:lnTo>
                  <a:lnTo>
                    <a:pt x="128" y="370"/>
                  </a:lnTo>
                  <a:lnTo>
                    <a:pt x="128" y="378"/>
                  </a:lnTo>
                  <a:lnTo>
                    <a:pt x="128" y="386"/>
                  </a:lnTo>
                  <a:lnTo>
                    <a:pt x="124" y="394"/>
                  </a:lnTo>
                  <a:lnTo>
                    <a:pt x="121" y="402"/>
                  </a:lnTo>
                  <a:lnTo>
                    <a:pt x="117" y="411"/>
                  </a:lnTo>
                  <a:lnTo>
                    <a:pt x="117" y="419"/>
                  </a:lnTo>
                </a:path>
              </a:pathLst>
            </a:custGeom>
            <a:solidFill>
              <a:srgbClr val="FF6600"/>
            </a:solidFill>
            <a:ln w="25400" cap="rnd">
              <a:solidFill>
                <a:srgbClr val="F35B1B"/>
              </a:solidFill>
              <a:round/>
              <a:headEnd/>
              <a:tailEnd/>
            </a:ln>
          </p:spPr>
          <p:txBody>
            <a:bodyPr/>
            <a:lstStyle/>
            <a:p>
              <a:pPr algn="r" eaLnBrk="0" hangingPunct="0"/>
              <a:endParaRPr lang="en-US" sz="4400" b="1" dirty="0">
                <a:solidFill>
                  <a:srgbClr val="0000FF"/>
                </a:solidFill>
                <a:latin typeface="Arial" panose="020B0604020202020204" pitchFamily="34" charset="0"/>
              </a:endParaRPr>
            </a:p>
          </p:txBody>
        </p:sp>
        <p:sp>
          <p:nvSpPr>
            <p:cNvPr id="25741" name="Freeform 172"/>
            <p:cNvSpPr>
              <a:spLocks/>
            </p:cNvSpPr>
            <p:nvPr/>
          </p:nvSpPr>
          <p:spPr bwMode="auto">
            <a:xfrm>
              <a:off x="2266" y="1693"/>
              <a:ext cx="145" cy="292"/>
            </a:xfrm>
            <a:custGeom>
              <a:avLst/>
              <a:gdLst>
                <a:gd name="T0" fmla="*/ 24 w 145"/>
                <a:gd name="T1" fmla="*/ 285 h 292"/>
                <a:gd name="T2" fmla="*/ 28 w 145"/>
                <a:gd name="T3" fmla="*/ 274 h 292"/>
                <a:gd name="T4" fmla="*/ 44 w 145"/>
                <a:gd name="T5" fmla="*/ 263 h 292"/>
                <a:gd name="T6" fmla="*/ 60 w 145"/>
                <a:gd name="T7" fmla="*/ 249 h 292"/>
                <a:gd name="T8" fmla="*/ 72 w 145"/>
                <a:gd name="T9" fmla="*/ 238 h 292"/>
                <a:gd name="T10" fmla="*/ 84 w 145"/>
                <a:gd name="T11" fmla="*/ 229 h 292"/>
                <a:gd name="T12" fmla="*/ 96 w 145"/>
                <a:gd name="T13" fmla="*/ 221 h 292"/>
                <a:gd name="T14" fmla="*/ 108 w 145"/>
                <a:gd name="T15" fmla="*/ 210 h 292"/>
                <a:gd name="T16" fmla="*/ 120 w 145"/>
                <a:gd name="T17" fmla="*/ 201 h 292"/>
                <a:gd name="T18" fmla="*/ 128 w 145"/>
                <a:gd name="T19" fmla="*/ 190 h 292"/>
                <a:gd name="T20" fmla="*/ 132 w 145"/>
                <a:gd name="T21" fmla="*/ 179 h 292"/>
                <a:gd name="T22" fmla="*/ 140 w 145"/>
                <a:gd name="T23" fmla="*/ 168 h 292"/>
                <a:gd name="T24" fmla="*/ 144 w 145"/>
                <a:gd name="T25" fmla="*/ 157 h 292"/>
                <a:gd name="T26" fmla="*/ 140 w 145"/>
                <a:gd name="T27" fmla="*/ 146 h 292"/>
                <a:gd name="T28" fmla="*/ 136 w 145"/>
                <a:gd name="T29" fmla="*/ 134 h 292"/>
                <a:gd name="T30" fmla="*/ 128 w 145"/>
                <a:gd name="T31" fmla="*/ 120 h 292"/>
                <a:gd name="T32" fmla="*/ 124 w 145"/>
                <a:gd name="T33" fmla="*/ 109 h 292"/>
                <a:gd name="T34" fmla="*/ 120 w 145"/>
                <a:gd name="T35" fmla="*/ 92 h 292"/>
                <a:gd name="T36" fmla="*/ 116 w 145"/>
                <a:gd name="T37" fmla="*/ 78 h 292"/>
                <a:gd name="T38" fmla="*/ 108 w 145"/>
                <a:gd name="T39" fmla="*/ 67 h 292"/>
                <a:gd name="T40" fmla="*/ 104 w 145"/>
                <a:gd name="T41" fmla="*/ 56 h 292"/>
                <a:gd name="T42" fmla="*/ 100 w 145"/>
                <a:gd name="T43" fmla="*/ 45 h 292"/>
                <a:gd name="T44" fmla="*/ 96 w 145"/>
                <a:gd name="T45" fmla="*/ 34 h 292"/>
                <a:gd name="T46" fmla="*/ 92 w 145"/>
                <a:gd name="T47" fmla="*/ 22 h 292"/>
                <a:gd name="T48" fmla="*/ 84 w 145"/>
                <a:gd name="T49" fmla="*/ 11 h 292"/>
                <a:gd name="T50" fmla="*/ 80 w 145"/>
                <a:gd name="T51" fmla="*/ 0 h 292"/>
                <a:gd name="T52" fmla="*/ 76 w 145"/>
                <a:gd name="T53" fmla="*/ 11 h 292"/>
                <a:gd name="T54" fmla="*/ 76 w 145"/>
                <a:gd name="T55" fmla="*/ 22 h 292"/>
                <a:gd name="T56" fmla="*/ 76 w 145"/>
                <a:gd name="T57" fmla="*/ 34 h 292"/>
                <a:gd name="T58" fmla="*/ 72 w 145"/>
                <a:gd name="T59" fmla="*/ 45 h 292"/>
                <a:gd name="T60" fmla="*/ 64 w 145"/>
                <a:gd name="T61" fmla="*/ 56 h 292"/>
                <a:gd name="T62" fmla="*/ 56 w 145"/>
                <a:gd name="T63" fmla="*/ 67 h 292"/>
                <a:gd name="T64" fmla="*/ 44 w 145"/>
                <a:gd name="T65" fmla="*/ 78 h 292"/>
                <a:gd name="T66" fmla="*/ 32 w 145"/>
                <a:gd name="T67" fmla="*/ 90 h 292"/>
                <a:gd name="T68" fmla="*/ 24 w 145"/>
                <a:gd name="T69" fmla="*/ 101 h 292"/>
                <a:gd name="T70" fmla="*/ 16 w 145"/>
                <a:gd name="T71" fmla="*/ 112 h 292"/>
                <a:gd name="T72" fmla="*/ 8 w 145"/>
                <a:gd name="T73" fmla="*/ 123 h 292"/>
                <a:gd name="T74" fmla="*/ 4 w 145"/>
                <a:gd name="T75" fmla="*/ 134 h 292"/>
                <a:gd name="T76" fmla="*/ 0 w 145"/>
                <a:gd name="T77" fmla="*/ 146 h 292"/>
                <a:gd name="T78" fmla="*/ 0 w 145"/>
                <a:gd name="T79" fmla="*/ 157 h 292"/>
                <a:gd name="T80" fmla="*/ 0 w 145"/>
                <a:gd name="T81" fmla="*/ 168 h 292"/>
                <a:gd name="T82" fmla="*/ 0 w 145"/>
                <a:gd name="T83" fmla="*/ 179 h 292"/>
                <a:gd name="T84" fmla="*/ 0 w 145"/>
                <a:gd name="T85" fmla="*/ 190 h 292"/>
                <a:gd name="T86" fmla="*/ 4 w 145"/>
                <a:gd name="T87" fmla="*/ 201 h 292"/>
                <a:gd name="T88" fmla="*/ 4 w 145"/>
                <a:gd name="T89" fmla="*/ 213 h 292"/>
                <a:gd name="T90" fmla="*/ 4 w 145"/>
                <a:gd name="T91" fmla="*/ 224 h 292"/>
                <a:gd name="T92" fmla="*/ 8 w 145"/>
                <a:gd name="T93" fmla="*/ 235 h 292"/>
                <a:gd name="T94" fmla="*/ 12 w 145"/>
                <a:gd name="T95" fmla="*/ 246 h 292"/>
                <a:gd name="T96" fmla="*/ 12 w 145"/>
                <a:gd name="T97" fmla="*/ 257 h 292"/>
                <a:gd name="T98" fmla="*/ 16 w 145"/>
                <a:gd name="T99" fmla="*/ 269 h 292"/>
                <a:gd name="T100" fmla="*/ 24 w 145"/>
                <a:gd name="T101" fmla="*/ 280 h 29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145"/>
                <a:gd name="T154" fmla="*/ 0 h 292"/>
                <a:gd name="T155" fmla="*/ 145 w 145"/>
                <a:gd name="T156" fmla="*/ 292 h 292"/>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145" h="292">
                  <a:moveTo>
                    <a:pt x="24" y="291"/>
                  </a:moveTo>
                  <a:lnTo>
                    <a:pt x="24" y="285"/>
                  </a:lnTo>
                  <a:lnTo>
                    <a:pt x="24" y="280"/>
                  </a:lnTo>
                  <a:lnTo>
                    <a:pt x="28" y="274"/>
                  </a:lnTo>
                  <a:lnTo>
                    <a:pt x="36" y="266"/>
                  </a:lnTo>
                  <a:lnTo>
                    <a:pt x="44" y="263"/>
                  </a:lnTo>
                  <a:lnTo>
                    <a:pt x="52" y="257"/>
                  </a:lnTo>
                  <a:lnTo>
                    <a:pt x="60" y="249"/>
                  </a:lnTo>
                  <a:lnTo>
                    <a:pt x="68" y="243"/>
                  </a:lnTo>
                  <a:lnTo>
                    <a:pt x="72" y="238"/>
                  </a:lnTo>
                  <a:lnTo>
                    <a:pt x="80" y="235"/>
                  </a:lnTo>
                  <a:lnTo>
                    <a:pt x="84" y="229"/>
                  </a:lnTo>
                  <a:lnTo>
                    <a:pt x="88" y="224"/>
                  </a:lnTo>
                  <a:lnTo>
                    <a:pt x="96" y="221"/>
                  </a:lnTo>
                  <a:lnTo>
                    <a:pt x="104" y="215"/>
                  </a:lnTo>
                  <a:lnTo>
                    <a:pt x="108" y="210"/>
                  </a:lnTo>
                  <a:lnTo>
                    <a:pt x="116" y="207"/>
                  </a:lnTo>
                  <a:lnTo>
                    <a:pt x="120" y="201"/>
                  </a:lnTo>
                  <a:lnTo>
                    <a:pt x="124" y="196"/>
                  </a:lnTo>
                  <a:lnTo>
                    <a:pt x="128" y="190"/>
                  </a:lnTo>
                  <a:lnTo>
                    <a:pt x="132" y="185"/>
                  </a:lnTo>
                  <a:lnTo>
                    <a:pt x="132" y="179"/>
                  </a:lnTo>
                  <a:lnTo>
                    <a:pt x="136" y="173"/>
                  </a:lnTo>
                  <a:lnTo>
                    <a:pt x="140" y="168"/>
                  </a:lnTo>
                  <a:lnTo>
                    <a:pt x="140" y="162"/>
                  </a:lnTo>
                  <a:lnTo>
                    <a:pt x="144" y="157"/>
                  </a:lnTo>
                  <a:lnTo>
                    <a:pt x="144" y="151"/>
                  </a:lnTo>
                  <a:lnTo>
                    <a:pt x="140" y="146"/>
                  </a:lnTo>
                  <a:lnTo>
                    <a:pt x="136" y="140"/>
                  </a:lnTo>
                  <a:lnTo>
                    <a:pt x="136" y="134"/>
                  </a:lnTo>
                  <a:lnTo>
                    <a:pt x="132" y="126"/>
                  </a:lnTo>
                  <a:lnTo>
                    <a:pt x="128" y="120"/>
                  </a:lnTo>
                  <a:lnTo>
                    <a:pt x="128" y="115"/>
                  </a:lnTo>
                  <a:lnTo>
                    <a:pt x="124" y="109"/>
                  </a:lnTo>
                  <a:lnTo>
                    <a:pt x="124" y="101"/>
                  </a:lnTo>
                  <a:lnTo>
                    <a:pt x="120" y="92"/>
                  </a:lnTo>
                  <a:lnTo>
                    <a:pt x="116" y="87"/>
                  </a:lnTo>
                  <a:lnTo>
                    <a:pt x="116" y="78"/>
                  </a:lnTo>
                  <a:lnTo>
                    <a:pt x="112" y="73"/>
                  </a:lnTo>
                  <a:lnTo>
                    <a:pt x="108" y="67"/>
                  </a:lnTo>
                  <a:lnTo>
                    <a:pt x="104" y="62"/>
                  </a:lnTo>
                  <a:lnTo>
                    <a:pt x="104" y="56"/>
                  </a:lnTo>
                  <a:lnTo>
                    <a:pt x="100" y="50"/>
                  </a:lnTo>
                  <a:lnTo>
                    <a:pt x="100" y="45"/>
                  </a:lnTo>
                  <a:lnTo>
                    <a:pt x="96" y="39"/>
                  </a:lnTo>
                  <a:lnTo>
                    <a:pt x="96" y="34"/>
                  </a:lnTo>
                  <a:lnTo>
                    <a:pt x="92" y="28"/>
                  </a:lnTo>
                  <a:lnTo>
                    <a:pt x="92" y="22"/>
                  </a:lnTo>
                  <a:lnTo>
                    <a:pt x="88" y="17"/>
                  </a:lnTo>
                  <a:lnTo>
                    <a:pt x="84" y="11"/>
                  </a:lnTo>
                  <a:lnTo>
                    <a:pt x="80" y="6"/>
                  </a:lnTo>
                  <a:lnTo>
                    <a:pt x="80" y="0"/>
                  </a:lnTo>
                  <a:lnTo>
                    <a:pt x="76" y="6"/>
                  </a:lnTo>
                  <a:lnTo>
                    <a:pt x="76" y="11"/>
                  </a:lnTo>
                  <a:lnTo>
                    <a:pt x="76" y="17"/>
                  </a:lnTo>
                  <a:lnTo>
                    <a:pt x="76" y="22"/>
                  </a:lnTo>
                  <a:lnTo>
                    <a:pt x="76" y="28"/>
                  </a:lnTo>
                  <a:lnTo>
                    <a:pt x="76" y="34"/>
                  </a:lnTo>
                  <a:lnTo>
                    <a:pt x="76" y="39"/>
                  </a:lnTo>
                  <a:lnTo>
                    <a:pt x="72" y="45"/>
                  </a:lnTo>
                  <a:lnTo>
                    <a:pt x="68" y="50"/>
                  </a:lnTo>
                  <a:lnTo>
                    <a:pt x="64" y="56"/>
                  </a:lnTo>
                  <a:lnTo>
                    <a:pt x="60" y="62"/>
                  </a:lnTo>
                  <a:lnTo>
                    <a:pt x="56" y="67"/>
                  </a:lnTo>
                  <a:lnTo>
                    <a:pt x="52" y="73"/>
                  </a:lnTo>
                  <a:lnTo>
                    <a:pt x="44" y="78"/>
                  </a:lnTo>
                  <a:lnTo>
                    <a:pt x="40" y="84"/>
                  </a:lnTo>
                  <a:lnTo>
                    <a:pt x="32" y="90"/>
                  </a:lnTo>
                  <a:lnTo>
                    <a:pt x="28" y="95"/>
                  </a:lnTo>
                  <a:lnTo>
                    <a:pt x="24" y="101"/>
                  </a:lnTo>
                  <a:lnTo>
                    <a:pt x="20" y="106"/>
                  </a:lnTo>
                  <a:lnTo>
                    <a:pt x="16" y="112"/>
                  </a:lnTo>
                  <a:lnTo>
                    <a:pt x="12" y="118"/>
                  </a:lnTo>
                  <a:lnTo>
                    <a:pt x="8" y="123"/>
                  </a:lnTo>
                  <a:lnTo>
                    <a:pt x="4" y="129"/>
                  </a:lnTo>
                  <a:lnTo>
                    <a:pt x="4" y="134"/>
                  </a:lnTo>
                  <a:lnTo>
                    <a:pt x="0" y="140"/>
                  </a:lnTo>
                  <a:lnTo>
                    <a:pt x="0" y="146"/>
                  </a:lnTo>
                  <a:lnTo>
                    <a:pt x="0" y="151"/>
                  </a:lnTo>
                  <a:lnTo>
                    <a:pt x="0" y="157"/>
                  </a:lnTo>
                  <a:lnTo>
                    <a:pt x="0" y="162"/>
                  </a:lnTo>
                  <a:lnTo>
                    <a:pt x="0" y="168"/>
                  </a:lnTo>
                  <a:lnTo>
                    <a:pt x="0" y="173"/>
                  </a:lnTo>
                  <a:lnTo>
                    <a:pt x="0" y="179"/>
                  </a:lnTo>
                  <a:lnTo>
                    <a:pt x="0" y="185"/>
                  </a:lnTo>
                  <a:lnTo>
                    <a:pt x="0" y="190"/>
                  </a:lnTo>
                  <a:lnTo>
                    <a:pt x="0" y="196"/>
                  </a:lnTo>
                  <a:lnTo>
                    <a:pt x="4" y="201"/>
                  </a:lnTo>
                  <a:lnTo>
                    <a:pt x="4" y="207"/>
                  </a:lnTo>
                  <a:lnTo>
                    <a:pt x="4" y="213"/>
                  </a:lnTo>
                  <a:lnTo>
                    <a:pt x="4" y="218"/>
                  </a:lnTo>
                  <a:lnTo>
                    <a:pt x="4" y="224"/>
                  </a:lnTo>
                  <a:lnTo>
                    <a:pt x="4" y="229"/>
                  </a:lnTo>
                  <a:lnTo>
                    <a:pt x="8" y="235"/>
                  </a:lnTo>
                  <a:lnTo>
                    <a:pt x="8" y="241"/>
                  </a:lnTo>
                  <a:lnTo>
                    <a:pt x="12" y="246"/>
                  </a:lnTo>
                  <a:lnTo>
                    <a:pt x="12" y="252"/>
                  </a:lnTo>
                  <a:lnTo>
                    <a:pt x="12" y="257"/>
                  </a:lnTo>
                  <a:lnTo>
                    <a:pt x="12" y="263"/>
                  </a:lnTo>
                  <a:lnTo>
                    <a:pt x="16" y="269"/>
                  </a:lnTo>
                  <a:lnTo>
                    <a:pt x="20" y="274"/>
                  </a:lnTo>
                  <a:lnTo>
                    <a:pt x="24" y="280"/>
                  </a:lnTo>
                  <a:lnTo>
                    <a:pt x="24" y="285"/>
                  </a:lnTo>
                </a:path>
              </a:pathLst>
            </a:custGeom>
            <a:solidFill>
              <a:srgbClr val="FF5008"/>
            </a:solidFill>
            <a:ln w="25400" cap="rnd">
              <a:solidFill>
                <a:srgbClr val="FE9B03"/>
              </a:solidFill>
              <a:round/>
              <a:headEnd/>
              <a:tailEnd/>
            </a:ln>
          </p:spPr>
          <p:txBody>
            <a:bodyPr/>
            <a:lstStyle/>
            <a:p>
              <a:pPr algn="r" eaLnBrk="0" hangingPunct="0"/>
              <a:endParaRPr lang="en-US" sz="4400" b="1" dirty="0">
                <a:solidFill>
                  <a:srgbClr val="0000FF"/>
                </a:solidFill>
                <a:latin typeface="Arial" panose="020B0604020202020204" pitchFamily="34" charset="0"/>
              </a:endParaRPr>
            </a:p>
          </p:txBody>
        </p:sp>
        <p:sp>
          <p:nvSpPr>
            <p:cNvPr id="25742" name="Freeform 173"/>
            <p:cNvSpPr>
              <a:spLocks/>
            </p:cNvSpPr>
            <p:nvPr/>
          </p:nvSpPr>
          <p:spPr bwMode="auto">
            <a:xfrm>
              <a:off x="2201" y="1586"/>
              <a:ext cx="232" cy="313"/>
            </a:xfrm>
            <a:custGeom>
              <a:avLst/>
              <a:gdLst>
                <a:gd name="T0" fmla="*/ 94 w 232"/>
                <a:gd name="T1" fmla="*/ 306 h 313"/>
                <a:gd name="T2" fmla="*/ 98 w 232"/>
                <a:gd name="T3" fmla="*/ 294 h 313"/>
                <a:gd name="T4" fmla="*/ 117 w 232"/>
                <a:gd name="T5" fmla="*/ 282 h 313"/>
                <a:gd name="T6" fmla="*/ 135 w 232"/>
                <a:gd name="T7" fmla="*/ 267 h 313"/>
                <a:gd name="T8" fmla="*/ 149 w 232"/>
                <a:gd name="T9" fmla="*/ 255 h 313"/>
                <a:gd name="T10" fmla="*/ 162 w 232"/>
                <a:gd name="T11" fmla="*/ 246 h 313"/>
                <a:gd name="T12" fmla="*/ 177 w 232"/>
                <a:gd name="T13" fmla="*/ 237 h 313"/>
                <a:gd name="T14" fmla="*/ 190 w 232"/>
                <a:gd name="T15" fmla="*/ 225 h 313"/>
                <a:gd name="T16" fmla="*/ 203 w 232"/>
                <a:gd name="T17" fmla="*/ 216 h 313"/>
                <a:gd name="T18" fmla="*/ 213 w 232"/>
                <a:gd name="T19" fmla="*/ 204 h 313"/>
                <a:gd name="T20" fmla="*/ 218 w 232"/>
                <a:gd name="T21" fmla="*/ 192 h 313"/>
                <a:gd name="T22" fmla="*/ 226 w 232"/>
                <a:gd name="T23" fmla="*/ 180 h 313"/>
                <a:gd name="T24" fmla="*/ 231 w 232"/>
                <a:gd name="T25" fmla="*/ 168 h 313"/>
                <a:gd name="T26" fmla="*/ 226 w 232"/>
                <a:gd name="T27" fmla="*/ 156 h 313"/>
                <a:gd name="T28" fmla="*/ 221 w 232"/>
                <a:gd name="T29" fmla="*/ 144 h 313"/>
                <a:gd name="T30" fmla="*/ 213 w 232"/>
                <a:gd name="T31" fmla="*/ 129 h 313"/>
                <a:gd name="T32" fmla="*/ 208 w 232"/>
                <a:gd name="T33" fmla="*/ 118 h 313"/>
                <a:gd name="T34" fmla="*/ 203 w 232"/>
                <a:gd name="T35" fmla="*/ 99 h 313"/>
                <a:gd name="T36" fmla="*/ 200 w 232"/>
                <a:gd name="T37" fmla="*/ 84 h 313"/>
                <a:gd name="T38" fmla="*/ 190 w 232"/>
                <a:gd name="T39" fmla="*/ 72 h 313"/>
                <a:gd name="T40" fmla="*/ 185 w 232"/>
                <a:gd name="T41" fmla="*/ 60 h 313"/>
                <a:gd name="T42" fmla="*/ 180 w 232"/>
                <a:gd name="T43" fmla="*/ 48 h 313"/>
                <a:gd name="T44" fmla="*/ 181 w 232"/>
                <a:gd name="T45" fmla="*/ 100 h 313"/>
                <a:gd name="T46" fmla="*/ 172 w 232"/>
                <a:gd name="T47" fmla="*/ 24 h 313"/>
                <a:gd name="T48" fmla="*/ 162 w 232"/>
                <a:gd name="T49" fmla="*/ 12 h 313"/>
                <a:gd name="T50" fmla="*/ 158 w 232"/>
                <a:gd name="T51" fmla="*/ 0 h 313"/>
                <a:gd name="T52" fmla="*/ 154 w 232"/>
                <a:gd name="T53" fmla="*/ 12 h 313"/>
                <a:gd name="T54" fmla="*/ 154 w 232"/>
                <a:gd name="T55" fmla="*/ 24 h 313"/>
                <a:gd name="T56" fmla="*/ 154 w 232"/>
                <a:gd name="T57" fmla="*/ 36 h 313"/>
                <a:gd name="T58" fmla="*/ 149 w 232"/>
                <a:gd name="T59" fmla="*/ 48 h 313"/>
                <a:gd name="T60" fmla="*/ 139 w 232"/>
                <a:gd name="T61" fmla="*/ 60 h 313"/>
                <a:gd name="T62" fmla="*/ 131 w 232"/>
                <a:gd name="T63" fmla="*/ 72 h 313"/>
                <a:gd name="T64" fmla="*/ 117 w 232"/>
                <a:gd name="T65" fmla="*/ 84 h 313"/>
                <a:gd name="T66" fmla="*/ 103 w 232"/>
                <a:gd name="T67" fmla="*/ 96 h 313"/>
                <a:gd name="T68" fmla="*/ 94 w 232"/>
                <a:gd name="T69" fmla="*/ 108 h 313"/>
                <a:gd name="T70" fmla="*/ 85 w 232"/>
                <a:gd name="T71" fmla="*/ 120 h 313"/>
                <a:gd name="T72" fmla="*/ 76 w 232"/>
                <a:gd name="T73" fmla="*/ 132 h 313"/>
                <a:gd name="T74" fmla="*/ 71 w 232"/>
                <a:gd name="T75" fmla="*/ 144 h 313"/>
                <a:gd name="T76" fmla="*/ 67 w 232"/>
                <a:gd name="T77" fmla="*/ 156 h 313"/>
                <a:gd name="T78" fmla="*/ 67 w 232"/>
                <a:gd name="T79" fmla="*/ 168 h 313"/>
                <a:gd name="T80" fmla="*/ 67 w 232"/>
                <a:gd name="T81" fmla="*/ 180 h 313"/>
                <a:gd name="T82" fmla="*/ 67 w 232"/>
                <a:gd name="T83" fmla="*/ 192 h 313"/>
                <a:gd name="T84" fmla="*/ 67 w 232"/>
                <a:gd name="T85" fmla="*/ 204 h 313"/>
                <a:gd name="T86" fmla="*/ 71 w 232"/>
                <a:gd name="T87" fmla="*/ 216 h 313"/>
                <a:gd name="T88" fmla="*/ 71 w 232"/>
                <a:gd name="T89" fmla="*/ 228 h 313"/>
                <a:gd name="T90" fmla="*/ 71 w 232"/>
                <a:gd name="T91" fmla="*/ 240 h 313"/>
                <a:gd name="T92" fmla="*/ 76 w 232"/>
                <a:gd name="T93" fmla="*/ 252 h 313"/>
                <a:gd name="T94" fmla="*/ 80 w 232"/>
                <a:gd name="T95" fmla="*/ 264 h 313"/>
                <a:gd name="T96" fmla="*/ 80 w 232"/>
                <a:gd name="T97" fmla="*/ 276 h 313"/>
                <a:gd name="T98" fmla="*/ 85 w 232"/>
                <a:gd name="T99" fmla="*/ 288 h 313"/>
                <a:gd name="T100" fmla="*/ 94 w 232"/>
                <a:gd name="T101" fmla="*/ 300 h 313"/>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232"/>
                <a:gd name="T154" fmla="*/ 0 h 313"/>
                <a:gd name="T155" fmla="*/ 232 w 232"/>
                <a:gd name="T156" fmla="*/ 313 h 313"/>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232" h="313">
                  <a:moveTo>
                    <a:pt x="94" y="312"/>
                  </a:moveTo>
                  <a:lnTo>
                    <a:pt x="94" y="306"/>
                  </a:lnTo>
                  <a:lnTo>
                    <a:pt x="94" y="300"/>
                  </a:lnTo>
                  <a:lnTo>
                    <a:pt x="98" y="294"/>
                  </a:lnTo>
                  <a:lnTo>
                    <a:pt x="108" y="285"/>
                  </a:lnTo>
                  <a:lnTo>
                    <a:pt x="117" y="282"/>
                  </a:lnTo>
                  <a:lnTo>
                    <a:pt x="0" y="276"/>
                  </a:lnTo>
                  <a:lnTo>
                    <a:pt x="135" y="267"/>
                  </a:lnTo>
                  <a:lnTo>
                    <a:pt x="144" y="261"/>
                  </a:lnTo>
                  <a:lnTo>
                    <a:pt x="149" y="255"/>
                  </a:lnTo>
                  <a:lnTo>
                    <a:pt x="158" y="252"/>
                  </a:lnTo>
                  <a:lnTo>
                    <a:pt x="162" y="246"/>
                  </a:lnTo>
                  <a:lnTo>
                    <a:pt x="167" y="240"/>
                  </a:lnTo>
                  <a:lnTo>
                    <a:pt x="177" y="237"/>
                  </a:lnTo>
                  <a:lnTo>
                    <a:pt x="185" y="231"/>
                  </a:lnTo>
                  <a:lnTo>
                    <a:pt x="190" y="225"/>
                  </a:lnTo>
                  <a:lnTo>
                    <a:pt x="200" y="222"/>
                  </a:lnTo>
                  <a:lnTo>
                    <a:pt x="203" y="216"/>
                  </a:lnTo>
                  <a:lnTo>
                    <a:pt x="208" y="210"/>
                  </a:lnTo>
                  <a:lnTo>
                    <a:pt x="213" y="204"/>
                  </a:lnTo>
                  <a:lnTo>
                    <a:pt x="218" y="198"/>
                  </a:lnTo>
                  <a:lnTo>
                    <a:pt x="218" y="192"/>
                  </a:lnTo>
                  <a:lnTo>
                    <a:pt x="221" y="186"/>
                  </a:lnTo>
                  <a:lnTo>
                    <a:pt x="226" y="180"/>
                  </a:lnTo>
                  <a:lnTo>
                    <a:pt x="226" y="174"/>
                  </a:lnTo>
                  <a:lnTo>
                    <a:pt x="231" y="168"/>
                  </a:lnTo>
                  <a:lnTo>
                    <a:pt x="231" y="162"/>
                  </a:lnTo>
                  <a:lnTo>
                    <a:pt x="226" y="156"/>
                  </a:lnTo>
                  <a:lnTo>
                    <a:pt x="221" y="150"/>
                  </a:lnTo>
                  <a:lnTo>
                    <a:pt x="221" y="144"/>
                  </a:lnTo>
                  <a:lnTo>
                    <a:pt x="218" y="135"/>
                  </a:lnTo>
                  <a:lnTo>
                    <a:pt x="213" y="129"/>
                  </a:lnTo>
                  <a:lnTo>
                    <a:pt x="213" y="123"/>
                  </a:lnTo>
                  <a:lnTo>
                    <a:pt x="208" y="118"/>
                  </a:lnTo>
                  <a:lnTo>
                    <a:pt x="208" y="108"/>
                  </a:lnTo>
                  <a:lnTo>
                    <a:pt x="203" y="99"/>
                  </a:lnTo>
                  <a:lnTo>
                    <a:pt x="200" y="93"/>
                  </a:lnTo>
                  <a:lnTo>
                    <a:pt x="200" y="84"/>
                  </a:lnTo>
                  <a:lnTo>
                    <a:pt x="195" y="78"/>
                  </a:lnTo>
                  <a:lnTo>
                    <a:pt x="190" y="72"/>
                  </a:lnTo>
                  <a:lnTo>
                    <a:pt x="185" y="66"/>
                  </a:lnTo>
                  <a:lnTo>
                    <a:pt x="185" y="60"/>
                  </a:lnTo>
                  <a:lnTo>
                    <a:pt x="180" y="54"/>
                  </a:lnTo>
                  <a:lnTo>
                    <a:pt x="180" y="48"/>
                  </a:lnTo>
                  <a:lnTo>
                    <a:pt x="177" y="42"/>
                  </a:lnTo>
                  <a:lnTo>
                    <a:pt x="181" y="100"/>
                  </a:lnTo>
                  <a:lnTo>
                    <a:pt x="172" y="30"/>
                  </a:lnTo>
                  <a:lnTo>
                    <a:pt x="172" y="24"/>
                  </a:lnTo>
                  <a:lnTo>
                    <a:pt x="167" y="18"/>
                  </a:lnTo>
                  <a:lnTo>
                    <a:pt x="162" y="12"/>
                  </a:lnTo>
                  <a:lnTo>
                    <a:pt x="158" y="6"/>
                  </a:lnTo>
                  <a:lnTo>
                    <a:pt x="158" y="0"/>
                  </a:lnTo>
                  <a:lnTo>
                    <a:pt x="100" y="122"/>
                  </a:lnTo>
                  <a:lnTo>
                    <a:pt x="154" y="12"/>
                  </a:lnTo>
                  <a:lnTo>
                    <a:pt x="154" y="18"/>
                  </a:lnTo>
                  <a:lnTo>
                    <a:pt x="154" y="24"/>
                  </a:lnTo>
                  <a:lnTo>
                    <a:pt x="154" y="30"/>
                  </a:lnTo>
                  <a:lnTo>
                    <a:pt x="154" y="36"/>
                  </a:lnTo>
                  <a:lnTo>
                    <a:pt x="154" y="42"/>
                  </a:lnTo>
                  <a:lnTo>
                    <a:pt x="149" y="48"/>
                  </a:lnTo>
                  <a:lnTo>
                    <a:pt x="144" y="54"/>
                  </a:lnTo>
                  <a:lnTo>
                    <a:pt x="139" y="60"/>
                  </a:lnTo>
                  <a:lnTo>
                    <a:pt x="135" y="66"/>
                  </a:lnTo>
                  <a:lnTo>
                    <a:pt x="131" y="72"/>
                  </a:lnTo>
                  <a:lnTo>
                    <a:pt x="126" y="78"/>
                  </a:lnTo>
                  <a:lnTo>
                    <a:pt x="117" y="84"/>
                  </a:lnTo>
                  <a:lnTo>
                    <a:pt x="112" y="90"/>
                  </a:lnTo>
                  <a:lnTo>
                    <a:pt x="103" y="96"/>
                  </a:lnTo>
                  <a:lnTo>
                    <a:pt x="98" y="102"/>
                  </a:lnTo>
                  <a:lnTo>
                    <a:pt x="94" y="108"/>
                  </a:lnTo>
                  <a:lnTo>
                    <a:pt x="89" y="114"/>
                  </a:lnTo>
                  <a:lnTo>
                    <a:pt x="85" y="120"/>
                  </a:lnTo>
                  <a:lnTo>
                    <a:pt x="80" y="126"/>
                  </a:lnTo>
                  <a:lnTo>
                    <a:pt x="76" y="132"/>
                  </a:lnTo>
                  <a:lnTo>
                    <a:pt x="71" y="138"/>
                  </a:lnTo>
                  <a:lnTo>
                    <a:pt x="71" y="144"/>
                  </a:lnTo>
                  <a:lnTo>
                    <a:pt x="67" y="150"/>
                  </a:lnTo>
                  <a:lnTo>
                    <a:pt x="67" y="156"/>
                  </a:lnTo>
                  <a:lnTo>
                    <a:pt x="67" y="162"/>
                  </a:lnTo>
                  <a:lnTo>
                    <a:pt x="67" y="168"/>
                  </a:lnTo>
                  <a:lnTo>
                    <a:pt x="67" y="174"/>
                  </a:lnTo>
                  <a:lnTo>
                    <a:pt x="67" y="180"/>
                  </a:lnTo>
                  <a:lnTo>
                    <a:pt x="67" y="186"/>
                  </a:lnTo>
                  <a:lnTo>
                    <a:pt x="67" y="192"/>
                  </a:lnTo>
                  <a:lnTo>
                    <a:pt x="67" y="198"/>
                  </a:lnTo>
                  <a:lnTo>
                    <a:pt x="67" y="204"/>
                  </a:lnTo>
                  <a:lnTo>
                    <a:pt x="67" y="210"/>
                  </a:lnTo>
                  <a:lnTo>
                    <a:pt x="71" y="216"/>
                  </a:lnTo>
                  <a:lnTo>
                    <a:pt x="71" y="222"/>
                  </a:lnTo>
                  <a:lnTo>
                    <a:pt x="71" y="228"/>
                  </a:lnTo>
                  <a:lnTo>
                    <a:pt x="71" y="234"/>
                  </a:lnTo>
                  <a:lnTo>
                    <a:pt x="71" y="240"/>
                  </a:lnTo>
                  <a:lnTo>
                    <a:pt x="71" y="246"/>
                  </a:lnTo>
                  <a:lnTo>
                    <a:pt x="76" y="252"/>
                  </a:lnTo>
                  <a:lnTo>
                    <a:pt x="76" y="258"/>
                  </a:lnTo>
                  <a:lnTo>
                    <a:pt x="80" y="264"/>
                  </a:lnTo>
                  <a:lnTo>
                    <a:pt x="80" y="270"/>
                  </a:lnTo>
                  <a:lnTo>
                    <a:pt x="80" y="276"/>
                  </a:lnTo>
                  <a:lnTo>
                    <a:pt x="80" y="282"/>
                  </a:lnTo>
                  <a:lnTo>
                    <a:pt x="85" y="288"/>
                  </a:lnTo>
                  <a:lnTo>
                    <a:pt x="89" y="294"/>
                  </a:lnTo>
                  <a:lnTo>
                    <a:pt x="94" y="300"/>
                  </a:lnTo>
                  <a:lnTo>
                    <a:pt x="94" y="306"/>
                  </a:lnTo>
                </a:path>
              </a:pathLst>
            </a:custGeom>
            <a:solidFill>
              <a:srgbClr val="FF6600"/>
            </a:solidFill>
            <a:ln w="25400" cap="rnd">
              <a:solidFill>
                <a:srgbClr val="FAFD00"/>
              </a:solidFill>
              <a:round/>
              <a:headEnd/>
              <a:tailEnd/>
            </a:ln>
          </p:spPr>
          <p:txBody>
            <a:bodyPr/>
            <a:lstStyle/>
            <a:p>
              <a:pPr algn="r" eaLnBrk="0" hangingPunct="0"/>
              <a:endParaRPr lang="en-US" sz="4400" b="1" dirty="0">
                <a:solidFill>
                  <a:srgbClr val="0000FF"/>
                </a:solidFill>
                <a:latin typeface="Arial" panose="020B0604020202020204" pitchFamily="34" charset="0"/>
              </a:endParaRPr>
            </a:p>
          </p:txBody>
        </p:sp>
        <p:sp>
          <p:nvSpPr>
            <p:cNvPr id="25743" name="Freeform 174"/>
            <p:cNvSpPr>
              <a:spLocks/>
            </p:cNvSpPr>
            <p:nvPr/>
          </p:nvSpPr>
          <p:spPr bwMode="auto">
            <a:xfrm>
              <a:off x="2280" y="1681"/>
              <a:ext cx="189" cy="291"/>
            </a:xfrm>
            <a:custGeom>
              <a:avLst/>
              <a:gdLst>
                <a:gd name="T0" fmla="*/ 31 w 189"/>
                <a:gd name="T1" fmla="*/ 284 h 291"/>
                <a:gd name="T2" fmla="*/ 37 w 189"/>
                <a:gd name="T3" fmla="*/ 273 h 291"/>
                <a:gd name="T4" fmla="*/ 57 w 189"/>
                <a:gd name="T5" fmla="*/ 262 h 291"/>
                <a:gd name="T6" fmla="*/ 78 w 189"/>
                <a:gd name="T7" fmla="*/ 248 h 291"/>
                <a:gd name="T8" fmla="*/ 94 w 189"/>
                <a:gd name="T9" fmla="*/ 237 h 291"/>
                <a:gd name="T10" fmla="*/ 110 w 189"/>
                <a:gd name="T11" fmla="*/ 229 h 291"/>
                <a:gd name="T12" fmla="*/ 125 w 189"/>
                <a:gd name="T13" fmla="*/ 220 h 291"/>
                <a:gd name="T14" fmla="*/ 141 w 189"/>
                <a:gd name="T15" fmla="*/ 209 h 291"/>
                <a:gd name="T16" fmla="*/ 157 w 189"/>
                <a:gd name="T17" fmla="*/ 201 h 291"/>
                <a:gd name="T18" fmla="*/ 167 w 189"/>
                <a:gd name="T19" fmla="*/ 190 h 291"/>
                <a:gd name="T20" fmla="*/ 172 w 189"/>
                <a:gd name="T21" fmla="*/ 178 h 291"/>
                <a:gd name="T22" fmla="*/ 183 w 189"/>
                <a:gd name="T23" fmla="*/ 167 h 291"/>
                <a:gd name="T24" fmla="*/ 188 w 189"/>
                <a:gd name="T25" fmla="*/ 156 h 291"/>
                <a:gd name="T26" fmla="*/ 183 w 189"/>
                <a:gd name="T27" fmla="*/ 145 h 291"/>
                <a:gd name="T28" fmla="*/ 178 w 189"/>
                <a:gd name="T29" fmla="*/ 134 h 291"/>
                <a:gd name="T30" fmla="*/ 167 w 189"/>
                <a:gd name="T31" fmla="*/ 120 h 291"/>
                <a:gd name="T32" fmla="*/ 162 w 189"/>
                <a:gd name="T33" fmla="*/ 109 h 291"/>
                <a:gd name="T34" fmla="*/ 157 w 189"/>
                <a:gd name="T35" fmla="*/ 92 h 291"/>
                <a:gd name="T36" fmla="*/ 151 w 189"/>
                <a:gd name="T37" fmla="*/ 78 h 291"/>
                <a:gd name="T38" fmla="*/ 141 w 189"/>
                <a:gd name="T39" fmla="*/ 67 h 291"/>
                <a:gd name="T40" fmla="*/ 136 w 189"/>
                <a:gd name="T41" fmla="*/ 56 h 291"/>
                <a:gd name="T42" fmla="*/ 131 w 189"/>
                <a:gd name="T43" fmla="*/ 45 h 291"/>
                <a:gd name="T44" fmla="*/ 125 w 189"/>
                <a:gd name="T45" fmla="*/ 33 h 291"/>
                <a:gd name="T46" fmla="*/ 120 w 189"/>
                <a:gd name="T47" fmla="*/ 22 h 291"/>
                <a:gd name="T48" fmla="*/ 110 w 189"/>
                <a:gd name="T49" fmla="*/ 11 h 291"/>
                <a:gd name="T50" fmla="*/ 104 w 189"/>
                <a:gd name="T51" fmla="*/ 0 h 291"/>
                <a:gd name="T52" fmla="*/ 99 w 189"/>
                <a:gd name="T53" fmla="*/ 11 h 291"/>
                <a:gd name="T54" fmla="*/ 99 w 189"/>
                <a:gd name="T55" fmla="*/ 22 h 291"/>
                <a:gd name="T56" fmla="*/ 99 w 189"/>
                <a:gd name="T57" fmla="*/ 33 h 291"/>
                <a:gd name="T58" fmla="*/ 94 w 189"/>
                <a:gd name="T59" fmla="*/ 45 h 291"/>
                <a:gd name="T60" fmla="*/ 84 w 189"/>
                <a:gd name="T61" fmla="*/ 56 h 291"/>
                <a:gd name="T62" fmla="*/ 73 w 189"/>
                <a:gd name="T63" fmla="*/ 67 h 291"/>
                <a:gd name="T64" fmla="*/ 57 w 189"/>
                <a:gd name="T65" fmla="*/ 78 h 291"/>
                <a:gd name="T66" fmla="*/ 42 w 189"/>
                <a:gd name="T67" fmla="*/ 89 h 291"/>
                <a:gd name="T68" fmla="*/ 31 w 189"/>
                <a:gd name="T69" fmla="*/ 100 h 291"/>
                <a:gd name="T70" fmla="*/ 21 w 189"/>
                <a:gd name="T71" fmla="*/ 112 h 291"/>
                <a:gd name="T72" fmla="*/ 10 w 189"/>
                <a:gd name="T73" fmla="*/ 123 h 291"/>
                <a:gd name="T74" fmla="*/ 5 w 189"/>
                <a:gd name="T75" fmla="*/ 134 h 291"/>
                <a:gd name="T76" fmla="*/ 0 w 189"/>
                <a:gd name="T77" fmla="*/ 145 h 291"/>
                <a:gd name="T78" fmla="*/ 0 w 189"/>
                <a:gd name="T79" fmla="*/ 156 h 291"/>
                <a:gd name="T80" fmla="*/ 0 w 189"/>
                <a:gd name="T81" fmla="*/ 167 h 291"/>
                <a:gd name="T82" fmla="*/ 0 w 189"/>
                <a:gd name="T83" fmla="*/ 178 h 291"/>
                <a:gd name="T84" fmla="*/ 0 w 189"/>
                <a:gd name="T85" fmla="*/ 190 h 291"/>
                <a:gd name="T86" fmla="*/ 5 w 189"/>
                <a:gd name="T87" fmla="*/ 201 h 291"/>
                <a:gd name="T88" fmla="*/ 5 w 189"/>
                <a:gd name="T89" fmla="*/ 212 h 291"/>
                <a:gd name="T90" fmla="*/ 5 w 189"/>
                <a:gd name="T91" fmla="*/ 223 h 291"/>
                <a:gd name="T92" fmla="*/ 10 w 189"/>
                <a:gd name="T93" fmla="*/ 234 h 291"/>
                <a:gd name="T94" fmla="*/ 16 w 189"/>
                <a:gd name="T95" fmla="*/ 245 h 291"/>
                <a:gd name="T96" fmla="*/ 16 w 189"/>
                <a:gd name="T97" fmla="*/ 257 h 291"/>
                <a:gd name="T98" fmla="*/ 21 w 189"/>
                <a:gd name="T99" fmla="*/ 268 h 291"/>
                <a:gd name="T100" fmla="*/ 31 w 189"/>
                <a:gd name="T101" fmla="*/ 279 h 291"/>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189"/>
                <a:gd name="T154" fmla="*/ 0 h 291"/>
                <a:gd name="T155" fmla="*/ 189 w 189"/>
                <a:gd name="T156" fmla="*/ 291 h 291"/>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189" h="291">
                  <a:moveTo>
                    <a:pt x="31" y="290"/>
                  </a:moveTo>
                  <a:lnTo>
                    <a:pt x="31" y="284"/>
                  </a:lnTo>
                  <a:lnTo>
                    <a:pt x="31" y="279"/>
                  </a:lnTo>
                  <a:lnTo>
                    <a:pt x="37" y="273"/>
                  </a:lnTo>
                  <a:lnTo>
                    <a:pt x="47" y="265"/>
                  </a:lnTo>
                  <a:lnTo>
                    <a:pt x="57" y="262"/>
                  </a:lnTo>
                  <a:lnTo>
                    <a:pt x="68" y="257"/>
                  </a:lnTo>
                  <a:lnTo>
                    <a:pt x="78" y="248"/>
                  </a:lnTo>
                  <a:lnTo>
                    <a:pt x="89" y="243"/>
                  </a:lnTo>
                  <a:lnTo>
                    <a:pt x="94" y="237"/>
                  </a:lnTo>
                  <a:lnTo>
                    <a:pt x="104" y="234"/>
                  </a:lnTo>
                  <a:lnTo>
                    <a:pt x="110" y="229"/>
                  </a:lnTo>
                  <a:lnTo>
                    <a:pt x="115" y="223"/>
                  </a:lnTo>
                  <a:lnTo>
                    <a:pt x="125" y="220"/>
                  </a:lnTo>
                  <a:lnTo>
                    <a:pt x="136" y="215"/>
                  </a:lnTo>
                  <a:lnTo>
                    <a:pt x="141" y="209"/>
                  </a:lnTo>
                  <a:lnTo>
                    <a:pt x="151" y="206"/>
                  </a:lnTo>
                  <a:lnTo>
                    <a:pt x="157" y="201"/>
                  </a:lnTo>
                  <a:lnTo>
                    <a:pt x="162" y="195"/>
                  </a:lnTo>
                  <a:lnTo>
                    <a:pt x="167" y="190"/>
                  </a:lnTo>
                  <a:lnTo>
                    <a:pt x="172" y="184"/>
                  </a:lnTo>
                  <a:lnTo>
                    <a:pt x="172" y="178"/>
                  </a:lnTo>
                  <a:lnTo>
                    <a:pt x="178" y="173"/>
                  </a:lnTo>
                  <a:lnTo>
                    <a:pt x="183" y="167"/>
                  </a:lnTo>
                  <a:lnTo>
                    <a:pt x="183" y="162"/>
                  </a:lnTo>
                  <a:lnTo>
                    <a:pt x="188" y="156"/>
                  </a:lnTo>
                  <a:lnTo>
                    <a:pt x="188" y="151"/>
                  </a:lnTo>
                  <a:lnTo>
                    <a:pt x="183" y="145"/>
                  </a:lnTo>
                  <a:lnTo>
                    <a:pt x="178" y="139"/>
                  </a:lnTo>
                  <a:lnTo>
                    <a:pt x="178" y="134"/>
                  </a:lnTo>
                  <a:lnTo>
                    <a:pt x="172" y="125"/>
                  </a:lnTo>
                  <a:lnTo>
                    <a:pt x="167" y="120"/>
                  </a:lnTo>
                  <a:lnTo>
                    <a:pt x="167" y="114"/>
                  </a:lnTo>
                  <a:lnTo>
                    <a:pt x="162" y="109"/>
                  </a:lnTo>
                  <a:lnTo>
                    <a:pt x="162" y="100"/>
                  </a:lnTo>
                  <a:lnTo>
                    <a:pt x="157" y="92"/>
                  </a:lnTo>
                  <a:lnTo>
                    <a:pt x="151" y="86"/>
                  </a:lnTo>
                  <a:lnTo>
                    <a:pt x="151" y="78"/>
                  </a:lnTo>
                  <a:lnTo>
                    <a:pt x="146" y="73"/>
                  </a:lnTo>
                  <a:lnTo>
                    <a:pt x="141" y="67"/>
                  </a:lnTo>
                  <a:lnTo>
                    <a:pt x="136" y="61"/>
                  </a:lnTo>
                  <a:lnTo>
                    <a:pt x="136" y="56"/>
                  </a:lnTo>
                  <a:lnTo>
                    <a:pt x="131" y="50"/>
                  </a:lnTo>
                  <a:lnTo>
                    <a:pt x="131" y="45"/>
                  </a:lnTo>
                  <a:lnTo>
                    <a:pt x="125" y="39"/>
                  </a:lnTo>
                  <a:lnTo>
                    <a:pt x="125" y="33"/>
                  </a:lnTo>
                  <a:lnTo>
                    <a:pt x="120" y="28"/>
                  </a:lnTo>
                  <a:lnTo>
                    <a:pt x="120" y="22"/>
                  </a:lnTo>
                  <a:lnTo>
                    <a:pt x="115" y="17"/>
                  </a:lnTo>
                  <a:lnTo>
                    <a:pt x="110" y="11"/>
                  </a:lnTo>
                  <a:lnTo>
                    <a:pt x="104" y="6"/>
                  </a:lnTo>
                  <a:lnTo>
                    <a:pt x="104" y="0"/>
                  </a:lnTo>
                  <a:lnTo>
                    <a:pt x="99" y="6"/>
                  </a:lnTo>
                  <a:lnTo>
                    <a:pt x="99" y="11"/>
                  </a:lnTo>
                  <a:lnTo>
                    <a:pt x="99" y="17"/>
                  </a:lnTo>
                  <a:lnTo>
                    <a:pt x="99" y="22"/>
                  </a:lnTo>
                  <a:lnTo>
                    <a:pt x="99" y="28"/>
                  </a:lnTo>
                  <a:lnTo>
                    <a:pt x="99" y="33"/>
                  </a:lnTo>
                  <a:lnTo>
                    <a:pt x="99" y="39"/>
                  </a:lnTo>
                  <a:lnTo>
                    <a:pt x="94" y="45"/>
                  </a:lnTo>
                  <a:lnTo>
                    <a:pt x="89" y="50"/>
                  </a:lnTo>
                  <a:lnTo>
                    <a:pt x="84" y="56"/>
                  </a:lnTo>
                  <a:lnTo>
                    <a:pt x="78" y="61"/>
                  </a:lnTo>
                  <a:lnTo>
                    <a:pt x="73" y="67"/>
                  </a:lnTo>
                  <a:lnTo>
                    <a:pt x="68" y="73"/>
                  </a:lnTo>
                  <a:lnTo>
                    <a:pt x="57" y="78"/>
                  </a:lnTo>
                  <a:lnTo>
                    <a:pt x="52" y="84"/>
                  </a:lnTo>
                  <a:lnTo>
                    <a:pt x="42" y="89"/>
                  </a:lnTo>
                  <a:lnTo>
                    <a:pt x="37" y="95"/>
                  </a:lnTo>
                  <a:lnTo>
                    <a:pt x="31" y="100"/>
                  </a:lnTo>
                  <a:lnTo>
                    <a:pt x="26" y="106"/>
                  </a:lnTo>
                  <a:lnTo>
                    <a:pt x="21" y="112"/>
                  </a:lnTo>
                  <a:lnTo>
                    <a:pt x="16" y="117"/>
                  </a:lnTo>
                  <a:lnTo>
                    <a:pt x="10" y="123"/>
                  </a:lnTo>
                  <a:lnTo>
                    <a:pt x="5" y="128"/>
                  </a:lnTo>
                  <a:lnTo>
                    <a:pt x="5" y="134"/>
                  </a:lnTo>
                  <a:lnTo>
                    <a:pt x="0" y="139"/>
                  </a:lnTo>
                  <a:lnTo>
                    <a:pt x="0" y="145"/>
                  </a:lnTo>
                  <a:lnTo>
                    <a:pt x="0" y="151"/>
                  </a:lnTo>
                  <a:lnTo>
                    <a:pt x="0" y="156"/>
                  </a:lnTo>
                  <a:lnTo>
                    <a:pt x="0" y="162"/>
                  </a:lnTo>
                  <a:lnTo>
                    <a:pt x="0" y="167"/>
                  </a:lnTo>
                  <a:lnTo>
                    <a:pt x="0" y="173"/>
                  </a:lnTo>
                  <a:lnTo>
                    <a:pt x="0" y="178"/>
                  </a:lnTo>
                  <a:lnTo>
                    <a:pt x="0" y="184"/>
                  </a:lnTo>
                  <a:lnTo>
                    <a:pt x="0" y="190"/>
                  </a:lnTo>
                  <a:lnTo>
                    <a:pt x="0" y="195"/>
                  </a:lnTo>
                  <a:lnTo>
                    <a:pt x="5" y="201"/>
                  </a:lnTo>
                  <a:lnTo>
                    <a:pt x="5" y="206"/>
                  </a:lnTo>
                  <a:lnTo>
                    <a:pt x="5" y="212"/>
                  </a:lnTo>
                  <a:lnTo>
                    <a:pt x="5" y="218"/>
                  </a:lnTo>
                  <a:lnTo>
                    <a:pt x="5" y="223"/>
                  </a:lnTo>
                  <a:lnTo>
                    <a:pt x="5" y="229"/>
                  </a:lnTo>
                  <a:lnTo>
                    <a:pt x="10" y="234"/>
                  </a:lnTo>
                  <a:lnTo>
                    <a:pt x="10" y="240"/>
                  </a:lnTo>
                  <a:lnTo>
                    <a:pt x="16" y="245"/>
                  </a:lnTo>
                  <a:lnTo>
                    <a:pt x="16" y="251"/>
                  </a:lnTo>
                  <a:lnTo>
                    <a:pt x="16" y="257"/>
                  </a:lnTo>
                  <a:lnTo>
                    <a:pt x="16" y="262"/>
                  </a:lnTo>
                  <a:lnTo>
                    <a:pt x="21" y="268"/>
                  </a:lnTo>
                  <a:lnTo>
                    <a:pt x="26" y="273"/>
                  </a:lnTo>
                  <a:lnTo>
                    <a:pt x="31" y="279"/>
                  </a:lnTo>
                  <a:lnTo>
                    <a:pt x="31" y="284"/>
                  </a:lnTo>
                </a:path>
              </a:pathLst>
            </a:custGeom>
            <a:solidFill>
              <a:srgbClr val="FF5008"/>
            </a:solidFill>
            <a:ln w="25400" cap="rnd">
              <a:solidFill>
                <a:srgbClr val="FE9B03"/>
              </a:solidFill>
              <a:round/>
              <a:headEnd/>
              <a:tailEnd/>
            </a:ln>
          </p:spPr>
          <p:txBody>
            <a:bodyPr/>
            <a:lstStyle/>
            <a:p>
              <a:pPr algn="r" eaLnBrk="0" hangingPunct="0"/>
              <a:endParaRPr lang="en-US" sz="4400" b="1" dirty="0">
                <a:solidFill>
                  <a:srgbClr val="0000FF"/>
                </a:solidFill>
                <a:latin typeface="Arial" panose="020B0604020202020204" pitchFamily="34" charset="0"/>
              </a:endParaRPr>
            </a:p>
          </p:txBody>
        </p:sp>
        <p:sp>
          <p:nvSpPr>
            <p:cNvPr id="25744" name="Freeform 175"/>
            <p:cNvSpPr>
              <a:spLocks/>
            </p:cNvSpPr>
            <p:nvPr/>
          </p:nvSpPr>
          <p:spPr bwMode="auto">
            <a:xfrm>
              <a:off x="2174" y="1633"/>
              <a:ext cx="170" cy="356"/>
            </a:xfrm>
            <a:custGeom>
              <a:avLst/>
              <a:gdLst>
                <a:gd name="T0" fmla="*/ 141 w 170"/>
                <a:gd name="T1" fmla="*/ 348 h 356"/>
                <a:gd name="T2" fmla="*/ 136 w 170"/>
                <a:gd name="T3" fmla="*/ 335 h 356"/>
                <a:gd name="T4" fmla="*/ 117 w 170"/>
                <a:gd name="T5" fmla="*/ 321 h 356"/>
                <a:gd name="T6" fmla="*/ 99 w 170"/>
                <a:gd name="T7" fmla="*/ 304 h 356"/>
                <a:gd name="T8" fmla="*/ 85 w 170"/>
                <a:gd name="T9" fmla="*/ 290 h 356"/>
                <a:gd name="T10" fmla="*/ 70 w 170"/>
                <a:gd name="T11" fmla="*/ 280 h 356"/>
                <a:gd name="T12" fmla="*/ 56 w 170"/>
                <a:gd name="T13" fmla="*/ 270 h 356"/>
                <a:gd name="T14" fmla="*/ 42 w 170"/>
                <a:gd name="T15" fmla="*/ 256 h 356"/>
                <a:gd name="T16" fmla="*/ 28 w 170"/>
                <a:gd name="T17" fmla="*/ 246 h 356"/>
                <a:gd name="T18" fmla="*/ 19 w 170"/>
                <a:gd name="T19" fmla="*/ 232 h 356"/>
                <a:gd name="T20" fmla="*/ 14 w 170"/>
                <a:gd name="T21" fmla="*/ 218 h 356"/>
                <a:gd name="T22" fmla="*/ 5 w 170"/>
                <a:gd name="T23" fmla="*/ 205 h 356"/>
                <a:gd name="T24" fmla="*/ 0 w 170"/>
                <a:gd name="T25" fmla="*/ 191 h 356"/>
                <a:gd name="T26" fmla="*/ 5 w 170"/>
                <a:gd name="T27" fmla="*/ 178 h 356"/>
                <a:gd name="T28" fmla="*/ 9 w 170"/>
                <a:gd name="T29" fmla="*/ 164 h 356"/>
                <a:gd name="T30" fmla="*/ 19 w 170"/>
                <a:gd name="T31" fmla="*/ 147 h 356"/>
                <a:gd name="T32" fmla="*/ 23 w 170"/>
                <a:gd name="T33" fmla="*/ 133 h 356"/>
                <a:gd name="T34" fmla="*/ 28 w 170"/>
                <a:gd name="T35" fmla="*/ 113 h 356"/>
                <a:gd name="T36" fmla="*/ 33 w 170"/>
                <a:gd name="T37" fmla="*/ 96 h 356"/>
                <a:gd name="T38" fmla="*/ 42 w 170"/>
                <a:gd name="T39" fmla="*/ 82 h 356"/>
                <a:gd name="T40" fmla="*/ 47 w 170"/>
                <a:gd name="T41" fmla="*/ 68 h 356"/>
                <a:gd name="T42" fmla="*/ 52 w 170"/>
                <a:gd name="T43" fmla="*/ 55 h 356"/>
                <a:gd name="T44" fmla="*/ 56 w 170"/>
                <a:gd name="T45" fmla="*/ 41 h 356"/>
                <a:gd name="T46" fmla="*/ 61 w 170"/>
                <a:gd name="T47" fmla="*/ 27 h 356"/>
                <a:gd name="T48" fmla="*/ 70 w 170"/>
                <a:gd name="T49" fmla="*/ 14 h 356"/>
                <a:gd name="T50" fmla="*/ 75 w 170"/>
                <a:gd name="T51" fmla="*/ 0 h 356"/>
                <a:gd name="T52" fmla="*/ 80 w 170"/>
                <a:gd name="T53" fmla="*/ 14 h 356"/>
                <a:gd name="T54" fmla="*/ 80 w 170"/>
                <a:gd name="T55" fmla="*/ 27 h 356"/>
                <a:gd name="T56" fmla="*/ 80 w 170"/>
                <a:gd name="T57" fmla="*/ 41 h 356"/>
                <a:gd name="T58" fmla="*/ 85 w 170"/>
                <a:gd name="T59" fmla="*/ 55 h 356"/>
                <a:gd name="T60" fmla="*/ 94 w 170"/>
                <a:gd name="T61" fmla="*/ 68 h 356"/>
                <a:gd name="T62" fmla="*/ 103 w 170"/>
                <a:gd name="T63" fmla="*/ 82 h 356"/>
                <a:gd name="T64" fmla="*/ 117 w 170"/>
                <a:gd name="T65" fmla="*/ 96 h 356"/>
                <a:gd name="T66" fmla="*/ 131 w 170"/>
                <a:gd name="T67" fmla="*/ 109 h 356"/>
                <a:gd name="T68" fmla="*/ 141 w 170"/>
                <a:gd name="T69" fmla="*/ 123 h 356"/>
                <a:gd name="T70" fmla="*/ 150 w 170"/>
                <a:gd name="T71" fmla="*/ 137 h 356"/>
                <a:gd name="T72" fmla="*/ 160 w 170"/>
                <a:gd name="T73" fmla="*/ 150 h 356"/>
                <a:gd name="T74" fmla="*/ 164 w 170"/>
                <a:gd name="T75" fmla="*/ 164 h 356"/>
                <a:gd name="T76" fmla="*/ 169 w 170"/>
                <a:gd name="T77" fmla="*/ 178 h 356"/>
                <a:gd name="T78" fmla="*/ 169 w 170"/>
                <a:gd name="T79" fmla="*/ 191 h 356"/>
                <a:gd name="T80" fmla="*/ 169 w 170"/>
                <a:gd name="T81" fmla="*/ 205 h 356"/>
                <a:gd name="T82" fmla="*/ 169 w 170"/>
                <a:gd name="T83" fmla="*/ 218 h 356"/>
                <a:gd name="T84" fmla="*/ 169 w 170"/>
                <a:gd name="T85" fmla="*/ 232 h 356"/>
                <a:gd name="T86" fmla="*/ 164 w 170"/>
                <a:gd name="T87" fmla="*/ 246 h 356"/>
                <a:gd name="T88" fmla="*/ 164 w 170"/>
                <a:gd name="T89" fmla="*/ 259 h 356"/>
                <a:gd name="T90" fmla="*/ 164 w 170"/>
                <a:gd name="T91" fmla="*/ 273 h 356"/>
                <a:gd name="T92" fmla="*/ 160 w 170"/>
                <a:gd name="T93" fmla="*/ 287 h 356"/>
                <a:gd name="T94" fmla="*/ 155 w 170"/>
                <a:gd name="T95" fmla="*/ 300 h 356"/>
                <a:gd name="T96" fmla="*/ 155 w 170"/>
                <a:gd name="T97" fmla="*/ 314 h 356"/>
                <a:gd name="T98" fmla="*/ 150 w 170"/>
                <a:gd name="T99" fmla="*/ 328 h 356"/>
                <a:gd name="T100" fmla="*/ 141 w 170"/>
                <a:gd name="T101" fmla="*/ 341 h 35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170"/>
                <a:gd name="T154" fmla="*/ 0 h 356"/>
                <a:gd name="T155" fmla="*/ 170 w 170"/>
                <a:gd name="T156" fmla="*/ 356 h 35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170" h="356">
                  <a:moveTo>
                    <a:pt x="141" y="355"/>
                  </a:moveTo>
                  <a:lnTo>
                    <a:pt x="141" y="348"/>
                  </a:lnTo>
                  <a:lnTo>
                    <a:pt x="141" y="341"/>
                  </a:lnTo>
                  <a:lnTo>
                    <a:pt x="136" y="335"/>
                  </a:lnTo>
                  <a:lnTo>
                    <a:pt x="127" y="324"/>
                  </a:lnTo>
                  <a:lnTo>
                    <a:pt x="117" y="321"/>
                  </a:lnTo>
                  <a:lnTo>
                    <a:pt x="108" y="314"/>
                  </a:lnTo>
                  <a:lnTo>
                    <a:pt x="99" y="304"/>
                  </a:lnTo>
                  <a:lnTo>
                    <a:pt x="89" y="297"/>
                  </a:lnTo>
                  <a:lnTo>
                    <a:pt x="85" y="290"/>
                  </a:lnTo>
                  <a:lnTo>
                    <a:pt x="75" y="287"/>
                  </a:lnTo>
                  <a:lnTo>
                    <a:pt x="70" y="280"/>
                  </a:lnTo>
                  <a:lnTo>
                    <a:pt x="66" y="273"/>
                  </a:lnTo>
                  <a:lnTo>
                    <a:pt x="56" y="270"/>
                  </a:lnTo>
                  <a:lnTo>
                    <a:pt x="47" y="263"/>
                  </a:lnTo>
                  <a:lnTo>
                    <a:pt x="42" y="256"/>
                  </a:lnTo>
                  <a:lnTo>
                    <a:pt x="33" y="253"/>
                  </a:lnTo>
                  <a:lnTo>
                    <a:pt x="28" y="246"/>
                  </a:lnTo>
                  <a:lnTo>
                    <a:pt x="23" y="239"/>
                  </a:lnTo>
                  <a:lnTo>
                    <a:pt x="19" y="232"/>
                  </a:lnTo>
                  <a:lnTo>
                    <a:pt x="14" y="225"/>
                  </a:lnTo>
                  <a:lnTo>
                    <a:pt x="14" y="218"/>
                  </a:lnTo>
                  <a:lnTo>
                    <a:pt x="9" y="212"/>
                  </a:lnTo>
                  <a:lnTo>
                    <a:pt x="5" y="205"/>
                  </a:lnTo>
                  <a:lnTo>
                    <a:pt x="5" y="198"/>
                  </a:lnTo>
                  <a:lnTo>
                    <a:pt x="0" y="191"/>
                  </a:lnTo>
                  <a:lnTo>
                    <a:pt x="0" y="184"/>
                  </a:lnTo>
                  <a:lnTo>
                    <a:pt x="5" y="178"/>
                  </a:lnTo>
                  <a:lnTo>
                    <a:pt x="9" y="171"/>
                  </a:lnTo>
                  <a:lnTo>
                    <a:pt x="9" y="164"/>
                  </a:lnTo>
                  <a:lnTo>
                    <a:pt x="14" y="154"/>
                  </a:lnTo>
                  <a:lnTo>
                    <a:pt x="19" y="147"/>
                  </a:lnTo>
                  <a:lnTo>
                    <a:pt x="19" y="140"/>
                  </a:lnTo>
                  <a:lnTo>
                    <a:pt x="23" y="133"/>
                  </a:lnTo>
                  <a:lnTo>
                    <a:pt x="23" y="123"/>
                  </a:lnTo>
                  <a:lnTo>
                    <a:pt x="28" y="113"/>
                  </a:lnTo>
                  <a:lnTo>
                    <a:pt x="33" y="106"/>
                  </a:lnTo>
                  <a:lnTo>
                    <a:pt x="33" y="96"/>
                  </a:lnTo>
                  <a:lnTo>
                    <a:pt x="38" y="89"/>
                  </a:lnTo>
                  <a:lnTo>
                    <a:pt x="42" y="82"/>
                  </a:lnTo>
                  <a:lnTo>
                    <a:pt x="47" y="75"/>
                  </a:lnTo>
                  <a:lnTo>
                    <a:pt x="47" y="68"/>
                  </a:lnTo>
                  <a:lnTo>
                    <a:pt x="52" y="61"/>
                  </a:lnTo>
                  <a:lnTo>
                    <a:pt x="52" y="55"/>
                  </a:lnTo>
                  <a:lnTo>
                    <a:pt x="56" y="48"/>
                  </a:lnTo>
                  <a:lnTo>
                    <a:pt x="56" y="41"/>
                  </a:lnTo>
                  <a:lnTo>
                    <a:pt x="61" y="34"/>
                  </a:lnTo>
                  <a:lnTo>
                    <a:pt x="61" y="27"/>
                  </a:lnTo>
                  <a:lnTo>
                    <a:pt x="66" y="20"/>
                  </a:lnTo>
                  <a:lnTo>
                    <a:pt x="70" y="14"/>
                  </a:lnTo>
                  <a:lnTo>
                    <a:pt x="75" y="7"/>
                  </a:lnTo>
                  <a:lnTo>
                    <a:pt x="75" y="0"/>
                  </a:lnTo>
                  <a:lnTo>
                    <a:pt x="80" y="7"/>
                  </a:lnTo>
                  <a:lnTo>
                    <a:pt x="80" y="14"/>
                  </a:lnTo>
                  <a:lnTo>
                    <a:pt x="80" y="20"/>
                  </a:lnTo>
                  <a:lnTo>
                    <a:pt x="80" y="27"/>
                  </a:lnTo>
                  <a:lnTo>
                    <a:pt x="80" y="34"/>
                  </a:lnTo>
                  <a:lnTo>
                    <a:pt x="80" y="41"/>
                  </a:lnTo>
                  <a:lnTo>
                    <a:pt x="80" y="48"/>
                  </a:lnTo>
                  <a:lnTo>
                    <a:pt x="85" y="55"/>
                  </a:lnTo>
                  <a:lnTo>
                    <a:pt x="89" y="61"/>
                  </a:lnTo>
                  <a:lnTo>
                    <a:pt x="94" y="68"/>
                  </a:lnTo>
                  <a:lnTo>
                    <a:pt x="99" y="75"/>
                  </a:lnTo>
                  <a:lnTo>
                    <a:pt x="103" y="82"/>
                  </a:lnTo>
                  <a:lnTo>
                    <a:pt x="108" y="89"/>
                  </a:lnTo>
                  <a:lnTo>
                    <a:pt x="117" y="96"/>
                  </a:lnTo>
                  <a:lnTo>
                    <a:pt x="122" y="102"/>
                  </a:lnTo>
                  <a:lnTo>
                    <a:pt x="131" y="109"/>
                  </a:lnTo>
                  <a:lnTo>
                    <a:pt x="136" y="116"/>
                  </a:lnTo>
                  <a:lnTo>
                    <a:pt x="141" y="123"/>
                  </a:lnTo>
                  <a:lnTo>
                    <a:pt x="146" y="130"/>
                  </a:lnTo>
                  <a:lnTo>
                    <a:pt x="150" y="137"/>
                  </a:lnTo>
                  <a:lnTo>
                    <a:pt x="155" y="143"/>
                  </a:lnTo>
                  <a:lnTo>
                    <a:pt x="160" y="150"/>
                  </a:lnTo>
                  <a:lnTo>
                    <a:pt x="164" y="157"/>
                  </a:lnTo>
                  <a:lnTo>
                    <a:pt x="164" y="164"/>
                  </a:lnTo>
                  <a:lnTo>
                    <a:pt x="169" y="171"/>
                  </a:lnTo>
                  <a:lnTo>
                    <a:pt x="169" y="178"/>
                  </a:lnTo>
                  <a:lnTo>
                    <a:pt x="169" y="184"/>
                  </a:lnTo>
                  <a:lnTo>
                    <a:pt x="169" y="191"/>
                  </a:lnTo>
                  <a:lnTo>
                    <a:pt x="169" y="198"/>
                  </a:lnTo>
                  <a:lnTo>
                    <a:pt x="169" y="205"/>
                  </a:lnTo>
                  <a:lnTo>
                    <a:pt x="169" y="212"/>
                  </a:lnTo>
                  <a:lnTo>
                    <a:pt x="169" y="218"/>
                  </a:lnTo>
                  <a:lnTo>
                    <a:pt x="169" y="225"/>
                  </a:lnTo>
                  <a:lnTo>
                    <a:pt x="169" y="232"/>
                  </a:lnTo>
                  <a:lnTo>
                    <a:pt x="169" y="239"/>
                  </a:lnTo>
                  <a:lnTo>
                    <a:pt x="164" y="246"/>
                  </a:lnTo>
                  <a:lnTo>
                    <a:pt x="164" y="253"/>
                  </a:lnTo>
                  <a:lnTo>
                    <a:pt x="164" y="259"/>
                  </a:lnTo>
                  <a:lnTo>
                    <a:pt x="164" y="266"/>
                  </a:lnTo>
                  <a:lnTo>
                    <a:pt x="164" y="273"/>
                  </a:lnTo>
                  <a:lnTo>
                    <a:pt x="164" y="280"/>
                  </a:lnTo>
                  <a:lnTo>
                    <a:pt x="160" y="287"/>
                  </a:lnTo>
                  <a:lnTo>
                    <a:pt x="160" y="294"/>
                  </a:lnTo>
                  <a:lnTo>
                    <a:pt x="155" y="300"/>
                  </a:lnTo>
                  <a:lnTo>
                    <a:pt x="155" y="307"/>
                  </a:lnTo>
                  <a:lnTo>
                    <a:pt x="155" y="314"/>
                  </a:lnTo>
                  <a:lnTo>
                    <a:pt x="155" y="321"/>
                  </a:lnTo>
                  <a:lnTo>
                    <a:pt x="150" y="328"/>
                  </a:lnTo>
                  <a:lnTo>
                    <a:pt x="146" y="335"/>
                  </a:lnTo>
                  <a:lnTo>
                    <a:pt x="141" y="341"/>
                  </a:lnTo>
                  <a:lnTo>
                    <a:pt x="141" y="348"/>
                  </a:lnTo>
                </a:path>
              </a:pathLst>
            </a:custGeom>
            <a:solidFill>
              <a:srgbClr val="FFFF00"/>
            </a:solidFill>
            <a:ln w="25400" cap="rnd">
              <a:solidFill>
                <a:srgbClr val="EF9100"/>
              </a:solidFill>
              <a:round/>
              <a:headEnd/>
              <a:tailEnd/>
            </a:ln>
          </p:spPr>
          <p:txBody>
            <a:bodyPr/>
            <a:lstStyle/>
            <a:p>
              <a:pPr algn="r" eaLnBrk="0" hangingPunct="0"/>
              <a:endParaRPr lang="en-US" sz="4400" b="1" dirty="0">
                <a:solidFill>
                  <a:srgbClr val="0000FF"/>
                </a:solidFill>
                <a:latin typeface="Arial" panose="020B0604020202020204" pitchFamily="34" charset="0"/>
              </a:endParaRPr>
            </a:p>
          </p:txBody>
        </p:sp>
        <p:sp>
          <p:nvSpPr>
            <p:cNvPr id="25745" name="Freeform 176"/>
            <p:cNvSpPr>
              <a:spLocks/>
            </p:cNvSpPr>
            <p:nvPr/>
          </p:nvSpPr>
          <p:spPr bwMode="auto">
            <a:xfrm>
              <a:off x="2251" y="1590"/>
              <a:ext cx="112" cy="386"/>
            </a:xfrm>
            <a:custGeom>
              <a:avLst/>
              <a:gdLst>
                <a:gd name="T0" fmla="*/ 19 w 112"/>
                <a:gd name="T1" fmla="*/ 378 h 386"/>
                <a:gd name="T2" fmla="*/ 22 w 112"/>
                <a:gd name="T3" fmla="*/ 363 h 386"/>
                <a:gd name="T4" fmla="*/ 34 w 112"/>
                <a:gd name="T5" fmla="*/ 348 h 386"/>
                <a:gd name="T6" fmla="*/ 46 w 112"/>
                <a:gd name="T7" fmla="*/ 329 h 386"/>
                <a:gd name="T8" fmla="*/ 56 w 112"/>
                <a:gd name="T9" fmla="*/ 315 h 386"/>
                <a:gd name="T10" fmla="*/ 65 w 112"/>
                <a:gd name="T11" fmla="*/ 304 h 386"/>
                <a:gd name="T12" fmla="*/ 74 w 112"/>
                <a:gd name="T13" fmla="*/ 292 h 386"/>
                <a:gd name="T14" fmla="*/ 83 w 112"/>
                <a:gd name="T15" fmla="*/ 278 h 386"/>
                <a:gd name="T16" fmla="*/ 93 w 112"/>
                <a:gd name="T17" fmla="*/ 267 h 386"/>
                <a:gd name="T18" fmla="*/ 99 w 112"/>
                <a:gd name="T19" fmla="*/ 252 h 386"/>
                <a:gd name="T20" fmla="*/ 102 w 112"/>
                <a:gd name="T21" fmla="*/ 237 h 386"/>
                <a:gd name="T22" fmla="*/ 108 w 112"/>
                <a:gd name="T23" fmla="*/ 222 h 386"/>
                <a:gd name="T24" fmla="*/ 111 w 112"/>
                <a:gd name="T25" fmla="*/ 207 h 386"/>
                <a:gd name="T26" fmla="*/ 108 w 112"/>
                <a:gd name="T27" fmla="*/ 193 h 386"/>
                <a:gd name="T28" fmla="*/ 105 w 112"/>
                <a:gd name="T29" fmla="*/ 178 h 386"/>
                <a:gd name="T30" fmla="*/ 99 w 112"/>
                <a:gd name="T31" fmla="*/ 159 h 386"/>
                <a:gd name="T32" fmla="*/ 96 w 112"/>
                <a:gd name="T33" fmla="*/ 144 h 386"/>
                <a:gd name="T34" fmla="*/ 93 w 112"/>
                <a:gd name="T35" fmla="*/ 122 h 386"/>
                <a:gd name="T36" fmla="*/ 89 w 112"/>
                <a:gd name="T37" fmla="*/ 104 h 386"/>
                <a:gd name="T38" fmla="*/ 83 w 112"/>
                <a:gd name="T39" fmla="*/ 89 h 386"/>
                <a:gd name="T40" fmla="*/ 80 w 112"/>
                <a:gd name="T41" fmla="*/ 74 h 386"/>
                <a:gd name="T42" fmla="*/ 77 w 112"/>
                <a:gd name="T43" fmla="*/ 59 h 386"/>
                <a:gd name="T44" fmla="*/ 74 w 112"/>
                <a:gd name="T45" fmla="*/ 44 h 386"/>
                <a:gd name="T46" fmla="*/ 71 w 112"/>
                <a:gd name="T47" fmla="*/ 30 h 386"/>
                <a:gd name="T48" fmla="*/ 65 w 112"/>
                <a:gd name="T49" fmla="*/ 15 h 386"/>
                <a:gd name="T50" fmla="*/ 62 w 112"/>
                <a:gd name="T51" fmla="*/ 0 h 386"/>
                <a:gd name="T52" fmla="*/ 59 w 112"/>
                <a:gd name="T53" fmla="*/ 15 h 386"/>
                <a:gd name="T54" fmla="*/ 59 w 112"/>
                <a:gd name="T55" fmla="*/ 30 h 386"/>
                <a:gd name="T56" fmla="*/ 59 w 112"/>
                <a:gd name="T57" fmla="*/ 44 h 386"/>
                <a:gd name="T58" fmla="*/ 56 w 112"/>
                <a:gd name="T59" fmla="*/ 59 h 386"/>
                <a:gd name="T60" fmla="*/ 49 w 112"/>
                <a:gd name="T61" fmla="*/ 74 h 386"/>
                <a:gd name="T62" fmla="*/ 43 w 112"/>
                <a:gd name="T63" fmla="*/ 89 h 386"/>
                <a:gd name="T64" fmla="*/ 34 w 112"/>
                <a:gd name="T65" fmla="*/ 104 h 386"/>
                <a:gd name="T66" fmla="*/ 25 w 112"/>
                <a:gd name="T67" fmla="*/ 118 h 386"/>
                <a:gd name="T68" fmla="*/ 19 w 112"/>
                <a:gd name="T69" fmla="*/ 133 h 386"/>
                <a:gd name="T70" fmla="*/ 12 w 112"/>
                <a:gd name="T71" fmla="*/ 148 h 386"/>
                <a:gd name="T72" fmla="*/ 6 w 112"/>
                <a:gd name="T73" fmla="*/ 163 h 386"/>
                <a:gd name="T74" fmla="*/ 3 w 112"/>
                <a:gd name="T75" fmla="*/ 178 h 386"/>
                <a:gd name="T76" fmla="*/ 0 w 112"/>
                <a:gd name="T77" fmla="*/ 193 h 386"/>
                <a:gd name="T78" fmla="*/ 0 w 112"/>
                <a:gd name="T79" fmla="*/ 207 h 386"/>
                <a:gd name="T80" fmla="*/ 0 w 112"/>
                <a:gd name="T81" fmla="*/ 222 h 386"/>
                <a:gd name="T82" fmla="*/ 0 w 112"/>
                <a:gd name="T83" fmla="*/ 237 h 386"/>
                <a:gd name="T84" fmla="*/ 0 w 112"/>
                <a:gd name="T85" fmla="*/ 252 h 386"/>
                <a:gd name="T86" fmla="*/ 3 w 112"/>
                <a:gd name="T87" fmla="*/ 267 h 386"/>
                <a:gd name="T88" fmla="*/ 3 w 112"/>
                <a:gd name="T89" fmla="*/ 281 h 386"/>
                <a:gd name="T90" fmla="*/ 3 w 112"/>
                <a:gd name="T91" fmla="*/ 296 h 386"/>
                <a:gd name="T92" fmla="*/ 6 w 112"/>
                <a:gd name="T93" fmla="*/ 311 h 386"/>
                <a:gd name="T94" fmla="*/ 9 w 112"/>
                <a:gd name="T95" fmla="*/ 326 h 386"/>
                <a:gd name="T96" fmla="*/ 9 w 112"/>
                <a:gd name="T97" fmla="*/ 341 h 386"/>
                <a:gd name="T98" fmla="*/ 12 w 112"/>
                <a:gd name="T99" fmla="*/ 355 h 386"/>
                <a:gd name="T100" fmla="*/ 19 w 112"/>
                <a:gd name="T101" fmla="*/ 370 h 38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112"/>
                <a:gd name="T154" fmla="*/ 0 h 386"/>
                <a:gd name="T155" fmla="*/ 112 w 112"/>
                <a:gd name="T156" fmla="*/ 386 h 38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112" h="386">
                  <a:moveTo>
                    <a:pt x="19" y="385"/>
                  </a:moveTo>
                  <a:lnTo>
                    <a:pt x="19" y="378"/>
                  </a:lnTo>
                  <a:lnTo>
                    <a:pt x="19" y="370"/>
                  </a:lnTo>
                  <a:lnTo>
                    <a:pt x="22" y="363"/>
                  </a:lnTo>
                  <a:lnTo>
                    <a:pt x="28" y="352"/>
                  </a:lnTo>
                  <a:lnTo>
                    <a:pt x="34" y="348"/>
                  </a:lnTo>
                  <a:lnTo>
                    <a:pt x="40" y="341"/>
                  </a:lnTo>
                  <a:lnTo>
                    <a:pt x="46" y="329"/>
                  </a:lnTo>
                  <a:lnTo>
                    <a:pt x="52" y="322"/>
                  </a:lnTo>
                  <a:lnTo>
                    <a:pt x="56" y="315"/>
                  </a:lnTo>
                  <a:lnTo>
                    <a:pt x="62" y="311"/>
                  </a:lnTo>
                  <a:lnTo>
                    <a:pt x="65" y="304"/>
                  </a:lnTo>
                  <a:lnTo>
                    <a:pt x="68" y="296"/>
                  </a:lnTo>
                  <a:lnTo>
                    <a:pt x="74" y="292"/>
                  </a:lnTo>
                  <a:lnTo>
                    <a:pt x="80" y="285"/>
                  </a:lnTo>
                  <a:lnTo>
                    <a:pt x="83" y="278"/>
                  </a:lnTo>
                  <a:lnTo>
                    <a:pt x="89" y="274"/>
                  </a:lnTo>
                  <a:lnTo>
                    <a:pt x="93" y="267"/>
                  </a:lnTo>
                  <a:lnTo>
                    <a:pt x="96" y="259"/>
                  </a:lnTo>
                  <a:lnTo>
                    <a:pt x="99" y="252"/>
                  </a:lnTo>
                  <a:lnTo>
                    <a:pt x="102" y="244"/>
                  </a:lnTo>
                  <a:lnTo>
                    <a:pt x="102" y="237"/>
                  </a:lnTo>
                  <a:lnTo>
                    <a:pt x="105" y="230"/>
                  </a:lnTo>
                  <a:lnTo>
                    <a:pt x="108" y="222"/>
                  </a:lnTo>
                  <a:lnTo>
                    <a:pt x="108" y="215"/>
                  </a:lnTo>
                  <a:lnTo>
                    <a:pt x="111" y="207"/>
                  </a:lnTo>
                  <a:lnTo>
                    <a:pt x="111" y="200"/>
                  </a:lnTo>
                  <a:lnTo>
                    <a:pt x="108" y="193"/>
                  </a:lnTo>
                  <a:lnTo>
                    <a:pt x="105" y="185"/>
                  </a:lnTo>
                  <a:lnTo>
                    <a:pt x="105" y="178"/>
                  </a:lnTo>
                  <a:lnTo>
                    <a:pt x="102" y="167"/>
                  </a:lnTo>
                  <a:lnTo>
                    <a:pt x="99" y="159"/>
                  </a:lnTo>
                  <a:lnTo>
                    <a:pt x="99" y="152"/>
                  </a:lnTo>
                  <a:lnTo>
                    <a:pt x="96" y="144"/>
                  </a:lnTo>
                  <a:lnTo>
                    <a:pt x="96" y="133"/>
                  </a:lnTo>
                  <a:lnTo>
                    <a:pt x="93" y="122"/>
                  </a:lnTo>
                  <a:lnTo>
                    <a:pt x="89" y="115"/>
                  </a:lnTo>
                  <a:lnTo>
                    <a:pt x="89" y="104"/>
                  </a:lnTo>
                  <a:lnTo>
                    <a:pt x="86" y="96"/>
                  </a:lnTo>
                  <a:lnTo>
                    <a:pt x="83" y="89"/>
                  </a:lnTo>
                  <a:lnTo>
                    <a:pt x="80" y="81"/>
                  </a:lnTo>
                  <a:lnTo>
                    <a:pt x="80" y="74"/>
                  </a:lnTo>
                  <a:lnTo>
                    <a:pt x="77" y="67"/>
                  </a:lnTo>
                  <a:lnTo>
                    <a:pt x="77" y="59"/>
                  </a:lnTo>
                  <a:lnTo>
                    <a:pt x="74" y="52"/>
                  </a:lnTo>
                  <a:lnTo>
                    <a:pt x="74" y="44"/>
                  </a:lnTo>
                  <a:lnTo>
                    <a:pt x="71" y="37"/>
                  </a:lnTo>
                  <a:lnTo>
                    <a:pt x="71" y="30"/>
                  </a:lnTo>
                  <a:lnTo>
                    <a:pt x="68" y="22"/>
                  </a:lnTo>
                  <a:lnTo>
                    <a:pt x="65" y="15"/>
                  </a:lnTo>
                  <a:lnTo>
                    <a:pt x="62" y="7"/>
                  </a:lnTo>
                  <a:lnTo>
                    <a:pt x="62" y="0"/>
                  </a:lnTo>
                  <a:lnTo>
                    <a:pt x="59" y="7"/>
                  </a:lnTo>
                  <a:lnTo>
                    <a:pt x="59" y="15"/>
                  </a:lnTo>
                  <a:lnTo>
                    <a:pt x="59" y="22"/>
                  </a:lnTo>
                  <a:lnTo>
                    <a:pt x="59" y="30"/>
                  </a:lnTo>
                  <a:lnTo>
                    <a:pt x="59" y="37"/>
                  </a:lnTo>
                  <a:lnTo>
                    <a:pt x="59" y="44"/>
                  </a:lnTo>
                  <a:lnTo>
                    <a:pt x="59" y="52"/>
                  </a:lnTo>
                  <a:lnTo>
                    <a:pt x="56" y="59"/>
                  </a:lnTo>
                  <a:lnTo>
                    <a:pt x="52" y="67"/>
                  </a:lnTo>
                  <a:lnTo>
                    <a:pt x="49" y="74"/>
                  </a:lnTo>
                  <a:lnTo>
                    <a:pt x="46" y="81"/>
                  </a:lnTo>
                  <a:lnTo>
                    <a:pt x="43" y="89"/>
                  </a:lnTo>
                  <a:lnTo>
                    <a:pt x="40" y="96"/>
                  </a:lnTo>
                  <a:lnTo>
                    <a:pt x="34" y="104"/>
                  </a:lnTo>
                  <a:lnTo>
                    <a:pt x="31" y="111"/>
                  </a:lnTo>
                  <a:lnTo>
                    <a:pt x="25" y="118"/>
                  </a:lnTo>
                  <a:lnTo>
                    <a:pt x="22" y="126"/>
                  </a:lnTo>
                  <a:lnTo>
                    <a:pt x="19" y="133"/>
                  </a:lnTo>
                  <a:lnTo>
                    <a:pt x="15" y="141"/>
                  </a:lnTo>
                  <a:lnTo>
                    <a:pt x="12" y="148"/>
                  </a:lnTo>
                  <a:lnTo>
                    <a:pt x="9" y="155"/>
                  </a:lnTo>
                  <a:lnTo>
                    <a:pt x="6" y="163"/>
                  </a:lnTo>
                  <a:lnTo>
                    <a:pt x="3" y="170"/>
                  </a:lnTo>
                  <a:lnTo>
                    <a:pt x="3" y="178"/>
                  </a:lnTo>
                  <a:lnTo>
                    <a:pt x="0" y="185"/>
                  </a:lnTo>
                  <a:lnTo>
                    <a:pt x="0" y="193"/>
                  </a:lnTo>
                  <a:lnTo>
                    <a:pt x="0" y="200"/>
                  </a:lnTo>
                  <a:lnTo>
                    <a:pt x="0" y="207"/>
                  </a:lnTo>
                  <a:lnTo>
                    <a:pt x="0" y="215"/>
                  </a:lnTo>
                  <a:lnTo>
                    <a:pt x="0" y="222"/>
                  </a:lnTo>
                  <a:lnTo>
                    <a:pt x="0" y="230"/>
                  </a:lnTo>
                  <a:lnTo>
                    <a:pt x="0" y="237"/>
                  </a:lnTo>
                  <a:lnTo>
                    <a:pt x="0" y="244"/>
                  </a:lnTo>
                  <a:lnTo>
                    <a:pt x="0" y="252"/>
                  </a:lnTo>
                  <a:lnTo>
                    <a:pt x="0" y="259"/>
                  </a:lnTo>
                  <a:lnTo>
                    <a:pt x="3" y="267"/>
                  </a:lnTo>
                  <a:lnTo>
                    <a:pt x="3" y="274"/>
                  </a:lnTo>
                  <a:lnTo>
                    <a:pt x="3" y="281"/>
                  </a:lnTo>
                  <a:lnTo>
                    <a:pt x="3" y="289"/>
                  </a:lnTo>
                  <a:lnTo>
                    <a:pt x="3" y="296"/>
                  </a:lnTo>
                  <a:lnTo>
                    <a:pt x="3" y="304"/>
                  </a:lnTo>
                  <a:lnTo>
                    <a:pt x="6" y="311"/>
                  </a:lnTo>
                  <a:lnTo>
                    <a:pt x="6" y="318"/>
                  </a:lnTo>
                  <a:lnTo>
                    <a:pt x="9" y="326"/>
                  </a:lnTo>
                  <a:lnTo>
                    <a:pt x="9" y="333"/>
                  </a:lnTo>
                  <a:lnTo>
                    <a:pt x="9" y="341"/>
                  </a:lnTo>
                  <a:lnTo>
                    <a:pt x="9" y="348"/>
                  </a:lnTo>
                  <a:lnTo>
                    <a:pt x="12" y="355"/>
                  </a:lnTo>
                  <a:lnTo>
                    <a:pt x="15" y="363"/>
                  </a:lnTo>
                  <a:lnTo>
                    <a:pt x="19" y="370"/>
                  </a:lnTo>
                  <a:lnTo>
                    <a:pt x="19" y="378"/>
                  </a:lnTo>
                </a:path>
              </a:pathLst>
            </a:custGeom>
            <a:solidFill>
              <a:srgbClr val="FF0000"/>
            </a:solidFill>
            <a:ln w="25400" cap="rnd">
              <a:solidFill>
                <a:srgbClr val="FE9B03"/>
              </a:solidFill>
              <a:round/>
              <a:headEnd/>
              <a:tailEnd/>
            </a:ln>
          </p:spPr>
          <p:txBody>
            <a:bodyPr/>
            <a:lstStyle/>
            <a:p>
              <a:pPr algn="r" eaLnBrk="0" hangingPunct="0"/>
              <a:endParaRPr lang="en-US" sz="4400" b="1" dirty="0">
                <a:solidFill>
                  <a:srgbClr val="0000FF"/>
                </a:solidFill>
                <a:latin typeface="Arial" panose="020B0604020202020204" pitchFamily="34" charset="0"/>
              </a:endParaRPr>
            </a:p>
          </p:txBody>
        </p:sp>
        <p:sp>
          <p:nvSpPr>
            <p:cNvPr id="25746" name="Freeform 177"/>
            <p:cNvSpPr>
              <a:spLocks/>
            </p:cNvSpPr>
            <p:nvPr/>
          </p:nvSpPr>
          <p:spPr bwMode="auto">
            <a:xfrm>
              <a:off x="2304" y="1843"/>
              <a:ext cx="127" cy="129"/>
            </a:xfrm>
            <a:custGeom>
              <a:avLst/>
              <a:gdLst>
                <a:gd name="T0" fmla="*/ 0 w 127"/>
                <a:gd name="T1" fmla="*/ 128 h 129"/>
                <a:gd name="T2" fmla="*/ 10 w 127"/>
                <a:gd name="T3" fmla="*/ 128 h 129"/>
                <a:gd name="T4" fmla="*/ 15 w 127"/>
                <a:gd name="T5" fmla="*/ 119 h 129"/>
                <a:gd name="T6" fmla="*/ 24 w 127"/>
                <a:gd name="T7" fmla="*/ 119 h 129"/>
                <a:gd name="T8" fmla="*/ 34 w 127"/>
                <a:gd name="T9" fmla="*/ 111 h 129"/>
                <a:gd name="T10" fmla="*/ 44 w 127"/>
                <a:gd name="T11" fmla="*/ 107 h 129"/>
                <a:gd name="T12" fmla="*/ 48 w 127"/>
                <a:gd name="T13" fmla="*/ 98 h 129"/>
                <a:gd name="T14" fmla="*/ 58 w 127"/>
                <a:gd name="T15" fmla="*/ 98 h 129"/>
                <a:gd name="T16" fmla="*/ 63 w 127"/>
                <a:gd name="T17" fmla="*/ 90 h 129"/>
                <a:gd name="T18" fmla="*/ 68 w 127"/>
                <a:gd name="T19" fmla="*/ 81 h 129"/>
                <a:gd name="T20" fmla="*/ 78 w 127"/>
                <a:gd name="T21" fmla="*/ 73 h 129"/>
                <a:gd name="T22" fmla="*/ 78 w 127"/>
                <a:gd name="T23" fmla="*/ 64 h 129"/>
                <a:gd name="T24" fmla="*/ 87 w 127"/>
                <a:gd name="T25" fmla="*/ 60 h 129"/>
                <a:gd name="T26" fmla="*/ 87 w 127"/>
                <a:gd name="T27" fmla="*/ 51 h 129"/>
                <a:gd name="T28" fmla="*/ 87 w 127"/>
                <a:gd name="T29" fmla="*/ 43 h 129"/>
                <a:gd name="T30" fmla="*/ 92 w 127"/>
                <a:gd name="T31" fmla="*/ 34 h 129"/>
                <a:gd name="T32" fmla="*/ 102 w 127"/>
                <a:gd name="T33" fmla="*/ 30 h 129"/>
                <a:gd name="T34" fmla="*/ 102 w 127"/>
                <a:gd name="T35" fmla="*/ 21 h 129"/>
                <a:gd name="T36" fmla="*/ 107 w 127"/>
                <a:gd name="T37" fmla="*/ 13 h 129"/>
                <a:gd name="T38" fmla="*/ 107 w 127"/>
                <a:gd name="T39" fmla="*/ 4 h 129"/>
                <a:gd name="T40" fmla="*/ 116 w 127"/>
                <a:gd name="T41" fmla="*/ 0 h 129"/>
                <a:gd name="T42" fmla="*/ 116 w 127"/>
                <a:gd name="T43" fmla="*/ 9 h 129"/>
                <a:gd name="T44" fmla="*/ 116 w 127"/>
                <a:gd name="T45" fmla="*/ 17 h 129"/>
                <a:gd name="T46" fmla="*/ 121 w 127"/>
                <a:gd name="T47" fmla="*/ 26 h 129"/>
                <a:gd name="T48" fmla="*/ 121 w 127"/>
                <a:gd name="T49" fmla="*/ 34 h 129"/>
                <a:gd name="T50" fmla="*/ 121 w 127"/>
                <a:gd name="T51" fmla="*/ 43 h 129"/>
                <a:gd name="T52" fmla="*/ 126 w 127"/>
                <a:gd name="T53" fmla="*/ 51 h 129"/>
                <a:gd name="T54" fmla="*/ 126 w 127"/>
                <a:gd name="T55" fmla="*/ 60 h 129"/>
                <a:gd name="T56" fmla="*/ 126 w 127"/>
                <a:gd name="T57" fmla="*/ 68 h 129"/>
                <a:gd name="T58" fmla="*/ 126 w 127"/>
                <a:gd name="T59" fmla="*/ 77 h 129"/>
                <a:gd name="T60" fmla="*/ 126 w 127"/>
                <a:gd name="T61" fmla="*/ 85 h 129"/>
                <a:gd name="T62" fmla="*/ 121 w 127"/>
                <a:gd name="T63" fmla="*/ 94 h 129"/>
                <a:gd name="T64" fmla="*/ 111 w 127"/>
                <a:gd name="T65" fmla="*/ 94 h 129"/>
                <a:gd name="T66" fmla="*/ 107 w 127"/>
                <a:gd name="T67" fmla="*/ 102 h 129"/>
                <a:gd name="T68" fmla="*/ 97 w 127"/>
                <a:gd name="T69" fmla="*/ 107 h 129"/>
                <a:gd name="T70" fmla="*/ 87 w 127"/>
                <a:gd name="T71" fmla="*/ 111 h 129"/>
                <a:gd name="T72" fmla="*/ 78 w 127"/>
                <a:gd name="T73" fmla="*/ 115 h 129"/>
                <a:gd name="T74" fmla="*/ 68 w 127"/>
                <a:gd name="T75" fmla="*/ 115 h 129"/>
                <a:gd name="T76" fmla="*/ 58 w 127"/>
                <a:gd name="T77" fmla="*/ 115 h 129"/>
                <a:gd name="T78" fmla="*/ 48 w 127"/>
                <a:gd name="T79" fmla="*/ 115 h 129"/>
                <a:gd name="T80" fmla="*/ 39 w 127"/>
                <a:gd name="T81" fmla="*/ 115 h 129"/>
                <a:gd name="T82" fmla="*/ 29 w 127"/>
                <a:gd name="T83" fmla="*/ 119 h 129"/>
                <a:gd name="T84" fmla="*/ 19 w 127"/>
                <a:gd name="T85" fmla="*/ 124 h 129"/>
                <a:gd name="T86" fmla="*/ 10 w 127"/>
                <a:gd name="T87" fmla="*/ 128 h 129"/>
                <a:gd name="T88" fmla="*/ 0 w 127"/>
                <a:gd name="T89" fmla="*/ 128 h 129"/>
                <a:gd name="T90" fmla="*/ 63 w 127"/>
                <a:gd name="T91" fmla="*/ 98 h 129"/>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27"/>
                <a:gd name="T139" fmla="*/ 0 h 129"/>
                <a:gd name="T140" fmla="*/ 127 w 127"/>
                <a:gd name="T141" fmla="*/ 129 h 129"/>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27" h="129">
                  <a:moveTo>
                    <a:pt x="0" y="128"/>
                  </a:moveTo>
                  <a:lnTo>
                    <a:pt x="10" y="128"/>
                  </a:lnTo>
                  <a:lnTo>
                    <a:pt x="15" y="119"/>
                  </a:lnTo>
                  <a:lnTo>
                    <a:pt x="24" y="119"/>
                  </a:lnTo>
                  <a:lnTo>
                    <a:pt x="34" y="111"/>
                  </a:lnTo>
                  <a:lnTo>
                    <a:pt x="44" y="107"/>
                  </a:lnTo>
                  <a:lnTo>
                    <a:pt x="48" y="98"/>
                  </a:lnTo>
                  <a:lnTo>
                    <a:pt x="58" y="98"/>
                  </a:lnTo>
                  <a:lnTo>
                    <a:pt x="63" y="90"/>
                  </a:lnTo>
                  <a:lnTo>
                    <a:pt x="68" y="81"/>
                  </a:lnTo>
                  <a:lnTo>
                    <a:pt x="78" y="73"/>
                  </a:lnTo>
                  <a:lnTo>
                    <a:pt x="78" y="64"/>
                  </a:lnTo>
                  <a:lnTo>
                    <a:pt x="87" y="60"/>
                  </a:lnTo>
                  <a:lnTo>
                    <a:pt x="87" y="51"/>
                  </a:lnTo>
                  <a:lnTo>
                    <a:pt x="87" y="43"/>
                  </a:lnTo>
                  <a:lnTo>
                    <a:pt x="92" y="34"/>
                  </a:lnTo>
                  <a:lnTo>
                    <a:pt x="102" y="30"/>
                  </a:lnTo>
                  <a:lnTo>
                    <a:pt x="102" y="21"/>
                  </a:lnTo>
                  <a:lnTo>
                    <a:pt x="107" y="13"/>
                  </a:lnTo>
                  <a:lnTo>
                    <a:pt x="107" y="4"/>
                  </a:lnTo>
                  <a:lnTo>
                    <a:pt x="116" y="0"/>
                  </a:lnTo>
                  <a:lnTo>
                    <a:pt x="116" y="9"/>
                  </a:lnTo>
                  <a:lnTo>
                    <a:pt x="116" y="17"/>
                  </a:lnTo>
                  <a:lnTo>
                    <a:pt x="121" y="26"/>
                  </a:lnTo>
                  <a:lnTo>
                    <a:pt x="121" y="34"/>
                  </a:lnTo>
                  <a:lnTo>
                    <a:pt x="121" y="43"/>
                  </a:lnTo>
                  <a:lnTo>
                    <a:pt x="126" y="51"/>
                  </a:lnTo>
                  <a:lnTo>
                    <a:pt x="126" y="60"/>
                  </a:lnTo>
                  <a:lnTo>
                    <a:pt x="126" y="68"/>
                  </a:lnTo>
                  <a:lnTo>
                    <a:pt x="126" y="77"/>
                  </a:lnTo>
                  <a:lnTo>
                    <a:pt x="126" y="85"/>
                  </a:lnTo>
                  <a:lnTo>
                    <a:pt x="121" y="94"/>
                  </a:lnTo>
                  <a:lnTo>
                    <a:pt x="111" y="94"/>
                  </a:lnTo>
                  <a:lnTo>
                    <a:pt x="107" y="102"/>
                  </a:lnTo>
                  <a:lnTo>
                    <a:pt x="97" y="107"/>
                  </a:lnTo>
                  <a:lnTo>
                    <a:pt x="87" y="111"/>
                  </a:lnTo>
                  <a:lnTo>
                    <a:pt x="78" y="115"/>
                  </a:lnTo>
                  <a:lnTo>
                    <a:pt x="68" y="115"/>
                  </a:lnTo>
                  <a:lnTo>
                    <a:pt x="58" y="115"/>
                  </a:lnTo>
                  <a:lnTo>
                    <a:pt x="48" y="115"/>
                  </a:lnTo>
                  <a:lnTo>
                    <a:pt x="39" y="115"/>
                  </a:lnTo>
                  <a:lnTo>
                    <a:pt x="29" y="119"/>
                  </a:lnTo>
                  <a:lnTo>
                    <a:pt x="19" y="124"/>
                  </a:lnTo>
                  <a:lnTo>
                    <a:pt x="10" y="128"/>
                  </a:lnTo>
                  <a:lnTo>
                    <a:pt x="0" y="128"/>
                  </a:lnTo>
                  <a:lnTo>
                    <a:pt x="63" y="98"/>
                  </a:lnTo>
                </a:path>
              </a:pathLst>
            </a:custGeom>
            <a:solidFill>
              <a:srgbClr val="FFCC99"/>
            </a:solidFill>
            <a:ln w="25400" cap="rnd">
              <a:solidFill>
                <a:srgbClr val="FF0000"/>
              </a:solidFill>
              <a:round/>
              <a:headEnd/>
              <a:tailEnd/>
            </a:ln>
          </p:spPr>
          <p:txBody>
            <a:bodyPr/>
            <a:lstStyle/>
            <a:p>
              <a:pPr algn="r" eaLnBrk="0" hangingPunct="0"/>
              <a:endParaRPr lang="en-US" sz="4400" b="1" dirty="0">
                <a:solidFill>
                  <a:srgbClr val="0000FF"/>
                </a:solidFill>
                <a:latin typeface="Arial" panose="020B0604020202020204" pitchFamily="34" charset="0"/>
              </a:endParaRPr>
            </a:p>
          </p:txBody>
        </p:sp>
      </p:grpSp>
      <p:grpSp>
        <p:nvGrpSpPr>
          <p:cNvPr id="3" name="Group 178"/>
          <p:cNvGrpSpPr>
            <a:grpSpLocks/>
          </p:cNvGrpSpPr>
          <p:nvPr/>
        </p:nvGrpSpPr>
        <p:grpSpPr bwMode="auto">
          <a:xfrm>
            <a:off x="6215063" y="3114675"/>
            <a:ext cx="206375" cy="344488"/>
            <a:chOff x="2160" y="1548"/>
            <a:chExt cx="309" cy="441"/>
          </a:xfrm>
        </p:grpSpPr>
        <p:sp>
          <p:nvSpPr>
            <p:cNvPr id="25748" name="Freeform 179"/>
            <p:cNvSpPr>
              <a:spLocks/>
            </p:cNvSpPr>
            <p:nvPr/>
          </p:nvSpPr>
          <p:spPr bwMode="auto">
            <a:xfrm>
              <a:off x="2160" y="1548"/>
              <a:ext cx="141" cy="428"/>
            </a:xfrm>
            <a:custGeom>
              <a:avLst/>
              <a:gdLst>
                <a:gd name="T0" fmla="*/ 117 w 141"/>
                <a:gd name="T1" fmla="*/ 419 h 428"/>
                <a:gd name="T2" fmla="*/ 113 w 141"/>
                <a:gd name="T3" fmla="*/ 402 h 428"/>
                <a:gd name="T4" fmla="*/ 97 w 141"/>
                <a:gd name="T5" fmla="*/ 386 h 428"/>
                <a:gd name="T6" fmla="*/ 82 w 141"/>
                <a:gd name="T7" fmla="*/ 365 h 428"/>
                <a:gd name="T8" fmla="*/ 70 w 141"/>
                <a:gd name="T9" fmla="*/ 349 h 428"/>
                <a:gd name="T10" fmla="*/ 58 w 141"/>
                <a:gd name="T11" fmla="*/ 337 h 428"/>
                <a:gd name="T12" fmla="*/ 47 w 141"/>
                <a:gd name="T13" fmla="*/ 324 h 428"/>
                <a:gd name="T14" fmla="*/ 35 w 141"/>
                <a:gd name="T15" fmla="*/ 308 h 428"/>
                <a:gd name="T16" fmla="*/ 23 w 141"/>
                <a:gd name="T17" fmla="*/ 296 h 428"/>
                <a:gd name="T18" fmla="*/ 16 w 141"/>
                <a:gd name="T19" fmla="*/ 279 h 428"/>
                <a:gd name="T20" fmla="*/ 12 w 141"/>
                <a:gd name="T21" fmla="*/ 263 h 428"/>
                <a:gd name="T22" fmla="*/ 4 w 141"/>
                <a:gd name="T23" fmla="*/ 246 h 428"/>
                <a:gd name="T24" fmla="*/ 0 w 141"/>
                <a:gd name="T25" fmla="*/ 230 h 428"/>
                <a:gd name="T26" fmla="*/ 4 w 141"/>
                <a:gd name="T27" fmla="*/ 214 h 428"/>
                <a:gd name="T28" fmla="*/ 8 w 141"/>
                <a:gd name="T29" fmla="*/ 197 h 428"/>
                <a:gd name="T30" fmla="*/ 16 w 141"/>
                <a:gd name="T31" fmla="*/ 177 h 428"/>
                <a:gd name="T32" fmla="*/ 19 w 141"/>
                <a:gd name="T33" fmla="*/ 160 h 428"/>
                <a:gd name="T34" fmla="*/ 23 w 141"/>
                <a:gd name="T35" fmla="*/ 135 h 428"/>
                <a:gd name="T36" fmla="*/ 27 w 141"/>
                <a:gd name="T37" fmla="*/ 115 h 428"/>
                <a:gd name="T38" fmla="*/ 35 w 141"/>
                <a:gd name="T39" fmla="*/ 99 h 428"/>
                <a:gd name="T40" fmla="*/ 39 w 141"/>
                <a:gd name="T41" fmla="*/ 82 h 428"/>
                <a:gd name="T42" fmla="*/ 43 w 141"/>
                <a:gd name="T43" fmla="*/ 66 h 428"/>
                <a:gd name="T44" fmla="*/ 47 w 141"/>
                <a:gd name="T45" fmla="*/ 49 h 428"/>
                <a:gd name="T46" fmla="*/ 51 w 141"/>
                <a:gd name="T47" fmla="*/ 33 h 428"/>
                <a:gd name="T48" fmla="*/ 58 w 141"/>
                <a:gd name="T49" fmla="*/ 16 h 428"/>
                <a:gd name="T50" fmla="*/ 62 w 141"/>
                <a:gd name="T51" fmla="*/ 0 h 428"/>
                <a:gd name="T52" fmla="*/ 66 w 141"/>
                <a:gd name="T53" fmla="*/ 16 h 428"/>
                <a:gd name="T54" fmla="*/ 66 w 141"/>
                <a:gd name="T55" fmla="*/ 33 h 428"/>
                <a:gd name="T56" fmla="*/ 66 w 141"/>
                <a:gd name="T57" fmla="*/ 49 h 428"/>
                <a:gd name="T58" fmla="*/ 70 w 141"/>
                <a:gd name="T59" fmla="*/ 66 h 428"/>
                <a:gd name="T60" fmla="*/ 78 w 141"/>
                <a:gd name="T61" fmla="*/ 82 h 428"/>
                <a:gd name="T62" fmla="*/ 86 w 141"/>
                <a:gd name="T63" fmla="*/ 99 h 428"/>
                <a:gd name="T64" fmla="*/ 97 w 141"/>
                <a:gd name="T65" fmla="*/ 115 h 428"/>
                <a:gd name="T66" fmla="*/ 109 w 141"/>
                <a:gd name="T67" fmla="*/ 131 h 428"/>
                <a:gd name="T68" fmla="*/ 117 w 141"/>
                <a:gd name="T69" fmla="*/ 148 h 428"/>
                <a:gd name="T70" fmla="*/ 124 w 141"/>
                <a:gd name="T71" fmla="*/ 164 h 428"/>
                <a:gd name="T72" fmla="*/ 132 w 141"/>
                <a:gd name="T73" fmla="*/ 181 h 428"/>
                <a:gd name="T74" fmla="*/ 136 w 141"/>
                <a:gd name="T75" fmla="*/ 197 h 428"/>
                <a:gd name="T76" fmla="*/ 140 w 141"/>
                <a:gd name="T77" fmla="*/ 214 h 428"/>
                <a:gd name="T78" fmla="*/ 140 w 141"/>
                <a:gd name="T79" fmla="*/ 230 h 428"/>
                <a:gd name="T80" fmla="*/ 140 w 141"/>
                <a:gd name="T81" fmla="*/ 246 h 428"/>
                <a:gd name="T82" fmla="*/ 140 w 141"/>
                <a:gd name="T83" fmla="*/ 263 h 428"/>
                <a:gd name="T84" fmla="*/ 140 w 141"/>
                <a:gd name="T85" fmla="*/ 279 h 428"/>
                <a:gd name="T86" fmla="*/ 136 w 141"/>
                <a:gd name="T87" fmla="*/ 296 h 428"/>
                <a:gd name="T88" fmla="*/ 136 w 141"/>
                <a:gd name="T89" fmla="*/ 312 h 428"/>
                <a:gd name="T90" fmla="*/ 136 w 141"/>
                <a:gd name="T91" fmla="*/ 328 h 428"/>
                <a:gd name="T92" fmla="*/ 132 w 141"/>
                <a:gd name="T93" fmla="*/ 345 h 428"/>
                <a:gd name="T94" fmla="*/ 128 w 141"/>
                <a:gd name="T95" fmla="*/ 361 h 428"/>
                <a:gd name="T96" fmla="*/ 128 w 141"/>
                <a:gd name="T97" fmla="*/ 378 h 428"/>
                <a:gd name="T98" fmla="*/ 124 w 141"/>
                <a:gd name="T99" fmla="*/ 394 h 428"/>
                <a:gd name="T100" fmla="*/ 117 w 141"/>
                <a:gd name="T101" fmla="*/ 411 h 428"/>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141"/>
                <a:gd name="T154" fmla="*/ 0 h 428"/>
                <a:gd name="T155" fmla="*/ 141 w 141"/>
                <a:gd name="T156" fmla="*/ 428 h 428"/>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141" h="428">
                  <a:moveTo>
                    <a:pt x="117" y="427"/>
                  </a:moveTo>
                  <a:lnTo>
                    <a:pt x="117" y="419"/>
                  </a:lnTo>
                  <a:lnTo>
                    <a:pt x="117" y="411"/>
                  </a:lnTo>
                  <a:lnTo>
                    <a:pt x="113" y="402"/>
                  </a:lnTo>
                  <a:lnTo>
                    <a:pt x="105" y="390"/>
                  </a:lnTo>
                  <a:lnTo>
                    <a:pt x="97" y="386"/>
                  </a:lnTo>
                  <a:lnTo>
                    <a:pt x="89" y="378"/>
                  </a:lnTo>
                  <a:lnTo>
                    <a:pt x="82" y="365"/>
                  </a:lnTo>
                  <a:lnTo>
                    <a:pt x="74" y="357"/>
                  </a:lnTo>
                  <a:lnTo>
                    <a:pt x="70" y="349"/>
                  </a:lnTo>
                  <a:lnTo>
                    <a:pt x="62" y="345"/>
                  </a:lnTo>
                  <a:lnTo>
                    <a:pt x="58" y="337"/>
                  </a:lnTo>
                  <a:lnTo>
                    <a:pt x="54" y="328"/>
                  </a:lnTo>
                  <a:lnTo>
                    <a:pt x="47" y="324"/>
                  </a:lnTo>
                  <a:lnTo>
                    <a:pt x="39" y="316"/>
                  </a:lnTo>
                  <a:lnTo>
                    <a:pt x="35" y="308"/>
                  </a:lnTo>
                  <a:lnTo>
                    <a:pt x="27" y="304"/>
                  </a:lnTo>
                  <a:lnTo>
                    <a:pt x="23" y="296"/>
                  </a:lnTo>
                  <a:lnTo>
                    <a:pt x="19" y="287"/>
                  </a:lnTo>
                  <a:lnTo>
                    <a:pt x="16" y="279"/>
                  </a:lnTo>
                  <a:lnTo>
                    <a:pt x="12" y="271"/>
                  </a:lnTo>
                  <a:lnTo>
                    <a:pt x="12" y="263"/>
                  </a:lnTo>
                  <a:lnTo>
                    <a:pt x="8" y="255"/>
                  </a:lnTo>
                  <a:lnTo>
                    <a:pt x="4" y="246"/>
                  </a:lnTo>
                  <a:lnTo>
                    <a:pt x="4" y="238"/>
                  </a:lnTo>
                  <a:lnTo>
                    <a:pt x="0" y="230"/>
                  </a:lnTo>
                  <a:lnTo>
                    <a:pt x="0" y="222"/>
                  </a:lnTo>
                  <a:lnTo>
                    <a:pt x="4" y="214"/>
                  </a:lnTo>
                  <a:lnTo>
                    <a:pt x="8" y="205"/>
                  </a:lnTo>
                  <a:lnTo>
                    <a:pt x="8" y="197"/>
                  </a:lnTo>
                  <a:lnTo>
                    <a:pt x="12" y="185"/>
                  </a:lnTo>
                  <a:lnTo>
                    <a:pt x="16" y="177"/>
                  </a:lnTo>
                  <a:lnTo>
                    <a:pt x="16" y="168"/>
                  </a:lnTo>
                  <a:lnTo>
                    <a:pt x="19" y="160"/>
                  </a:lnTo>
                  <a:lnTo>
                    <a:pt x="19" y="148"/>
                  </a:lnTo>
                  <a:lnTo>
                    <a:pt x="23" y="135"/>
                  </a:lnTo>
                  <a:lnTo>
                    <a:pt x="27" y="127"/>
                  </a:lnTo>
                  <a:lnTo>
                    <a:pt x="27" y="115"/>
                  </a:lnTo>
                  <a:lnTo>
                    <a:pt x="31" y="107"/>
                  </a:lnTo>
                  <a:lnTo>
                    <a:pt x="35" y="99"/>
                  </a:lnTo>
                  <a:lnTo>
                    <a:pt x="39" y="90"/>
                  </a:lnTo>
                  <a:lnTo>
                    <a:pt x="39" y="82"/>
                  </a:lnTo>
                  <a:lnTo>
                    <a:pt x="43" y="74"/>
                  </a:lnTo>
                  <a:lnTo>
                    <a:pt x="43" y="66"/>
                  </a:lnTo>
                  <a:lnTo>
                    <a:pt x="47" y="57"/>
                  </a:lnTo>
                  <a:lnTo>
                    <a:pt x="47" y="49"/>
                  </a:lnTo>
                  <a:lnTo>
                    <a:pt x="51" y="41"/>
                  </a:lnTo>
                  <a:lnTo>
                    <a:pt x="51" y="33"/>
                  </a:lnTo>
                  <a:lnTo>
                    <a:pt x="54" y="25"/>
                  </a:lnTo>
                  <a:lnTo>
                    <a:pt x="58" y="16"/>
                  </a:lnTo>
                  <a:lnTo>
                    <a:pt x="62" y="8"/>
                  </a:lnTo>
                  <a:lnTo>
                    <a:pt x="62" y="0"/>
                  </a:lnTo>
                  <a:lnTo>
                    <a:pt x="66" y="8"/>
                  </a:lnTo>
                  <a:lnTo>
                    <a:pt x="66" y="16"/>
                  </a:lnTo>
                  <a:lnTo>
                    <a:pt x="66" y="25"/>
                  </a:lnTo>
                  <a:lnTo>
                    <a:pt x="66" y="33"/>
                  </a:lnTo>
                  <a:lnTo>
                    <a:pt x="66" y="41"/>
                  </a:lnTo>
                  <a:lnTo>
                    <a:pt x="66" y="49"/>
                  </a:lnTo>
                  <a:lnTo>
                    <a:pt x="66" y="57"/>
                  </a:lnTo>
                  <a:lnTo>
                    <a:pt x="70" y="66"/>
                  </a:lnTo>
                  <a:lnTo>
                    <a:pt x="74" y="74"/>
                  </a:lnTo>
                  <a:lnTo>
                    <a:pt x="78" y="82"/>
                  </a:lnTo>
                  <a:lnTo>
                    <a:pt x="82" y="90"/>
                  </a:lnTo>
                  <a:lnTo>
                    <a:pt x="86" y="99"/>
                  </a:lnTo>
                  <a:lnTo>
                    <a:pt x="89" y="107"/>
                  </a:lnTo>
                  <a:lnTo>
                    <a:pt x="97" y="115"/>
                  </a:lnTo>
                  <a:lnTo>
                    <a:pt x="101" y="123"/>
                  </a:lnTo>
                  <a:lnTo>
                    <a:pt x="109" y="131"/>
                  </a:lnTo>
                  <a:lnTo>
                    <a:pt x="113" y="140"/>
                  </a:lnTo>
                  <a:lnTo>
                    <a:pt x="117" y="148"/>
                  </a:lnTo>
                  <a:lnTo>
                    <a:pt x="121" y="156"/>
                  </a:lnTo>
                  <a:lnTo>
                    <a:pt x="124" y="164"/>
                  </a:lnTo>
                  <a:lnTo>
                    <a:pt x="128" y="172"/>
                  </a:lnTo>
                  <a:lnTo>
                    <a:pt x="132" y="181"/>
                  </a:lnTo>
                  <a:lnTo>
                    <a:pt x="136" y="189"/>
                  </a:lnTo>
                  <a:lnTo>
                    <a:pt x="136" y="197"/>
                  </a:lnTo>
                  <a:lnTo>
                    <a:pt x="140" y="205"/>
                  </a:lnTo>
                  <a:lnTo>
                    <a:pt x="140" y="214"/>
                  </a:lnTo>
                  <a:lnTo>
                    <a:pt x="140" y="222"/>
                  </a:lnTo>
                  <a:lnTo>
                    <a:pt x="140" y="230"/>
                  </a:lnTo>
                  <a:lnTo>
                    <a:pt x="140" y="238"/>
                  </a:lnTo>
                  <a:lnTo>
                    <a:pt x="140" y="246"/>
                  </a:lnTo>
                  <a:lnTo>
                    <a:pt x="140" y="255"/>
                  </a:lnTo>
                  <a:lnTo>
                    <a:pt x="140" y="263"/>
                  </a:lnTo>
                  <a:lnTo>
                    <a:pt x="140" y="271"/>
                  </a:lnTo>
                  <a:lnTo>
                    <a:pt x="140" y="279"/>
                  </a:lnTo>
                  <a:lnTo>
                    <a:pt x="140" y="287"/>
                  </a:lnTo>
                  <a:lnTo>
                    <a:pt x="136" y="296"/>
                  </a:lnTo>
                  <a:lnTo>
                    <a:pt x="136" y="304"/>
                  </a:lnTo>
                  <a:lnTo>
                    <a:pt x="136" y="312"/>
                  </a:lnTo>
                  <a:lnTo>
                    <a:pt x="136" y="320"/>
                  </a:lnTo>
                  <a:lnTo>
                    <a:pt x="136" y="328"/>
                  </a:lnTo>
                  <a:lnTo>
                    <a:pt x="136" y="337"/>
                  </a:lnTo>
                  <a:lnTo>
                    <a:pt x="132" y="345"/>
                  </a:lnTo>
                  <a:lnTo>
                    <a:pt x="132" y="353"/>
                  </a:lnTo>
                  <a:lnTo>
                    <a:pt x="128" y="361"/>
                  </a:lnTo>
                  <a:lnTo>
                    <a:pt x="128" y="370"/>
                  </a:lnTo>
                  <a:lnTo>
                    <a:pt x="128" y="378"/>
                  </a:lnTo>
                  <a:lnTo>
                    <a:pt x="128" y="386"/>
                  </a:lnTo>
                  <a:lnTo>
                    <a:pt x="124" y="394"/>
                  </a:lnTo>
                  <a:lnTo>
                    <a:pt x="121" y="402"/>
                  </a:lnTo>
                  <a:lnTo>
                    <a:pt x="117" y="411"/>
                  </a:lnTo>
                  <a:lnTo>
                    <a:pt x="117" y="419"/>
                  </a:lnTo>
                </a:path>
              </a:pathLst>
            </a:custGeom>
            <a:solidFill>
              <a:srgbClr val="FF6600"/>
            </a:solidFill>
            <a:ln w="25400" cap="rnd">
              <a:solidFill>
                <a:srgbClr val="F35B1B"/>
              </a:solidFill>
              <a:round/>
              <a:headEnd/>
              <a:tailEnd/>
            </a:ln>
          </p:spPr>
          <p:txBody>
            <a:bodyPr/>
            <a:lstStyle/>
            <a:p>
              <a:pPr algn="r" eaLnBrk="0" hangingPunct="0"/>
              <a:endParaRPr lang="en-US" sz="4400" b="1" dirty="0">
                <a:solidFill>
                  <a:srgbClr val="0000FF"/>
                </a:solidFill>
                <a:latin typeface="Arial" panose="020B0604020202020204" pitchFamily="34" charset="0"/>
              </a:endParaRPr>
            </a:p>
          </p:txBody>
        </p:sp>
        <p:sp>
          <p:nvSpPr>
            <p:cNvPr id="25749" name="Freeform 180"/>
            <p:cNvSpPr>
              <a:spLocks/>
            </p:cNvSpPr>
            <p:nvPr/>
          </p:nvSpPr>
          <p:spPr bwMode="auto">
            <a:xfrm>
              <a:off x="2266" y="1693"/>
              <a:ext cx="145" cy="292"/>
            </a:xfrm>
            <a:custGeom>
              <a:avLst/>
              <a:gdLst>
                <a:gd name="T0" fmla="*/ 24 w 145"/>
                <a:gd name="T1" fmla="*/ 285 h 292"/>
                <a:gd name="T2" fmla="*/ 28 w 145"/>
                <a:gd name="T3" fmla="*/ 274 h 292"/>
                <a:gd name="T4" fmla="*/ 44 w 145"/>
                <a:gd name="T5" fmla="*/ 263 h 292"/>
                <a:gd name="T6" fmla="*/ 60 w 145"/>
                <a:gd name="T7" fmla="*/ 249 h 292"/>
                <a:gd name="T8" fmla="*/ 72 w 145"/>
                <a:gd name="T9" fmla="*/ 238 h 292"/>
                <a:gd name="T10" fmla="*/ 84 w 145"/>
                <a:gd name="T11" fmla="*/ 229 h 292"/>
                <a:gd name="T12" fmla="*/ 96 w 145"/>
                <a:gd name="T13" fmla="*/ 221 h 292"/>
                <a:gd name="T14" fmla="*/ 108 w 145"/>
                <a:gd name="T15" fmla="*/ 210 h 292"/>
                <a:gd name="T16" fmla="*/ 120 w 145"/>
                <a:gd name="T17" fmla="*/ 201 h 292"/>
                <a:gd name="T18" fmla="*/ 128 w 145"/>
                <a:gd name="T19" fmla="*/ 190 h 292"/>
                <a:gd name="T20" fmla="*/ 132 w 145"/>
                <a:gd name="T21" fmla="*/ 179 h 292"/>
                <a:gd name="T22" fmla="*/ 140 w 145"/>
                <a:gd name="T23" fmla="*/ 168 h 292"/>
                <a:gd name="T24" fmla="*/ 144 w 145"/>
                <a:gd name="T25" fmla="*/ 157 h 292"/>
                <a:gd name="T26" fmla="*/ 140 w 145"/>
                <a:gd name="T27" fmla="*/ 146 h 292"/>
                <a:gd name="T28" fmla="*/ 136 w 145"/>
                <a:gd name="T29" fmla="*/ 134 h 292"/>
                <a:gd name="T30" fmla="*/ 128 w 145"/>
                <a:gd name="T31" fmla="*/ 120 h 292"/>
                <a:gd name="T32" fmla="*/ 124 w 145"/>
                <a:gd name="T33" fmla="*/ 109 h 292"/>
                <a:gd name="T34" fmla="*/ 120 w 145"/>
                <a:gd name="T35" fmla="*/ 92 h 292"/>
                <a:gd name="T36" fmla="*/ 116 w 145"/>
                <a:gd name="T37" fmla="*/ 78 h 292"/>
                <a:gd name="T38" fmla="*/ 108 w 145"/>
                <a:gd name="T39" fmla="*/ 67 h 292"/>
                <a:gd name="T40" fmla="*/ 104 w 145"/>
                <a:gd name="T41" fmla="*/ 56 h 292"/>
                <a:gd name="T42" fmla="*/ 100 w 145"/>
                <a:gd name="T43" fmla="*/ 45 h 292"/>
                <a:gd name="T44" fmla="*/ 96 w 145"/>
                <a:gd name="T45" fmla="*/ 34 h 292"/>
                <a:gd name="T46" fmla="*/ 92 w 145"/>
                <a:gd name="T47" fmla="*/ 22 h 292"/>
                <a:gd name="T48" fmla="*/ 84 w 145"/>
                <a:gd name="T49" fmla="*/ 11 h 292"/>
                <a:gd name="T50" fmla="*/ 80 w 145"/>
                <a:gd name="T51" fmla="*/ 0 h 292"/>
                <a:gd name="T52" fmla="*/ 76 w 145"/>
                <a:gd name="T53" fmla="*/ 11 h 292"/>
                <a:gd name="T54" fmla="*/ 76 w 145"/>
                <a:gd name="T55" fmla="*/ 22 h 292"/>
                <a:gd name="T56" fmla="*/ 76 w 145"/>
                <a:gd name="T57" fmla="*/ 34 h 292"/>
                <a:gd name="T58" fmla="*/ 72 w 145"/>
                <a:gd name="T59" fmla="*/ 45 h 292"/>
                <a:gd name="T60" fmla="*/ 64 w 145"/>
                <a:gd name="T61" fmla="*/ 56 h 292"/>
                <a:gd name="T62" fmla="*/ 56 w 145"/>
                <a:gd name="T63" fmla="*/ 67 h 292"/>
                <a:gd name="T64" fmla="*/ 44 w 145"/>
                <a:gd name="T65" fmla="*/ 78 h 292"/>
                <a:gd name="T66" fmla="*/ 32 w 145"/>
                <a:gd name="T67" fmla="*/ 90 h 292"/>
                <a:gd name="T68" fmla="*/ 24 w 145"/>
                <a:gd name="T69" fmla="*/ 101 h 292"/>
                <a:gd name="T70" fmla="*/ 16 w 145"/>
                <a:gd name="T71" fmla="*/ 112 h 292"/>
                <a:gd name="T72" fmla="*/ 8 w 145"/>
                <a:gd name="T73" fmla="*/ 123 h 292"/>
                <a:gd name="T74" fmla="*/ 4 w 145"/>
                <a:gd name="T75" fmla="*/ 134 h 292"/>
                <a:gd name="T76" fmla="*/ 0 w 145"/>
                <a:gd name="T77" fmla="*/ 146 h 292"/>
                <a:gd name="T78" fmla="*/ 0 w 145"/>
                <a:gd name="T79" fmla="*/ 157 h 292"/>
                <a:gd name="T80" fmla="*/ 0 w 145"/>
                <a:gd name="T81" fmla="*/ 168 h 292"/>
                <a:gd name="T82" fmla="*/ 0 w 145"/>
                <a:gd name="T83" fmla="*/ 179 h 292"/>
                <a:gd name="T84" fmla="*/ 0 w 145"/>
                <a:gd name="T85" fmla="*/ 190 h 292"/>
                <a:gd name="T86" fmla="*/ 4 w 145"/>
                <a:gd name="T87" fmla="*/ 201 h 292"/>
                <a:gd name="T88" fmla="*/ 4 w 145"/>
                <a:gd name="T89" fmla="*/ 213 h 292"/>
                <a:gd name="T90" fmla="*/ 4 w 145"/>
                <a:gd name="T91" fmla="*/ 224 h 292"/>
                <a:gd name="T92" fmla="*/ 8 w 145"/>
                <a:gd name="T93" fmla="*/ 235 h 292"/>
                <a:gd name="T94" fmla="*/ 12 w 145"/>
                <a:gd name="T95" fmla="*/ 246 h 292"/>
                <a:gd name="T96" fmla="*/ 12 w 145"/>
                <a:gd name="T97" fmla="*/ 257 h 292"/>
                <a:gd name="T98" fmla="*/ 16 w 145"/>
                <a:gd name="T99" fmla="*/ 269 h 292"/>
                <a:gd name="T100" fmla="*/ 24 w 145"/>
                <a:gd name="T101" fmla="*/ 280 h 29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145"/>
                <a:gd name="T154" fmla="*/ 0 h 292"/>
                <a:gd name="T155" fmla="*/ 145 w 145"/>
                <a:gd name="T156" fmla="*/ 292 h 292"/>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145" h="292">
                  <a:moveTo>
                    <a:pt x="24" y="291"/>
                  </a:moveTo>
                  <a:lnTo>
                    <a:pt x="24" y="285"/>
                  </a:lnTo>
                  <a:lnTo>
                    <a:pt x="24" y="280"/>
                  </a:lnTo>
                  <a:lnTo>
                    <a:pt x="28" y="274"/>
                  </a:lnTo>
                  <a:lnTo>
                    <a:pt x="36" y="266"/>
                  </a:lnTo>
                  <a:lnTo>
                    <a:pt x="44" y="263"/>
                  </a:lnTo>
                  <a:lnTo>
                    <a:pt x="52" y="257"/>
                  </a:lnTo>
                  <a:lnTo>
                    <a:pt x="60" y="249"/>
                  </a:lnTo>
                  <a:lnTo>
                    <a:pt x="68" y="243"/>
                  </a:lnTo>
                  <a:lnTo>
                    <a:pt x="72" y="238"/>
                  </a:lnTo>
                  <a:lnTo>
                    <a:pt x="80" y="235"/>
                  </a:lnTo>
                  <a:lnTo>
                    <a:pt x="84" y="229"/>
                  </a:lnTo>
                  <a:lnTo>
                    <a:pt x="88" y="224"/>
                  </a:lnTo>
                  <a:lnTo>
                    <a:pt x="96" y="221"/>
                  </a:lnTo>
                  <a:lnTo>
                    <a:pt x="104" y="215"/>
                  </a:lnTo>
                  <a:lnTo>
                    <a:pt x="108" y="210"/>
                  </a:lnTo>
                  <a:lnTo>
                    <a:pt x="116" y="207"/>
                  </a:lnTo>
                  <a:lnTo>
                    <a:pt x="120" y="201"/>
                  </a:lnTo>
                  <a:lnTo>
                    <a:pt x="124" y="196"/>
                  </a:lnTo>
                  <a:lnTo>
                    <a:pt x="128" y="190"/>
                  </a:lnTo>
                  <a:lnTo>
                    <a:pt x="132" y="185"/>
                  </a:lnTo>
                  <a:lnTo>
                    <a:pt x="132" y="179"/>
                  </a:lnTo>
                  <a:lnTo>
                    <a:pt x="136" y="173"/>
                  </a:lnTo>
                  <a:lnTo>
                    <a:pt x="140" y="168"/>
                  </a:lnTo>
                  <a:lnTo>
                    <a:pt x="140" y="162"/>
                  </a:lnTo>
                  <a:lnTo>
                    <a:pt x="144" y="157"/>
                  </a:lnTo>
                  <a:lnTo>
                    <a:pt x="144" y="151"/>
                  </a:lnTo>
                  <a:lnTo>
                    <a:pt x="140" y="146"/>
                  </a:lnTo>
                  <a:lnTo>
                    <a:pt x="136" y="140"/>
                  </a:lnTo>
                  <a:lnTo>
                    <a:pt x="136" y="134"/>
                  </a:lnTo>
                  <a:lnTo>
                    <a:pt x="132" y="126"/>
                  </a:lnTo>
                  <a:lnTo>
                    <a:pt x="128" y="120"/>
                  </a:lnTo>
                  <a:lnTo>
                    <a:pt x="128" y="115"/>
                  </a:lnTo>
                  <a:lnTo>
                    <a:pt x="124" y="109"/>
                  </a:lnTo>
                  <a:lnTo>
                    <a:pt x="124" y="101"/>
                  </a:lnTo>
                  <a:lnTo>
                    <a:pt x="120" y="92"/>
                  </a:lnTo>
                  <a:lnTo>
                    <a:pt x="116" y="87"/>
                  </a:lnTo>
                  <a:lnTo>
                    <a:pt x="116" y="78"/>
                  </a:lnTo>
                  <a:lnTo>
                    <a:pt x="112" y="73"/>
                  </a:lnTo>
                  <a:lnTo>
                    <a:pt x="108" y="67"/>
                  </a:lnTo>
                  <a:lnTo>
                    <a:pt x="104" y="62"/>
                  </a:lnTo>
                  <a:lnTo>
                    <a:pt x="104" y="56"/>
                  </a:lnTo>
                  <a:lnTo>
                    <a:pt x="100" y="50"/>
                  </a:lnTo>
                  <a:lnTo>
                    <a:pt x="100" y="45"/>
                  </a:lnTo>
                  <a:lnTo>
                    <a:pt x="96" y="39"/>
                  </a:lnTo>
                  <a:lnTo>
                    <a:pt x="96" y="34"/>
                  </a:lnTo>
                  <a:lnTo>
                    <a:pt x="92" y="28"/>
                  </a:lnTo>
                  <a:lnTo>
                    <a:pt x="92" y="22"/>
                  </a:lnTo>
                  <a:lnTo>
                    <a:pt x="88" y="17"/>
                  </a:lnTo>
                  <a:lnTo>
                    <a:pt x="84" y="11"/>
                  </a:lnTo>
                  <a:lnTo>
                    <a:pt x="80" y="6"/>
                  </a:lnTo>
                  <a:lnTo>
                    <a:pt x="80" y="0"/>
                  </a:lnTo>
                  <a:lnTo>
                    <a:pt x="76" y="6"/>
                  </a:lnTo>
                  <a:lnTo>
                    <a:pt x="76" y="11"/>
                  </a:lnTo>
                  <a:lnTo>
                    <a:pt x="76" y="17"/>
                  </a:lnTo>
                  <a:lnTo>
                    <a:pt x="76" y="22"/>
                  </a:lnTo>
                  <a:lnTo>
                    <a:pt x="76" y="28"/>
                  </a:lnTo>
                  <a:lnTo>
                    <a:pt x="76" y="34"/>
                  </a:lnTo>
                  <a:lnTo>
                    <a:pt x="76" y="39"/>
                  </a:lnTo>
                  <a:lnTo>
                    <a:pt x="72" y="45"/>
                  </a:lnTo>
                  <a:lnTo>
                    <a:pt x="68" y="50"/>
                  </a:lnTo>
                  <a:lnTo>
                    <a:pt x="64" y="56"/>
                  </a:lnTo>
                  <a:lnTo>
                    <a:pt x="60" y="62"/>
                  </a:lnTo>
                  <a:lnTo>
                    <a:pt x="56" y="67"/>
                  </a:lnTo>
                  <a:lnTo>
                    <a:pt x="52" y="73"/>
                  </a:lnTo>
                  <a:lnTo>
                    <a:pt x="44" y="78"/>
                  </a:lnTo>
                  <a:lnTo>
                    <a:pt x="40" y="84"/>
                  </a:lnTo>
                  <a:lnTo>
                    <a:pt x="32" y="90"/>
                  </a:lnTo>
                  <a:lnTo>
                    <a:pt x="28" y="95"/>
                  </a:lnTo>
                  <a:lnTo>
                    <a:pt x="24" y="101"/>
                  </a:lnTo>
                  <a:lnTo>
                    <a:pt x="20" y="106"/>
                  </a:lnTo>
                  <a:lnTo>
                    <a:pt x="16" y="112"/>
                  </a:lnTo>
                  <a:lnTo>
                    <a:pt x="12" y="118"/>
                  </a:lnTo>
                  <a:lnTo>
                    <a:pt x="8" y="123"/>
                  </a:lnTo>
                  <a:lnTo>
                    <a:pt x="4" y="129"/>
                  </a:lnTo>
                  <a:lnTo>
                    <a:pt x="4" y="134"/>
                  </a:lnTo>
                  <a:lnTo>
                    <a:pt x="0" y="140"/>
                  </a:lnTo>
                  <a:lnTo>
                    <a:pt x="0" y="146"/>
                  </a:lnTo>
                  <a:lnTo>
                    <a:pt x="0" y="151"/>
                  </a:lnTo>
                  <a:lnTo>
                    <a:pt x="0" y="157"/>
                  </a:lnTo>
                  <a:lnTo>
                    <a:pt x="0" y="162"/>
                  </a:lnTo>
                  <a:lnTo>
                    <a:pt x="0" y="168"/>
                  </a:lnTo>
                  <a:lnTo>
                    <a:pt x="0" y="173"/>
                  </a:lnTo>
                  <a:lnTo>
                    <a:pt x="0" y="179"/>
                  </a:lnTo>
                  <a:lnTo>
                    <a:pt x="0" y="185"/>
                  </a:lnTo>
                  <a:lnTo>
                    <a:pt x="0" y="190"/>
                  </a:lnTo>
                  <a:lnTo>
                    <a:pt x="0" y="196"/>
                  </a:lnTo>
                  <a:lnTo>
                    <a:pt x="4" y="201"/>
                  </a:lnTo>
                  <a:lnTo>
                    <a:pt x="4" y="207"/>
                  </a:lnTo>
                  <a:lnTo>
                    <a:pt x="4" y="213"/>
                  </a:lnTo>
                  <a:lnTo>
                    <a:pt x="4" y="218"/>
                  </a:lnTo>
                  <a:lnTo>
                    <a:pt x="4" y="224"/>
                  </a:lnTo>
                  <a:lnTo>
                    <a:pt x="4" y="229"/>
                  </a:lnTo>
                  <a:lnTo>
                    <a:pt x="8" y="235"/>
                  </a:lnTo>
                  <a:lnTo>
                    <a:pt x="8" y="241"/>
                  </a:lnTo>
                  <a:lnTo>
                    <a:pt x="12" y="246"/>
                  </a:lnTo>
                  <a:lnTo>
                    <a:pt x="12" y="252"/>
                  </a:lnTo>
                  <a:lnTo>
                    <a:pt x="12" y="257"/>
                  </a:lnTo>
                  <a:lnTo>
                    <a:pt x="12" y="263"/>
                  </a:lnTo>
                  <a:lnTo>
                    <a:pt x="16" y="269"/>
                  </a:lnTo>
                  <a:lnTo>
                    <a:pt x="20" y="274"/>
                  </a:lnTo>
                  <a:lnTo>
                    <a:pt x="24" y="280"/>
                  </a:lnTo>
                  <a:lnTo>
                    <a:pt x="24" y="285"/>
                  </a:lnTo>
                </a:path>
              </a:pathLst>
            </a:custGeom>
            <a:solidFill>
              <a:srgbClr val="FF5008"/>
            </a:solidFill>
            <a:ln w="25400" cap="rnd">
              <a:solidFill>
                <a:srgbClr val="FE9B03"/>
              </a:solidFill>
              <a:round/>
              <a:headEnd/>
              <a:tailEnd/>
            </a:ln>
          </p:spPr>
          <p:txBody>
            <a:bodyPr/>
            <a:lstStyle/>
            <a:p>
              <a:pPr algn="r" eaLnBrk="0" hangingPunct="0"/>
              <a:endParaRPr lang="en-US" sz="4400" b="1" dirty="0">
                <a:solidFill>
                  <a:srgbClr val="0000FF"/>
                </a:solidFill>
                <a:latin typeface="Arial" panose="020B0604020202020204" pitchFamily="34" charset="0"/>
              </a:endParaRPr>
            </a:p>
          </p:txBody>
        </p:sp>
        <p:sp>
          <p:nvSpPr>
            <p:cNvPr id="25750" name="Freeform 181"/>
            <p:cNvSpPr>
              <a:spLocks/>
            </p:cNvSpPr>
            <p:nvPr/>
          </p:nvSpPr>
          <p:spPr bwMode="auto">
            <a:xfrm>
              <a:off x="2201" y="1586"/>
              <a:ext cx="232" cy="313"/>
            </a:xfrm>
            <a:custGeom>
              <a:avLst/>
              <a:gdLst>
                <a:gd name="T0" fmla="*/ 94 w 232"/>
                <a:gd name="T1" fmla="*/ 306 h 313"/>
                <a:gd name="T2" fmla="*/ 98 w 232"/>
                <a:gd name="T3" fmla="*/ 294 h 313"/>
                <a:gd name="T4" fmla="*/ 117 w 232"/>
                <a:gd name="T5" fmla="*/ 282 h 313"/>
                <a:gd name="T6" fmla="*/ 135 w 232"/>
                <a:gd name="T7" fmla="*/ 267 h 313"/>
                <a:gd name="T8" fmla="*/ 149 w 232"/>
                <a:gd name="T9" fmla="*/ 255 h 313"/>
                <a:gd name="T10" fmla="*/ 162 w 232"/>
                <a:gd name="T11" fmla="*/ 246 h 313"/>
                <a:gd name="T12" fmla="*/ 177 w 232"/>
                <a:gd name="T13" fmla="*/ 237 h 313"/>
                <a:gd name="T14" fmla="*/ 190 w 232"/>
                <a:gd name="T15" fmla="*/ 225 h 313"/>
                <a:gd name="T16" fmla="*/ 203 w 232"/>
                <a:gd name="T17" fmla="*/ 216 h 313"/>
                <a:gd name="T18" fmla="*/ 213 w 232"/>
                <a:gd name="T19" fmla="*/ 204 h 313"/>
                <a:gd name="T20" fmla="*/ 218 w 232"/>
                <a:gd name="T21" fmla="*/ 192 h 313"/>
                <a:gd name="T22" fmla="*/ 226 w 232"/>
                <a:gd name="T23" fmla="*/ 180 h 313"/>
                <a:gd name="T24" fmla="*/ 231 w 232"/>
                <a:gd name="T25" fmla="*/ 168 h 313"/>
                <a:gd name="T26" fmla="*/ 226 w 232"/>
                <a:gd name="T27" fmla="*/ 156 h 313"/>
                <a:gd name="T28" fmla="*/ 221 w 232"/>
                <a:gd name="T29" fmla="*/ 144 h 313"/>
                <a:gd name="T30" fmla="*/ 213 w 232"/>
                <a:gd name="T31" fmla="*/ 129 h 313"/>
                <a:gd name="T32" fmla="*/ 208 w 232"/>
                <a:gd name="T33" fmla="*/ 118 h 313"/>
                <a:gd name="T34" fmla="*/ 203 w 232"/>
                <a:gd name="T35" fmla="*/ 99 h 313"/>
                <a:gd name="T36" fmla="*/ 200 w 232"/>
                <a:gd name="T37" fmla="*/ 84 h 313"/>
                <a:gd name="T38" fmla="*/ 190 w 232"/>
                <a:gd name="T39" fmla="*/ 72 h 313"/>
                <a:gd name="T40" fmla="*/ 185 w 232"/>
                <a:gd name="T41" fmla="*/ 60 h 313"/>
                <a:gd name="T42" fmla="*/ 180 w 232"/>
                <a:gd name="T43" fmla="*/ 48 h 313"/>
                <a:gd name="T44" fmla="*/ 181 w 232"/>
                <a:gd name="T45" fmla="*/ 100 h 313"/>
                <a:gd name="T46" fmla="*/ 172 w 232"/>
                <a:gd name="T47" fmla="*/ 24 h 313"/>
                <a:gd name="T48" fmla="*/ 162 w 232"/>
                <a:gd name="T49" fmla="*/ 12 h 313"/>
                <a:gd name="T50" fmla="*/ 158 w 232"/>
                <a:gd name="T51" fmla="*/ 0 h 313"/>
                <a:gd name="T52" fmla="*/ 154 w 232"/>
                <a:gd name="T53" fmla="*/ 12 h 313"/>
                <a:gd name="T54" fmla="*/ 154 w 232"/>
                <a:gd name="T55" fmla="*/ 24 h 313"/>
                <a:gd name="T56" fmla="*/ 154 w 232"/>
                <a:gd name="T57" fmla="*/ 36 h 313"/>
                <a:gd name="T58" fmla="*/ 149 w 232"/>
                <a:gd name="T59" fmla="*/ 48 h 313"/>
                <a:gd name="T60" fmla="*/ 139 w 232"/>
                <a:gd name="T61" fmla="*/ 60 h 313"/>
                <a:gd name="T62" fmla="*/ 131 w 232"/>
                <a:gd name="T63" fmla="*/ 72 h 313"/>
                <a:gd name="T64" fmla="*/ 117 w 232"/>
                <a:gd name="T65" fmla="*/ 84 h 313"/>
                <a:gd name="T66" fmla="*/ 103 w 232"/>
                <a:gd name="T67" fmla="*/ 96 h 313"/>
                <a:gd name="T68" fmla="*/ 94 w 232"/>
                <a:gd name="T69" fmla="*/ 108 h 313"/>
                <a:gd name="T70" fmla="*/ 85 w 232"/>
                <a:gd name="T71" fmla="*/ 120 h 313"/>
                <a:gd name="T72" fmla="*/ 76 w 232"/>
                <a:gd name="T73" fmla="*/ 132 h 313"/>
                <a:gd name="T74" fmla="*/ 71 w 232"/>
                <a:gd name="T75" fmla="*/ 144 h 313"/>
                <a:gd name="T76" fmla="*/ 67 w 232"/>
                <a:gd name="T77" fmla="*/ 156 h 313"/>
                <a:gd name="T78" fmla="*/ 67 w 232"/>
                <a:gd name="T79" fmla="*/ 168 h 313"/>
                <a:gd name="T80" fmla="*/ 67 w 232"/>
                <a:gd name="T81" fmla="*/ 180 h 313"/>
                <a:gd name="T82" fmla="*/ 67 w 232"/>
                <a:gd name="T83" fmla="*/ 192 h 313"/>
                <a:gd name="T84" fmla="*/ 67 w 232"/>
                <a:gd name="T85" fmla="*/ 204 h 313"/>
                <a:gd name="T86" fmla="*/ 71 w 232"/>
                <a:gd name="T87" fmla="*/ 216 h 313"/>
                <a:gd name="T88" fmla="*/ 71 w 232"/>
                <a:gd name="T89" fmla="*/ 228 h 313"/>
                <a:gd name="T90" fmla="*/ 71 w 232"/>
                <a:gd name="T91" fmla="*/ 240 h 313"/>
                <a:gd name="T92" fmla="*/ 76 w 232"/>
                <a:gd name="T93" fmla="*/ 252 h 313"/>
                <a:gd name="T94" fmla="*/ 80 w 232"/>
                <a:gd name="T95" fmla="*/ 264 h 313"/>
                <a:gd name="T96" fmla="*/ 80 w 232"/>
                <a:gd name="T97" fmla="*/ 276 h 313"/>
                <a:gd name="T98" fmla="*/ 85 w 232"/>
                <a:gd name="T99" fmla="*/ 288 h 313"/>
                <a:gd name="T100" fmla="*/ 94 w 232"/>
                <a:gd name="T101" fmla="*/ 300 h 313"/>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232"/>
                <a:gd name="T154" fmla="*/ 0 h 313"/>
                <a:gd name="T155" fmla="*/ 232 w 232"/>
                <a:gd name="T156" fmla="*/ 313 h 313"/>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232" h="313">
                  <a:moveTo>
                    <a:pt x="94" y="312"/>
                  </a:moveTo>
                  <a:lnTo>
                    <a:pt x="94" y="306"/>
                  </a:lnTo>
                  <a:lnTo>
                    <a:pt x="94" y="300"/>
                  </a:lnTo>
                  <a:lnTo>
                    <a:pt x="98" y="294"/>
                  </a:lnTo>
                  <a:lnTo>
                    <a:pt x="108" y="285"/>
                  </a:lnTo>
                  <a:lnTo>
                    <a:pt x="117" y="282"/>
                  </a:lnTo>
                  <a:lnTo>
                    <a:pt x="0" y="276"/>
                  </a:lnTo>
                  <a:lnTo>
                    <a:pt x="135" y="267"/>
                  </a:lnTo>
                  <a:lnTo>
                    <a:pt x="144" y="261"/>
                  </a:lnTo>
                  <a:lnTo>
                    <a:pt x="149" y="255"/>
                  </a:lnTo>
                  <a:lnTo>
                    <a:pt x="158" y="252"/>
                  </a:lnTo>
                  <a:lnTo>
                    <a:pt x="162" y="246"/>
                  </a:lnTo>
                  <a:lnTo>
                    <a:pt x="167" y="240"/>
                  </a:lnTo>
                  <a:lnTo>
                    <a:pt x="177" y="237"/>
                  </a:lnTo>
                  <a:lnTo>
                    <a:pt x="185" y="231"/>
                  </a:lnTo>
                  <a:lnTo>
                    <a:pt x="190" y="225"/>
                  </a:lnTo>
                  <a:lnTo>
                    <a:pt x="200" y="222"/>
                  </a:lnTo>
                  <a:lnTo>
                    <a:pt x="203" y="216"/>
                  </a:lnTo>
                  <a:lnTo>
                    <a:pt x="208" y="210"/>
                  </a:lnTo>
                  <a:lnTo>
                    <a:pt x="213" y="204"/>
                  </a:lnTo>
                  <a:lnTo>
                    <a:pt x="218" y="198"/>
                  </a:lnTo>
                  <a:lnTo>
                    <a:pt x="218" y="192"/>
                  </a:lnTo>
                  <a:lnTo>
                    <a:pt x="221" y="186"/>
                  </a:lnTo>
                  <a:lnTo>
                    <a:pt x="226" y="180"/>
                  </a:lnTo>
                  <a:lnTo>
                    <a:pt x="226" y="174"/>
                  </a:lnTo>
                  <a:lnTo>
                    <a:pt x="231" y="168"/>
                  </a:lnTo>
                  <a:lnTo>
                    <a:pt x="231" y="162"/>
                  </a:lnTo>
                  <a:lnTo>
                    <a:pt x="226" y="156"/>
                  </a:lnTo>
                  <a:lnTo>
                    <a:pt x="221" y="150"/>
                  </a:lnTo>
                  <a:lnTo>
                    <a:pt x="221" y="144"/>
                  </a:lnTo>
                  <a:lnTo>
                    <a:pt x="218" y="135"/>
                  </a:lnTo>
                  <a:lnTo>
                    <a:pt x="213" y="129"/>
                  </a:lnTo>
                  <a:lnTo>
                    <a:pt x="213" y="123"/>
                  </a:lnTo>
                  <a:lnTo>
                    <a:pt x="208" y="118"/>
                  </a:lnTo>
                  <a:lnTo>
                    <a:pt x="208" y="108"/>
                  </a:lnTo>
                  <a:lnTo>
                    <a:pt x="203" y="99"/>
                  </a:lnTo>
                  <a:lnTo>
                    <a:pt x="200" y="93"/>
                  </a:lnTo>
                  <a:lnTo>
                    <a:pt x="200" y="84"/>
                  </a:lnTo>
                  <a:lnTo>
                    <a:pt x="195" y="78"/>
                  </a:lnTo>
                  <a:lnTo>
                    <a:pt x="190" y="72"/>
                  </a:lnTo>
                  <a:lnTo>
                    <a:pt x="185" y="66"/>
                  </a:lnTo>
                  <a:lnTo>
                    <a:pt x="185" y="60"/>
                  </a:lnTo>
                  <a:lnTo>
                    <a:pt x="180" y="54"/>
                  </a:lnTo>
                  <a:lnTo>
                    <a:pt x="180" y="48"/>
                  </a:lnTo>
                  <a:lnTo>
                    <a:pt x="177" y="42"/>
                  </a:lnTo>
                  <a:lnTo>
                    <a:pt x="181" y="100"/>
                  </a:lnTo>
                  <a:lnTo>
                    <a:pt x="172" y="30"/>
                  </a:lnTo>
                  <a:lnTo>
                    <a:pt x="172" y="24"/>
                  </a:lnTo>
                  <a:lnTo>
                    <a:pt x="167" y="18"/>
                  </a:lnTo>
                  <a:lnTo>
                    <a:pt x="162" y="12"/>
                  </a:lnTo>
                  <a:lnTo>
                    <a:pt x="158" y="6"/>
                  </a:lnTo>
                  <a:lnTo>
                    <a:pt x="158" y="0"/>
                  </a:lnTo>
                  <a:lnTo>
                    <a:pt x="100" y="122"/>
                  </a:lnTo>
                  <a:lnTo>
                    <a:pt x="154" y="12"/>
                  </a:lnTo>
                  <a:lnTo>
                    <a:pt x="154" y="18"/>
                  </a:lnTo>
                  <a:lnTo>
                    <a:pt x="154" y="24"/>
                  </a:lnTo>
                  <a:lnTo>
                    <a:pt x="154" y="30"/>
                  </a:lnTo>
                  <a:lnTo>
                    <a:pt x="154" y="36"/>
                  </a:lnTo>
                  <a:lnTo>
                    <a:pt x="154" y="42"/>
                  </a:lnTo>
                  <a:lnTo>
                    <a:pt x="149" y="48"/>
                  </a:lnTo>
                  <a:lnTo>
                    <a:pt x="144" y="54"/>
                  </a:lnTo>
                  <a:lnTo>
                    <a:pt x="139" y="60"/>
                  </a:lnTo>
                  <a:lnTo>
                    <a:pt x="135" y="66"/>
                  </a:lnTo>
                  <a:lnTo>
                    <a:pt x="131" y="72"/>
                  </a:lnTo>
                  <a:lnTo>
                    <a:pt x="126" y="78"/>
                  </a:lnTo>
                  <a:lnTo>
                    <a:pt x="117" y="84"/>
                  </a:lnTo>
                  <a:lnTo>
                    <a:pt x="112" y="90"/>
                  </a:lnTo>
                  <a:lnTo>
                    <a:pt x="103" y="96"/>
                  </a:lnTo>
                  <a:lnTo>
                    <a:pt x="98" y="102"/>
                  </a:lnTo>
                  <a:lnTo>
                    <a:pt x="94" y="108"/>
                  </a:lnTo>
                  <a:lnTo>
                    <a:pt x="89" y="114"/>
                  </a:lnTo>
                  <a:lnTo>
                    <a:pt x="85" y="120"/>
                  </a:lnTo>
                  <a:lnTo>
                    <a:pt x="80" y="126"/>
                  </a:lnTo>
                  <a:lnTo>
                    <a:pt x="76" y="132"/>
                  </a:lnTo>
                  <a:lnTo>
                    <a:pt x="71" y="138"/>
                  </a:lnTo>
                  <a:lnTo>
                    <a:pt x="71" y="144"/>
                  </a:lnTo>
                  <a:lnTo>
                    <a:pt x="67" y="150"/>
                  </a:lnTo>
                  <a:lnTo>
                    <a:pt x="67" y="156"/>
                  </a:lnTo>
                  <a:lnTo>
                    <a:pt x="67" y="162"/>
                  </a:lnTo>
                  <a:lnTo>
                    <a:pt x="67" y="168"/>
                  </a:lnTo>
                  <a:lnTo>
                    <a:pt x="67" y="174"/>
                  </a:lnTo>
                  <a:lnTo>
                    <a:pt x="67" y="180"/>
                  </a:lnTo>
                  <a:lnTo>
                    <a:pt x="67" y="186"/>
                  </a:lnTo>
                  <a:lnTo>
                    <a:pt x="67" y="192"/>
                  </a:lnTo>
                  <a:lnTo>
                    <a:pt x="67" y="198"/>
                  </a:lnTo>
                  <a:lnTo>
                    <a:pt x="67" y="204"/>
                  </a:lnTo>
                  <a:lnTo>
                    <a:pt x="67" y="210"/>
                  </a:lnTo>
                  <a:lnTo>
                    <a:pt x="71" y="216"/>
                  </a:lnTo>
                  <a:lnTo>
                    <a:pt x="71" y="222"/>
                  </a:lnTo>
                  <a:lnTo>
                    <a:pt x="71" y="228"/>
                  </a:lnTo>
                  <a:lnTo>
                    <a:pt x="71" y="234"/>
                  </a:lnTo>
                  <a:lnTo>
                    <a:pt x="71" y="240"/>
                  </a:lnTo>
                  <a:lnTo>
                    <a:pt x="71" y="246"/>
                  </a:lnTo>
                  <a:lnTo>
                    <a:pt x="76" y="252"/>
                  </a:lnTo>
                  <a:lnTo>
                    <a:pt x="76" y="258"/>
                  </a:lnTo>
                  <a:lnTo>
                    <a:pt x="80" y="264"/>
                  </a:lnTo>
                  <a:lnTo>
                    <a:pt x="80" y="270"/>
                  </a:lnTo>
                  <a:lnTo>
                    <a:pt x="80" y="276"/>
                  </a:lnTo>
                  <a:lnTo>
                    <a:pt x="80" y="282"/>
                  </a:lnTo>
                  <a:lnTo>
                    <a:pt x="85" y="288"/>
                  </a:lnTo>
                  <a:lnTo>
                    <a:pt x="89" y="294"/>
                  </a:lnTo>
                  <a:lnTo>
                    <a:pt x="94" y="300"/>
                  </a:lnTo>
                  <a:lnTo>
                    <a:pt x="94" y="306"/>
                  </a:lnTo>
                </a:path>
              </a:pathLst>
            </a:custGeom>
            <a:solidFill>
              <a:srgbClr val="FF6600"/>
            </a:solidFill>
            <a:ln w="25400" cap="rnd">
              <a:solidFill>
                <a:srgbClr val="FAFD00"/>
              </a:solidFill>
              <a:round/>
              <a:headEnd/>
              <a:tailEnd/>
            </a:ln>
          </p:spPr>
          <p:txBody>
            <a:bodyPr/>
            <a:lstStyle/>
            <a:p>
              <a:pPr algn="r" eaLnBrk="0" hangingPunct="0"/>
              <a:endParaRPr lang="en-US" sz="4400" b="1" dirty="0">
                <a:solidFill>
                  <a:srgbClr val="0000FF"/>
                </a:solidFill>
                <a:latin typeface="Arial" panose="020B0604020202020204" pitchFamily="34" charset="0"/>
              </a:endParaRPr>
            </a:p>
          </p:txBody>
        </p:sp>
        <p:sp>
          <p:nvSpPr>
            <p:cNvPr id="25751" name="Freeform 182"/>
            <p:cNvSpPr>
              <a:spLocks/>
            </p:cNvSpPr>
            <p:nvPr/>
          </p:nvSpPr>
          <p:spPr bwMode="auto">
            <a:xfrm>
              <a:off x="2280" y="1681"/>
              <a:ext cx="189" cy="291"/>
            </a:xfrm>
            <a:custGeom>
              <a:avLst/>
              <a:gdLst>
                <a:gd name="T0" fmla="*/ 31 w 189"/>
                <a:gd name="T1" fmla="*/ 284 h 291"/>
                <a:gd name="T2" fmla="*/ 37 w 189"/>
                <a:gd name="T3" fmla="*/ 273 h 291"/>
                <a:gd name="T4" fmla="*/ 57 w 189"/>
                <a:gd name="T5" fmla="*/ 262 h 291"/>
                <a:gd name="T6" fmla="*/ 78 w 189"/>
                <a:gd name="T7" fmla="*/ 248 h 291"/>
                <a:gd name="T8" fmla="*/ 94 w 189"/>
                <a:gd name="T9" fmla="*/ 237 h 291"/>
                <a:gd name="T10" fmla="*/ 110 w 189"/>
                <a:gd name="T11" fmla="*/ 229 h 291"/>
                <a:gd name="T12" fmla="*/ 125 w 189"/>
                <a:gd name="T13" fmla="*/ 220 h 291"/>
                <a:gd name="T14" fmla="*/ 141 w 189"/>
                <a:gd name="T15" fmla="*/ 209 h 291"/>
                <a:gd name="T16" fmla="*/ 157 w 189"/>
                <a:gd name="T17" fmla="*/ 201 h 291"/>
                <a:gd name="T18" fmla="*/ 167 w 189"/>
                <a:gd name="T19" fmla="*/ 190 h 291"/>
                <a:gd name="T20" fmla="*/ 172 w 189"/>
                <a:gd name="T21" fmla="*/ 178 h 291"/>
                <a:gd name="T22" fmla="*/ 183 w 189"/>
                <a:gd name="T23" fmla="*/ 167 h 291"/>
                <a:gd name="T24" fmla="*/ 188 w 189"/>
                <a:gd name="T25" fmla="*/ 156 h 291"/>
                <a:gd name="T26" fmla="*/ 183 w 189"/>
                <a:gd name="T27" fmla="*/ 145 h 291"/>
                <a:gd name="T28" fmla="*/ 178 w 189"/>
                <a:gd name="T29" fmla="*/ 134 h 291"/>
                <a:gd name="T30" fmla="*/ 167 w 189"/>
                <a:gd name="T31" fmla="*/ 120 h 291"/>
                <a:gd name="T32" fmla="*/ 162 w 189"/>
                <a:gd name="T33" fmla="*/ 109 h 291"/>
                <a:gd name="T34" fmla="*/ 157 w 189"/>
                <a:gd name="T35" fmla="*/ 92 h 291"/>
                <a:gd name="T36" fmla="*/ 151 w 189"/>
                <a:gd name="T37" fmla="*/ 78 h 291"/>
                <a:gd name="T38" fmla="*/ 141 w 189"/>
                <a:gd name="T39" fmla="*/ 67 h 291"/>
                <a:gd name="T40" fmla="*/ 136 w 189"/>
                <a:gd name="T41" fmla="*/ 56 h 291"/>
                <a:gd name="T42" fmla="*/ 131 w 189"/>
                <a:gd name="T43" fmla="*/ 45 h 291"/>
                <a:gd name="T44" fmla="*/ 125 w 189"/>
                <a:gd name="T45" fmla="*/ 33 h 291"/>
                <a:gd name="T46" fmla="*/ 120 w 189"/>
                <a:gd name="T47" fmla="*/ 22 h 291"/>
                <a:gd name="T48" fmla="*/ 110 w 189"/>
                <a:gd name="T49" fmla="*/ 11 h 291"/>
                <a:gd name="T50" fmla="*/ 104 w 189"/>
                <a:gd name="T51" fmla="*/ 0 h 291"/>
                <a:gd name="T52" fmla="*/ 99 w 189"/>
                <a:gd name="T53" fmla="*/ 11 h 291"/>
                <a:gd name="T54" fmla="*/ 99 w 189"/>
                <a:gd name="T55" fmla="*/ 22 h 291"/>
                <a:gd name="T56" fmla="*/ 99 w 189"/>
                <a:gd name="T57" fmla="*/ 33 h 291"/>
                <a:gd name="T58" fmla="*/ 94 w 189"/>
                <a:gd name="T59" fmla="*/ 45 h 291"/>
                <a:gd name="T60" fmla="*/ 84 w 189"/>
                <a:gd name="T61" fmla="*/ 56 h 291"/>
                <a:gd name="T62" fmla="*/ 73 w 189"/>
                <a:gd name="T63" fmla="*/ 67 h 291"/>
                <a:gd name="T64" fmla="*/ 57 w 189"/>
                <a:gd name="T65" fmla="*/ 78 h 291"/>
                <a:gd name="T66" fmla="*/ 42 w 189"/>
                <a:gd name="T67" fmla="*/ 89 h 291"/>
                <a:gd name="T68" fmla="*/ 31 w 189"/>
                <a:gd name="T69" fmla="*/ 100 h 291"/>
                <a:gd name="T70" fmla="*/ 21 w 189"/>
                <a:gd name="T71" fmla="*/ 112 h 291"/>
                <a:gd name="T72" fmla="*/ 10 w 189"/>
                <a:gd name="T73" fmla="*/ 123 h 291"/>
                <a:gd name="T74" fmla="*/ 5 w 189"/>
                <a:gd name="T75" fmla="*/ 134 h 291"/>
                <a:gd name="T76" fmla="*/ 0 w 189"/>
                <a:gd name="T77" fmla="*/ 145 h 291"/>
                <a:gd name="T78" fmla="*/ 0 w 189"/>
                <a:gd name="T79" fmla="*/ 156 h 291"/>
                <a:gd name="T80" fmla="*/ 0 w 189"/>
                <a:gd name="T81" fmla="*/ 167 h 291"/>
                <a:gd name="T82" fmla="*/ 0 w 189"/>
                <a:gd name="T83" fmla="*/ 178 h 291"/>
                <a:gd name="T84" fmla="*/ 0 w 189"/>
                <a:gd name="T85" fmla="*/ 190 h 291"/>
                <a:gd name="T86" fmla="*/ 5 w 189"/>
                <a:gd name="T87" fmla="*/ 201 h 291"/>
                <a:gd name="T88" fmla="*/ 5 w 189"/>
                <a:gd name="T89" fmla="*/ 212 h 291"/>
                <a:gd name="T90" fmla="*/ 5 w 189"/>
                <a:gd name="T91" fmla="*/ 223 h 291"/>
                <a:gd name="T92" fmla="*/ 10 w 189"/>
                <a:gd name="T93" fmla="*/ 234 h 291"/>
                <a:gd name="T94" fmla="*/ 16 w 189"/>
                <a:gd name="T95" fmla="*/ 245 h 291"/>
                <a:gd name="T96" fmla="*/ 16 w 189"/>
                <a:gd name="T97" fmla="*/ 257 h 291"/>
                <a:gd name="T98" fmla="*/ 21 w 189"/>
                <a:gd name="T99" fmla="*/ 268 h 291"/>
                <a:gd name="T100" fmla="*/ 31 w 189"/>
                <a:gd name="T101" fmla="*/ 279 h 291"/>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189"/>
                <a:gd name="T154" fmla="*/ 0 h 291"/>
                <a:gd name="T155" fmla="*/ 189 w 189"/>
                <a:gd name="T156" fmla="*/ 291 h 291"/>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189" h="291">
                  <a:moveTo>
                    <a:pt x="31" y="290"/>
                  </a:moveTo>
                  <a:lnTo>
                    <a:pt x="31" y="284"/>
                  </a:lnTo>
                  <a:lnTo>
                    <a:pt x="31" y="279"/>
                  </a:lnTo>
                  <a:lnTo>
                    <a:pt x="37" y="273"/>
                  </a:lnTo>
                  <a:lnTo>
                    <a:pt x="47" y="265"/>
                  </a:lnTo>
                  <a:lnTo>
                    <a:pt x="57" y="262"/>
                  </a:lnTo>
                  <a:lnTo>
                    <a:pt x="68" y="257"/>
                  </a:lnTo>
                  <a:lnTo>
                    <a:pt x="78" y="248"/>
                  </a:lnTo>
                  <a:lnTo>
                    <a:pt x="89" y="243"/>
                  </a:lnTo>
                  <a:lnTo>
                    <a:pt x="94" y="237"/>
                  </a:lnTo>
                  <a:lnTo>
                    <a:pt x="104" y="234"/>
                  </a:lnTo>
                  <a:lnTo>
                    <a:pt x="110" y="229"/>
                  </a:lnTo>
                  <a:lnTo>
                    <a:pt x="115" y="223"/>
                  </a:lnTo>
                  <a:lnTo>
                    <a:pt x="125" y="220"/>
                  </a:lnTo>
                  <a:lnTo>
                    <a:pt x="136" y="215"/>
                  </a:lnTo>
                  <a:lnTo>
                    <a:pt x="141" y="209"/>
                  </a:lnTo>
                  <a:lnTo>
                    <a:pt x="151" y="206"/>
                  </a:lnTo>
                  <a:lnTo>
                    <a:pt x="157" y="201"/>
                  </a:lnTo>
                  <a:lnTo>
                    <a:pt x="162" y="195"/>
                  </a:lnTo>
                  <a:lnTo>
                    <a:pt x="167" y="190"/>
                  </a:lnTo>
                  <a:lnTo>
                    <a:pt x="172" y="184"/>
                  </a:lnTo>
                  <a:lnTo>
                    <a:pt x="172" y="178"/>
                  </a:lnTo>
                  <a:lnTo>
                    <a:pt x="178" y="173"/>
                  </a:lnTo>
                  <a:lnTo>
                    <a:pt x="183" y="167"/>
                  </a:lnTo>
                  <a:lnTo>
                    <a:pt x="183" y="162"/>
                  </a:lnTo>
                  <a:lnTo>
                    <a:pt x="188" y="156"/>
                  </a:lnTo>
                  <a:lnTo>
                    <a:pt x="188" y="151"/>
                  </a:lnTo>
                  <a:lnTo>
                    <a:pt x="183" y="145"/>
                  </a:lnTo>
                  <a:lnTo>
                    <a:pt x="178" y="139"/>
                  </a:lnTo>
                  <a:lnTo>
                    <a:pt x="178" y="134"/>
                  </a:lnTo>
                  <a:lnTo>
                    <a:pt x="172" y="125"/>
                  </a:lnTo>
                  <a:lnTo>
                    <a:pt x="167" y="120"/>
                  </a:lnTo>
                  <a:lnTo>
                    <a:pt x="167" y="114"/>
                  </a:lnTo>
                  <a:lnTo>
                    <a:pt x="162" y="109"/>
                  </a:lnTo>
                  <a:lnTo>
                    <a:pt x="162" y="100"/>
                  </a:lnTo>
                  <a:lnTo>
                    <a:pt x="157" y="92"/>
                  </a:lnTo>
                  <a:lnTo>
                    <a:pt x="151" y="86"/>
                  </a:lnTo>
                  <a:lnTo>
                    <a:pt x="151" y="78"/>
                  </a:lnTo>
                  <a:lnTo>
                    <a:pt x="146" y="73"/>
                  </a:lnTo>
                  <a:lnTo>
                    <a:pt x="141" y="67"/>
                  </a:lnTo>
                  <a:lnTo>
                    <a:pt x="136" y="61"/>
                  </a:lnTo>
                  <a:lnTo>
                    <a:pt x="136" y="56"/>
                  </a:lnTo>
                  <a:lnTo>
                    <a:pt x="131" y="50"/>
                  </a:lnTo>
                  <a:lnTo>
                    <a:pt x="131" y="45"/>
                  </a:lnTo>
                  <a:lnTo>
                    <a:pt x="125" y="39"/>
                  </a:lnTo>
                  <a:lnTo>
                    <a:pt x="125" y="33"/>
                  </a:lnTo>
                  <a:lnTo>
                    <a:pt x="120" y="28"/>
                  </a:lnTo>
                  <a:lnTo>
                    <a:pt x="120" y="22"/>
                  </a:lnTo>
                  <a:lnTo>
                    <a:pt x="115" y="17"/>
                  </a:lnTo>
                  <a:lnTo>
                    <a:pt x="110" y="11"/>
                  </a:lnTo>
                  <a:lnTo>
                    <a:pt x="104" y="6"/>
                  </a:lnTo>
                  <a:lnTo>
                    <a:pt x="104" y="0"/>
                  </a:lnTo>
                  <a:lnTo>
                    <a:pt x="99" y="6"/>
                  </a:lnTo>
                  <a:lnTo>
                    <a:pt x="99" y="11"/>
                  </a:lnTo>
                  <a:lnTo>
                    <a:pt x="99" y="17"/>
                  </a:lnTo>
                  <a:lnTo>
                    <a:pt x="99" y="22"/>
                  </a:lnTo>
                  <a:lnTo>
                    <a:pt x="99" y="28"/>
                  </a:lnTo>
                  <a:lnTo>
                    <a:pt x="99" y="33"/>
                  </a:lnTo>
                  <a:lnTo>
                    <a:pt x="99" y="39"/>
                  </a:lnTo>
                  <a:lnTo>
                    <a:pt x="94" y="45"/>
                  </a:lnTo>
                  <a:lnTo>
                    <a:pt x="89" y="50"/>
                  </a:lnTo>
                  <a:lnTo>
                    <a:pt x="84" y="56"/>
                  </a:lnTo>
                  <a:lnTo>
                    <a:pt x="78" y="61"/>
                  </a:lnTo>
                  <a:lnTo>
                    <a:pt x="73" y="67"/>
                  </a:lnTo>
                  <a:lnTo>
                    <a:pt x="68" y="73"/>
                  </a:lnTo>
                  <a:lnTo>
                    <a:pt x="57" y="78"/>
                  </a:lnTo>
                  <a:lnTo>
                    <a:pt x="52" y="84"/>
                  </a:lnTo>
                  <a:lnTo>
                    <a:pt x="42" y="89"/>
                  </a:lnTo>
                  <a:lnTo>
                    <a:pt x="37" y="95"/>
                  </a:lnTo>
                  <a:lnTo>
                    <a:pt x="31" y="100"/>
                  </a:lnTo>
                  <a:lnTo>
                    <a:pt x="26" y="106"/>
                  </a:lnTo>
                  <a:lnTo>
                    <a:pt x="21" y="112"/>
                  </a:lnTo>
                  <a:lnTo>
                    <a:pt x="16" y="117"/>
                  </a:lnTo>
                  <a:lnTo>
                    <a:pt x="10" y="123"/>
                  </a:lnTo>
                  <a:lnTo>
                    <a:pt x="5" y="128"/>
                  </a:lnTo>
                  <a:lnTo>
                    <a:pt x="5" y="134"/>
                  </a:lnTo>
                  <a:lnTo>
                    <a:pt x="0" y="139"/>
                  </a:lnTo>
                  <a:lnTo>
                    <a:pt x="0" y="145"/>
                  </a:lnTo>
                  <a:lnTo>
                    <a:pt x="0" y="151"/>
                  </a:lnTo>
                  <a:lnTo>
                    <a:pt x="0" y="156"/>
                  </a:lnTo>
                  <a:lnTo>
                    <a:pt x="0" y="162"/>
                  </a:lnTo>
                  <a:lnTo>
                    <a:pt x="0" y="167"/>
                  </a:lnTo>
                  <a:lnTo>
                    <a:pt x="0" y="173"/>
                  </a:lnTo>
                  <a:lnTo>
                    <a:pt x="0" y="178"/>
                  </a:lnTo>
                  <a:lnTo>
                    <a:pt x="0" y="184"/>
                  </a:lnTo>
                  <a:lnTo>
                    <a:pt x="0" y="190"/>
                  </a:lnTo>
                  <a:lnTo>
                    <a:pt x="0" y="195"/>
                  </a:lnTo>
                  <a:lnTo>
                    <a:pt x="5" y="201"/>
                  </a:lnTo>
                  <a:lnTo>
                    <a:pt x="5" y="206"/>
                  </a:lnTo>
                  <a:lnTo>
                    <a:pt x="5" y="212"/>
                  </a:lnTo>
                  <a:lnTo>
                    <a:pt x="5" y="218"/>
                  </a:lnTo>
                  <a:lnTo>
                    <a:pt x="5" y="223"/>
                  </a:lnTo>
                  <a:lnTo>
                    <a:pt x="5" y="229"/>
                  </a:lnTo>
                  <a:lnTo>
                    <a:pt x="10" y="234"/>
                  </a:lnTo>
                  <a:lnTo>
                    <a:pt x="10" y="240"/>
                  </a:lnTo>
                  <a:lnTo>
                    <a:pt x="16" y="245"/>
                  </a:lnTo>
                  <a:lnTo>
                    <a:pt x="16" y="251"/>
                  </a:lnTo>
                  <a:lnTo>
                    <a:pt x="16" y="257"/>
                  </a:lnTo>
                  <a:lnTo>
                    <a:pt x="16" y="262"/>
                  </a:lnTo>
                  <a:lnTo>
                    <a:pt x="21" y="268"/>
                  </a:lnTo>
                  <a:lnTo>
                    <a:pt x="26" y="273"/>
                  </a:lnTo>
                  <a:lnTo>
                    <a:pt x="31" y="279"/>
                  </a:lnTo>
                  <a:lnTo>
                    <a:pt x="31" y="284"/>
                  </a:lnTo>
                </a:path>
              </a:pathLst>
            </a:custGeom>
            <a:solidFill>
              <a:srgbClr val="FF5008"/>
            </a:solidFill>
            <a:ln w="25400" cap="rnd">
              <a:solidFill>
                <a:srgbClr val="FE9B03"/>
              </a:solidFill>
              <a:round/>
              <a:headEnd/>
              <a:tailEnd/>
            </a:ln>
          </p:spPr>
          <p:txBody>
            <a:bodyPr/>
            <a:lstStyle/>
            <a:p>
              <a:pPr algn="r" eaLnBrk="0" hangingPunct="0"/>
              <a:endParaRPr lang="en-US" sz="4400" b="1" dirty="0">
                <a:solidFill>
                  <a:srgbClr val="0000FF"/>
                </a:solidFill>
                <a:latin typeface="Arial" panose="020B0604020202020204" pitchFamily="34" charset="0"/>
              </a:endParaRPr>
            </a:p>
          </p:txBody>
        </p:sp>
        <p:sp>
          <p:nvSpPr>
            <p:cNvPr id="25752" name="Freeform 183"/>
            <p:cNvSpPr>
              <a:spLocks/>
            </p:cNvSpPr>
            <p:nvPr/>
          </p:nvSpPr>
          <p:spPr bwMode="auto">
            <a:xfrm>
              <a:off x="2174" y="1633"/>
              <a:ext cx="170" cy="356"/>
            </a:xfrm>
            <a:custGeom>
              <a:avLst/>
              <a:gdLst>
                <a:gd name="T0" fmla="*/ 141 w 170"/>
                <a:gd name="T1" fmla="*/ 348 h 356"/>
                <a:gd name="T2" fmla="*/ 136 w 170"/>
                <a:gd name="T3" fmla="*/ 335 h 356"/>
                <a:gd name="T4" fmla="*/ 117 w 170"/>
                <a:gd name="T5" fmla="*/ 321 h 356"/>
                <a:gd name="T6" fmla="*/ 99 w 170"/>
                <a:gd name="T7" fmla="*/ 304 h 356"/>
                <a:gd name="T8" fmla="*/ 85 w 170"/>
                <a:gd name="T9" fmla="*/ 290 h 356"/>
                <a:gd name="T10" fmla="*/ 70 w 170"/>
                <a:gd name="T11" fmla="*/ 280 h 356"/>
                <a:gd name="T12" fmla="*/ 56 w 170"/>
                <a:gd name="T13" fmla="*/ 270 h 356"/>
                <a:gd name="T14" fmla="*/ 42 w 170"/>
                <a:gd name="T15" fmla="*/ 256 h 356"/>
                <a:gd name="T16" fmla="*/ 28 w 170"/>
                <a:gd name="T17" fmla="*/ 246 h 356"/>
                <a:gd name="T18" fmla="*/ 19 w 170"/>
                <a:gd name="T19" fmla="*/ 232 h 356"/>
                <a:gd name="T20" fmla="*/ 14 w 170"/>
                <a:gd name="T21" fmla="*/ 218 h 356"/>
                <a:gd name="T22" fmla="*/ 5 w 170"/>
                <a:gd name="T23" fmla="*/ 205 h 356"/>
                <a:gd name="T24" fmla="*/ 0 w 170"/>
                <a:gd name="T25" fmla="*/ 191 h 356"/>
                <a:gd name="T26" fmla="*/ 5 w 170"/>
                <a:gd name="T27" fmla="*/ 178 h 356"/>
                <a:gd name="T28" fmla="*/ 9 w 170"/>
                <a:gd name="T29" fmla="*/ 164 h 356"/>
                <a:gd name="T30" fmla="*/ 19 w 170"/>
                <a:gd name="T31" fmla="*/ 147 h 356"/>
                <a:gd name="T32" fmla="*/ 23 w 170"/>
                <a:gd name="T33" fmla="*/ 133 h 356"/>
                <a:gd name="T34" fmla="*/ 28 w 170"/>
                <a:gd name="T35" fmla="*/ 113 h 356"/>
                <a:gd name="T36" fmla="*/ 33 w 170"/>
                <a:gd name="T37" fmla="*/ 96 h 356"/>
                <a:gd name="T38" fmla="*/ 42 w 170"/>
                <a:gd name="T39" fmla="*/ 82 h 356"/>
                <a:gd name="T40" fmla="*/ 47 w 170"/>
                <a:gd name="T41" fmla="*/ 68 h 356"/>
                <a:gd name="T42" fmla="*/ 52 w 170"/>
                <a:gd name="T43" fmla="*/ 55 h 356"/>
                <a:gd name="T44" fmla="*/ 56 w 170"/>
                <a:gd name="T45" fmla="*/ 41 h 356"/>
                <a:gd name="T46" fmla="*/ 61 w 170"/>
                <a:gd name="T47" fmla="*/ 27 h 356"/>
                <a:gd name="T48" fmla="*/ 70 w 170"/>
                <a:gd name="T49" fmla="*/ 14 h 356"/>
                <a:gd name="T50" fmla="*/ 75 w 170"/>
                <a:gd name="T51" fmla="*/ 0 h 356"/>
                <a:gd name="T52" fmla="*/ 80 w 170"/>
                <a:gd name="T53" fmla="*/ 14 h 356"/>
                <a:gd name="T54" fmla="*/ 80 w 170"/>
                <a:gd name="T55" fmla="*/ 27 h 356"/>
                <a:gd name="T56" fmla="*/ 80 w 170"/>
                <a:gd name="T57" fmla="*/ 41 h 356"/>
                <a:gd name="T58" fmla="*/ 85 w 170"/>
                <a:gd name="T59" fmla="*/ 55 h 356"/>
                <a:gd name="T60" fmla="*/ 94 w 170"/>
                <a:gd name="T61" fmla="*/ 68 h 356"/>
                <a:gd name="T62" fmla="*/ 103 w 170"/>
                <a:gd name="T63" fmla="*/ 82 h 356"/>
                <a:gd name="T64" fmla="*/ 117 w 170"/>
                <a:gd name="T65" fmla="*/ 96 h 356"/>
                <a:gd name="T66" fmla="*/ 131 w 170"/>
                <a:gd name="T67" fmla="*/ 109 h 356"/>
                <a:gd name="T68" fmla="*/ 141 w 170"/>
                <a:gd name="T69" fmla="*/ 123 h 356"/>
                <a:gd name="T70" fmla="*/ 150 w 170"/>
                <a:gd name="T71" fmla="*/ 137 h 356"/>
                <a:gd name="T72" fmla="*/ 160 w 170"/>
                <a:gd name="T73" fmla="*/ 150 h 356"/>
                <a:gd name="T74" fmla="*/ 164 w 170"/>
                <a:gd name="T75" fmla="*/ 164 h 356"/>
                <a:gd name="T76" fmla="*/ 169 w 170"/>
                <a:gd name="T77" fmla="*/ 178 h 356"/>
                <a:gd name="T78" fmla="*/ 169 w 170"/>
                <a:gd name="T79" fmla="*/ 191 h 356"/>
                <a:gd name="T80" fmla="*/ 169 w 170"/>
                <a:gd name="T81" fmla="*/ 205 h 356"/>
                <a:gd name="T82" fmla="*/ 169 w 170"/>
                <a:gd name="T83" fmla="*/ 218 h 356"/>
                <a:gd name="T84" fmla="*/ 169 w 170"/>
                <a:gd name="T85" fmla="*/ 232 h 356"/>
                <a:gd name="T86" fmla="*/ 164 w 170"/>
                <a:gd name="T87" fmla="*/ 246 h 356"/>
                <a:gd name="T88" fmla="*/ 164 w 170"/>
                <a:gd name="T89" fmla="*/ 259 h 356"/>
                <a:gd name="T90" fmla="*/ 164 w 170"/>
                <a:gd name="T91" fmla="*/ 273 h 356"/>
                <a:gd name="T92" fmla="*/ 160 w 170"/>
                <a:gd name="T93" fmla="*/ 287 h 356"/>
                <a:gd name="T94" fmla="*/ 155 w 170"/>
                <a:gd name="T95" fmla="*/ 300 h 356"/>
                <a:gd name="T96" fmla="*/ 155 w 170"/>
                <a:gd name="T97" fmla="*/ 314 h 356"/>
                <a:gd name="T98" fmla="*/ 150 w 170"/>
                <a:gd name="T99" fmla="*/ 328 h 356"/>
                <a:gd name="T100" fmla="*/ 141 w 170"/>
                <a:gd name="T101" fmla="*/ 341 h 35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170"/>
                <a:gd name="T154" fmla="*/ 0 h 356"/>
                <a:gd name="T155" fmla="*/ 170 w 170"/>
                <a:gd name="T156" fmla="*/ 356 h 35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170" h="356">
                  <a:moveTo>
                    <a:pt x="141" y="355"/>
                  </a:moveTo>
                  <a:lnTo>
                    <a:pt x="141" y="348"/>
                  </a:lnTo>
                  <a:lnTo>
                    <a:pt x="141" y="341"/>
                  </a:lnTo>
                  <a:lnTo>
                    <a:pt x="136" y="335"/>
                  </a:lnTo>
                  <a:lnTo>
                    <a:pt x="127" y="324"/>
                  </a:lnTo>
                  <a:lnTo>
                    <a:pt x="117" y="321"/>
                  </a:lnTo>
                  <a:lnTo>
                    <a:pt x="108" y="314"/>
                  </a:lnTo>
                  <a:lnTo>
                    <a:pt x="99" y="304"/>
                  </a:lnTo>
                  <a:lnTo>
                    <a:pt x="89" y="297"/>
                  </a:lnTo>
                  <a:lnTo>
                    <a:pt x="85" y="290"/>
                  </a:lnTo>
                  <a:lnTo>
                    <a:pt x="75" y="287"/>
                  </a:lnTo>
                  <a:lnTo>
                    <a:pt x="70" y="280"/>
                  </a:lnTo>
                  <a:lnTo>
                    <a:pt x="66" y="273"/>
                  </a:lnTo>
                  <a:lnTo>
                    <a:pt x="56" y="270"/>
                  </a:lnTo>
                  <a:lnTo>
                    <a:pt x="47" y="263"/>
                  </a:lnTo>
                  <a:lnTo>
                    <a:pt x="42" y="256"/>
                  </a:lnTo>
                  <a:lnTo>
                    <a:pt x="33" y="253"/>
                  </a:lnTo>
                  <a:lnTo>
                    <a:pt x="28" y="246"/>
                  </a:lnTo>
                  <a:lnTo>
                    <a:pt x="23" y="239"/>
                  </a:lnTo>
                  <a:lnTo>
                    <a:pt x="19" y="232"/>
                  </a:lnTo>
                  <a:lnTo>
                    <a:pt x="14" y="225"/>
                  </a:lnTo>
                  <a:lnTo>
                    <a:pt x="14" y="218"/>
                  </a:lnTo>
                  <a:lnTo>
                    <a:pt x="9" y="212"/>
                  </a:lnTo>
                  <a:lnTo>
                    <a:pt x="5" y="205"/>
                  </a:lnTo>
                  <a:lnTo>
                    <a:pt x="5" y="198"/>
                  </a:lnTo>
                  <a:lnTo>
                    <a:pt x="0" y="191"/>
                  </a:lnTo>
                  <a:lnTo>
                    <a:pt x="0" y="184"/>
                  </a:lnTo>
                  <a:lnTo>
                    <a:pt x="5" y="178"/>
                  </a:lnTo>
                  <a:lnTo>
                    <a:pt x="9" y="171"/>
                  </a:lnTo>
                  <a:lnTo>
                    <a:pt x="9" y="164"/>
                  </a:lnTo>
                  <a:lnTo>
                    <a:pt x="14" y="154"/>
                  </a:lnTo>
                  <a:lnTo>
                    <a:pt x="19" y="147"/>
                  </a:lnTo>
                  <a:lnTo>
                    <a:pt x="19" y="140"/>
                  </a:lnTo>
                  <a:lnTo>
                    <a:pt x="23" y="133"/>
                  </a:lnTo>
                  <a:lnTo>
                    <a:pt x="23" y="123"/>
                  </a:lnTo>
                  <a:lnTo>
                    <a:pt x="28" y="113"/>
                  </a:lnTo>
                  <a:lnTo>
                    <a:pt x="33" y="106"/>
                  </a:lnTo>
                  <a:lnTo>
                    <a:pt x="33" y="96"/>
                  </a:lnTo>
                  <a:lnTo>
                    <a:pt x="38" y="89"/>
                  </a:lnTo>
                  <a:lnTo>
                    <a:pt x="42" y="82"/>
                  </a:lnTo>
                  <a:lnTo>
                    <a:pt x="47" y="75"/>
                  </a:lnTo>
                  <a:lnTo>
                    <a:pt x="47" y="68"/>
                  </a:lnTo>
                  <a:lnTo>
                    <a:pt x="52" y="61"/>
                  </a:lnTo>
                  <a:lnTo>
                    <a:pt x="52" y="55"/>
                  </a:lnTo>
                  <a:lnTo>
                    <a:pt x="56" y="48"/>
                  </a:lnTo>
                  <a:lnTo>
                    <a:pt x="56" y="41"/>
                  </a:lnTo>
                  <a:lnTo>
                    <a:pt x="61" y="34"/>
                  </a:lnTo>
                  <a:lnTo>
                    <a:pt x="61" y="27"/>
                  </a:lnTo>
                  <a:lnTo>
                    <a:pt x="66" y="20"/>
                  </a:lnTo>
                  <a:lnTo>
                    <a:pt x="70" y="14"/>
                  </a:lnTo>
                  <a:lnTo>
                    <a:pt x="75" y="7"/>
                  </a:lnTo>
                  <a:lnTo>
                    <a:pt x="75" y="0"/>
                  </a:lnTo>
                  <a:lnTo>
                    <a:pt x="80" y="7"/>
                  </a:lnTo>
                  <a:lnTo>
                    <a:pt x="80" y="14"/>
                  </a:lnTo>
                  <a:lnTo>
                    <a:pt x="80" y="20"/>
                  </a:lnTo>
                  <a:lnTo>
                    <a:pt x="80" y="27"/>
                  </a:lnTo>
                  <a:lnTo>
                    <a:pt x="80" y="34"/>
                  </a:lnTo>
                  <a:lnTo>
                    <a:pt x="80" y="41"/>
                  </a:lnTo>
                  <a:lnTo>
                    <a:pt x="80" y="48"/>
                  </a:lnTo>
                  <a:lnTo>
                    <a:pt x="85" y="55"/>
                  </a:lnTo>
                  <a:lnTo>
                    <a:pt x="89" y="61"/>
                  </a:lnTo>
                  <a:lnTo>
                    <a:pt x="94" y="68"/>
                  </a:lnTo>
                  <a:lnTo>
                    <a:pt x="99" y="75"/>
                  </a:lnTo>
                  <a:lnTo>
                    <a:pt x="103" y="82"/>
                  </a:lnTo>
                  <a:lnTo>
                    <a:pt x="108" y="89"/>
                  </a:lnTo>
                  <a:lnTo>
                    <a:pt x="117" y="96"/>
                  </a:lnTo>
                  <a:lnTo>
                    <a:pt x="122" y="102"/>
                  </a:lnTo>
                  <a:lnTo>
                    <a:pt x="131" y="109"/>
                  </a:lnTo>
                  <a:lnTo>
                    <a:pt x="136" y="116"/>
                  </a:lnTo>
                  <a:lnTo>
                    <a:pt x="141" y="123"/>
                  </a:lnTo>
                  <a:lnTo>
                    <a:pt x="146" y="130"/>
                  </a:lnTo>
                  <a:lnTo>
                    <a:pt x="150" y="137"/>
                  </a:lnTo>
                  <a:lnTo>
                    <a:pt x="155" y="143"/>
                  </a:lnTo>
                  <a:lnTo>
                    <a:pt x="160" y="150"/>
                  </a:lnTo>
                  <a:lnTo>
                    <a:pt x="164" y="157"/>
                  </a:lnTo>
                  <a:lnTo>
                    <a:pt x="164" y="164"/>
                  </a:lnTo>
                  <a:lnTo>
                    <a:pt x="169" y="171"/>
                  </a:lnTo>
                  <a:lnTo>
                    <a:pt x="169" y="178"/>
                  </a:lnTo>
                  <a:lnTo>
                    <a:pt x="169" y="184"/>
                  </a:lnTo>
                  <a:lnTo>
                    <a:pt x="169" y="191"/>
                  </a:lnTo>
                  <a:lnTo>
                    <a:pt x="169" y="198"/>
                  </a:lnTo>
                  <a:lnTo>
                    <a:pt x="169" y="205"/>
                  </a:lnTo>
                  <a:lnTo>
                    <a:pt x="169" y="212"/>
                  </a:lnTo>
                  <a:lnTo>
                    <a:pt x="169" y="218"/>
                  </a:lnTo>
                  <a:lnTo>
                    <a:pt x="169" y="225"/>
                  </a:lnTo>
                  <a:lnTo>
                    <a:pt x="169" y="232"/>
                  </a:lnTo>
                  <a:lnTo>
                    <a:pt x="169" y="239"/>
                  </a:lnTo>
                  <a:lnTo>
                    <a:pt x="164" y="246"/>
                  </a:lnTo>
                  <a:lnTo>
                    <a:pt x="164" y="253"/>
                  </a:lnTo>
                  <a:lnTo>
                    <a:pt x="164" y="259"/>
                  </a:lnTo>
                  <a:lnTo>
                    <a:pt x="164" y="266"/>
                  </a:lnTo>
                  <a:lnTo>
                    <a:pt x="164" y="273"/>
                  </a:lnTo>
                  <a:lnTo>
                    <a:pt x="164" y="280"/>
                  </a:lnTo>
                  <a:lnTo>
                    <a:pt x="160" y="287"/>
                  </a:lnTo>
                  <a:lnTo>
                    <a:pt x="160" y="294"/>
                  </a:lnTo>
                  <a:lnTo>
                    <a:pt x="155" y="300"/>
                  </a:lnTo>
                  <a:lnTo>
                    <a:pt x="155" y="307"/>
                  </a:lnTo>
                  <a:lnTo>
                    <a:pt x="155" y="314"/>
                  </a:lnTo>
                  <a:lnTo>
                    <a:pt x="155" y="321"/>
                  </a:lnTo>
                  <a:lnTo>
                    <a:pt x="150" y="328"/>
                  </a:lnTo>
                  <a:lnTo>
                    <a:pt x="146" y="335"/>
                  </a:lnTo>
                  <a:lnTo>
                    <a:pt x="141" y="341"/>
                  </a:lnTo>
                  <a:lnTo>
                    <a:pt x="141" y="348"/>
                  </a:lnTo>
                </a:path>
              </a:pathLst>
            </a:custGeom>
            <a:solidFill>
              <a:srgbClr val="FFFF00"/>
            </a:solidFill>
            <a:ln w="25400" cap="rnd">
              <a:solidFill>
                <a:srgbClr val="EF9100"/>
              </a:solidFill>
              <a:round/>
              <a:headEnd/>
              <a:tailEnd/>
            </a:ln>
          </p:spPr>
          <p:txBody>
            <a:bodyPr/>
            <a:lstStyle/>
            <a:p>
              <a:pPr algn="r" eaLnBrk="0" hangingPunct="0"/>
              <a:endParaRPr lang="en-US" sz="4400" b="1" dirty="0">
                <a:solidFill>
                  <a:srgbClr val="0000FF"/>
                </a:solidFill>
                <a:latin typeface="Arial" panose="020B0604020202020204" pitchFamily="34" charset="0"/>
              </a:endParaRPr>
            </a:p>
          </p:txBody>
        </p:sp>
        <p:sp>
          <p:nvSpPr>
            <p:cNvPr id="25753" name="Freeform 184"/>
            <p:cNvSpPr>
              <a:spLocks/>
            </p:cNvSpPr>
            <p:nvPr/>
          </p:nvSpPr>
          <p:spPr bwMode="auto">
            <a:xfrm>
              <a:off x="2251" y="1590"/>
              <a:ext cx="112" cy="386"/>
            </a:xfrm>
            <a:custGeom>
              <a:avLst/>
              <a:gdLst>
                <a:gd name="T0" fmla="*/ 19 w 112"/>
                <a:gd name="T1" fmla="*/ 378 h 386"/>
                <a:gd name="T2" fmla="*/ 22 w 112"/>
                <a:gd name="T3" fmla="*/ 363 h 386"/>
                <a:gd name="T4" fmla="*/ 34 w 112"/>
                <a:gd name="T5" fmla="*/ 348 h 386"/>
                <a:gd name="T6" fmla="*/ 46 w 112"/>
                <a:gd name="T7" fmla="*/ 329 h 386"/>
                <a:gd name="T8" fmla="*/ 56 w 112"/>
                <a:gd name="T9" fmla="*/ 315 h 386"/>
                <a:gd name="T10" fmla="*/ 65 w 112"/>
                <a:gd name="T11" fmla="*/ 304 h 386"/>
                <a:gd name="T12" fmla="*/ 74 w 112"/>
                <a:gd name="T13" fmla="*/ 292 h 386"/>
                <a:gd name="T14" fmla="*/ 83 w 112"/>
                <a:gd name="T15" fmla="*/ 278 h 386"/>
                <a:gd name="T16" fmla="*/ 93 w 112"/>
                <a:gd name="T17" fmla="*/ 267 h 386"/>
                <a:gd name="T18" fmla="*/ 99 w 112"/>
                <a:gd name="T19" fmla="*/ 252 h 386"/>
                <a:gd name="T20" fmla="*/ 102 w 112"/>
                <a:gd name="T21" fmla="*/ 237 h 386"/>
                <a:gd name="T22" fmla="*/ 108 w 112"/>
                <a:gd name="T23" fmla="*/ 222 h 386"/>
                <a:gd name="T24" fmla="*/ 111 w 112"/>
                <a:gd name="T25" fmla="*/ 207 h 386"/>
                <a:gd name="T26" fmla="*/ 108 w 112"/>
                <a:gd name="T27" fmla="*/ 193 h 386"/>
                <a:gd name="T28" fmla="*/ 105 w 112"/>
                <a:gd name="T29" fmla="*/ 178 h 386"/>
                <a:gd name="T30" fmla="*/ 99 w 112"/>
                <a:gd name="T31" fmla="*/ 159 h 386"/>
                <a:gd name="T32" fmla="*/ 96 w 112"/>
                <a:gd name="T33" fmla="*/ 144 h 386"/>
                <a:gd name="T34" fmla="*/ 93 w 112"/>
                <a:gd name="T35" fmla="*/ 122 h 386"/>
                <a:gd name="T36" fmla="*/ 89 w 112"/>
                <a:gd name="T37" fmla="*/ 104 h 386"/>
                <a:gd name="T38" fmla="*/ 83 w 112"/>
                <a:gd name="T39" fmla="*/ 89 h 386"/>
                <a:gd name="T40" fmla="*/ 80 w 112"/>
                <a:gd name="T41" fmla="*/ 74 h 386"/>
                <a:gd name="T42" fmla="*/ 77 w 112"/>
                <a:gd name="T43" fmla="*/ 59 h 386"/>
                <a:gd name="T44" fmla="*/ 74 w 112"/>
                <a:gd name="T45" fmla="*/ 44 h 386"/>
                <a:gd name="T46" fmla="*/ 71 w 112"/>
                <a:gd name="T47" fmla="*/ 30 h 386"/>
                <a:gd name="T48" fmla="*/ 65 w 112"/>
                <a:gd name="T49" fmla="*/ 15 h 386"/>
                <a:gd name="T50" fmla="*/ 62 w 112"/>
                <a:gd name="T51" fmla="*/ 0 h 386"/>
                <a:gd name="T52" fmla="*/ 59 w 112"/>
                <a:gd name="T53" fmla="*/ 15 h 386"/>
                <a:gd name="T54" fmla="*/ 59 w 112"/>
                <a:gd name="T55" fmla="*/ 30 h 386"/>
                <a:gd name="T56" fmla="*/ 59 w 112"/>
                <a:gd name="T57" fmla="*/ 44 h 386"/>
                <a:gd name="T58" fmla="*/ 56 w 112"/>
                <a:gd name="T59" fmla="*/ 59 h 386"/>
                <a:gd name="T60" fmla="*/ 49 w 112"/>
                <a:gd name="T61" fmla="*/ 74 h 386"/>
                <a:gd name="T62" fmla="*/ 43 w 112"/>
                <a:gd name="T63" fmla="*/ 89 h 386"/>
                <a:gd name="T64" fmla="*/ 34 w 112"/>
                <a:gd name="T65" fmla="*/ 104 h 386"/>
                <a:gd name="T66" fmla="*/ 25 w 112"/>
                <a:gd name="T67" fmla="*/ 118 h 386"/>
                <a:gd name="T68" fmla="*/ 19 w 112"/>
                <a:gd name="T69" fmla="*/ 133 h 386"/>
                <a:gd name="T70" fmla="*/ 12 w 112"/>
                <a:gd name="T71" fmla="*/ 148 h 386"/>
                <a:gd name="T72" fmla="*/ 6 w 112"/>
                <a:gd name="T73" fmla="*/ 163 h 386"/>
                <a:gd name="T74" fmla="*/ 3 w 112"/>
                <a:gd name="T75" fmla="*/ 178 h 386"/>
                <a:gd name="T76" fmla="*/ 0 w 112"/>
                <a:gd name="T77" fmla="*/ 193 h 386"/>
                <a:gd name="T78" fmla="*/ 0 w 112"/>
                <a:gd name="T79" fmla="*/ 207 h 386"/>
                <a:gd name="T80" fmla="*/ 0 w 112"/>
                <a:gd name="T81" fmla="*/ 222 h 386"/>
                <a:gd name="T82" fmla="*/ 0 w 112"/>
                <a:gd name="T83" fmla="*/ 237 h 386"/>
                <a:gd name="T84" fmla="*/ 0 w 112"/>
                <a:gd name="T85" fmla="*/ 252 h 386"/>
                <a:gd name="T86" fmla="*/ 3 w 112"/>
                <a:gd name="T87" fmla="*/ 267 h 386"/>
                <a:gd name="T88" fmla="*/ 3 w 112"/>
                <a:gd name="T89" fmla="*/ 281 h 386"/>
                <a:gd name="T90" fmla="*/ 3 w 112"/>
                <a:gd name="T91" fmla="*/ 296 h 386"/>
                <a:gd name="T92" fmla="*/ 6 w 112"/>
                <a:gd name="T93" fmla="*/ 311 h 386"/>
                <a:gd name="T94" fmla="*/ 9 w 112"/>
                <a:gd name="T95" fmla="*/ 326 h 386"/>
                <a:gd name="T96" fmla="*/ 9 w 112"/>
                <a:gd name="T97" fmla="*/ 341 h 386"/>
                <a:gd name="T98" fmla="*/ 12 w 112"/>
                <a:gd name="T99" fmla="*/ 355 h 386"/>
                <a:gd name="T100" fmla="*/ 19 w 112"/>
                <a:gd name="T101" fmla="*/ 370 h 38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112"/>
                <a:gd name="T154" fmla="*/ 0 h 386"/>
                <a:gd name="T155" fmla="*/ 112 w 112"/>
                <a:gd name="T156" fmla="*/ 386 h 38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112" h="386">
                  <a:moveTo>
                    <a:pt x="19" y="385"/>
                  </a:moveTo>
                  <a:lnTo>
                    <a:pt x="19" y="378"/>
                  </a:lnTo>
                  <a:lnTo>
                    <a:pt x="19" y="370"/>
                  </a:lnTo>
                  <a:lnTo>
                    <a:pt x="22" y="363"/>
                  </a:lnTo>
                  <a:lnTo>
                    <a:pt x="28" y="352"/>
                  </a:lnTo>
                  <a:lnTo>
                    <a:pt x="34" y="348"/>
                  </a:lnTo>
                  <a:lnTo>
                    <a:pt x="40" y="341"/>
                  </a:lnTo>
                  <a:lnTo>
                    <a:pt x="46" y="329"/>
                  </a:lnTo>
                  <a:lnTo>
                    <a:pt x="52" y="322"/>
                  </a:lnTo>
                  <a:lnTo>
                    <a:pt x="56" y="315"/>
                  </a:lnTo>
                  <a:lnTo>
                    <a:pt x="62" y="311"/>
                  </a:lnTo>
                  <a:lnTo>
                    <a:pt x="65" y="304"/>
                  </a:lnTo>
                  <a:lnTo>
                    <a:pt x="68" y="296"/>
                  </a:lnTo>
                  <a:lnTo>
                    <a:pt x="74" y="292"/>
                  </a:lnTo>
                  <a:lnTo>
                    <a:pt x="80" y="285"/>
                  </a:lnTo>
                  <a:lnTo>
                    <a:pt x="83" y="278"/>
                  </a:lnTo>
                  <a:lnTo>
                    <a:pt x="89" y="274"/>
                  </a:lnTo>
                  <a:lnTo>
                    <a:pt x="93" y="267"/>
                  </a:lnTo>
                  <a:lnTo>
                    <a:pt x="96" y="259"/>
                  </a:lnTo>
                  <a:lnTo>
                    <a:pt x="99" y="252"/>
                  </a:lnTo>
                  <a:lnTo>
                    <a:pt x="102" y="244"/>
                  </a:lnTo>
                  <a:lnTo>
                    <a:pt x="102" y="237"/>
                  </a:lnTo>
                  <a:lnTo>
                    <a:pt x="105" y="230"/>
                  </a:lnTo>
                  <a:lnTo>
                    <a:pt x="108" y="222"/>
                  </a:lnTo>
                  <a:lnTo>
                    <a:pt x="108" y="215"/>
                  </a:lnTo>
                  <a:lnTo>
                    <a:pt x="111" y="207"/>
                  </a:lnTo>
                  <a:lnTo>
                    <a:pt x="111" y="200"/>
                  </a:lnTo>
                  <a:lnTo>
                    <a:pt x="108" y="193"/>
                  </a:lnTo>
                  <a:lnTo>
                    <a:pt x="105" y="185"/>
                  </a:lnTo>
                  <a:lnTo>
                    <a:pt x="105" y="178"/>
                  </a:lnTo>
                  <a:lnTo>
                    <a:pt x="102" y="167"/>
                  </a:lnTo>
                  <a:lnTo>
                    <a:pt x="99" y="159"/>
                  </a:lnTo>
                  <a:lnTo>
                    <a:pt x="99" y="152"/>
                  </a:lnTo>
                  <a:lnTo>
                    <a:pt x="96" y="144"/>
                  </a:lnTo>
                  <a:lnTo>
                    <a:pt x="96" y="133"/>
                  </a:lnTo>
                  <a:lnTo>
                    <a:pt x="93" y="122"/>
                  </a:lnTo>
                  <a:lnTo>
                    <a:pt x="89" y="115"/>
                  </a:lnTo>
                  <a:lnTo>
                    <a:pt x="89" y="104"/>
                  </a:lnTo>
                  <a:lnTo>
                    <a:pt x="86" y="96"/>
                  </a:lnTo>
                  <a:lnTo>
                    <a:pt x="83" y="89"/>
                  </a:lnTo>
                  <a:lnTo>
                    <a:pt x="80" y="81"/>
                  </a:lnTo>
                  <a:lnTo>
                    <a:pt x="80" y="74"/>
                  </a:lnTo>
                  <a:lnTo>
                    <a:pt x="77" y="67"/>
                  </a:lnTo>
                  <a:lnTo>
                    <a:pt x="77" y="59"/>
                  </a:lnTo>
                  <a:lnTo>
                    <a:pt x="74" y="52"/>
                  </a:lnTo>
                  <a:lnTo>
                    <a:pt x="74" y="44"/>
                  </a:lnTo>
                  <a:lnTo>
                    <a:pt x="71" y="37"/>
                  </a:lnTo>
                  <a:lnTo>
                    <a:pt x="71" y="30"/>
                  </a:lnTo>
                  <a:lnTo>
                    <a:pt x="68" y="22"/>
                  </a:lnTo>
                  <a:lnTo>
                    <a:pt x="65" y="15"/>
                  </a:lnTo>
                  <a:lnTo>
                    <a:pt x="62" y="7"/>
                  </a:lnTo>
                  <a:lnTo>
                    <a:pt x="62" y="0"/>
                  </a:lnTo>
                  <a:lnTo>
                    <a:pt x="59" y="7"/>
                  </a:lnTo>
                  <a:lnTo>
                    <a:pt x="59" y="15"/>
                  </a:lnTo>
                  <a:lnTo>
                    <a:pt x="59" y="22"/>
                  </a:lnTo>
                  <a:lnTo>
                    <a:pt x="59" y="30"/>
                  </a:lnTo>
                  <a:lnTo>
                    <a:pt x="59" y="37"/>
                  </a:lnTo>
                  <a:lnTo>
                    <a:pt x="59" y="44"/>
                  </a:lnTo>
                  <a:lnTo>
                    <a:pt x="59" y="52"/>
                  </a:lnTo>
                  <a:lnTo>
                    <a:pt x="56" y="59"/>
                  </a:lnTo>
                  <a:lnTo>
                    <a:pt x="52" y="67"/>
                  </a:lnTo>
                  <a:lnTo>
                    <a:pt x="49" y="74"/>
                  </a:lnTo>
                  <a:lnTo>
                    <a:pt x="46" y="81"/>
                  </a:lnTo>
                  <a:lnTo>
                    <a:pt x="43" y="89"/>
                  </a:lnTo>
                  <a:lnTo>
                    <a:pt x="40" y="96"/>
                  </a:lnTo>
                  <a:lnTo>
                    <a:pt x="34" y="104"/>
                  </a:lnTo>
                  <a:lnTo>
                    <a:pt x="31" y="111"/>
                  </a:lnTo>
                  <a:lnTo>
                    <a:pt x="25" y="118"/>
                  </a:lnTo>
                  <a:lnTo>
                    <a:pt x="22" y="126"/>
                  </a:lnTo>
                  <a:lnTo>
                    <a:pt x="19" y="133"/>
                  </a:lnTo>
                  <a:lnTo>
                    <a:pt x="15" y="141"/>
                  </a:lnTo>
                  <a:lnTo>
                    <a:pt x="12" y="148"/>
                  </a:lnTo>
                  <a:lnTo>
                    <a:pt x="9" y="155"/>
                  </a:lnTo>
                  <a:lnTo>
                    <a:pt x="6" y="163"/>
                  </a:lnTo>
                  <a:lnTo>
                    <a:pt x="3" y="170"/>
                  </a:lnTo>
                  <a:lnTo>
                    <a:pt x="3" y="178"/>
                  </a:lnTo>
                  <a:lnTo>
                    <a:pt x="0" y="185"/>
                  </a:lnTo>
                  <a:lnTo>
                    <a:pt x="0" y="193"/>
                  </a:lnTo>
                  <a:lnTo>
                    <a:pt x="0" y="200"/>
                  </a:lnTo>
                  <a:lnTo>
                    <a:pt x="0" y="207"/>
                  </a:lnTo>
                  <a:lnTo>
                    <a:pt x="0" y="215"/>
                  </a:lnTo>
                  <a:lnTo>
                    <a:pt x="0" y="222"/>
                  </a:lnTo>
                  <a:lnTo>
                    <a:pt x="0" y="230"/>
                  </a:lnTo>
                  <a:lnTo>
                    <a:pt x="0" y="237"/>
                  </a:lnTo>
                  <a:lnTo>
                    <a:pt x="0" y="244"/>
                  </a:lnTo>
                  <a:lnTo>
                    <a:pt x="0" y="252"/>
                  </a:lnTo>
                  <a:lnTo>
                    <a:pt x="0" y="259"/>
                  </a:lnTo>
                  <a:lnTo>
                    <a:pt x="3" y="267"/>
                  </a:lnTo>
                  <a:lnTo>
                    <a:pt x="3" y="274"/>
                  </a:lnTo>
                  <a:lnTo>
                    <a:pt x="3" y="281"/>
                  </a:lnTo>
                  <a:lnTo>
                    <a:pt x="3" y="289"/>
                  </a:lnTo>
                  <a:lnTo>
                    <a:pt x="3" y="296"/>
                  </a:lnTo>
                  <a:lnTo>
                    <a:pt x="3" y="304"/>
                  </a:lnTo>
                  <a:lnTo>
                    <a:pt x="6" y="311"/>
                  </a:lnTo>
                  <a:lnTo>
                    <a:pt x="6" y="318"/>
                  </a:lnTo>
                  <a:lnTo>
                    <a:pt x="9" y="326"/>
                  </a:lnTo>
                  <a:lnTo>
                    <a:pt x="9" y="333"/>
                  </a:lnTo>
                  <a:lnTo>
                    <a:pt x="9" y="341"/>
                  </a:lnTo>
                  <a:lnTo>
                    <a:pt x="9" y="348"/>
                  </a:lnTo>
                  <a:lnTo>
                    <a:pt x="12" y="355"/>
                  </a:lnTo>
                  <a:lnTo>
                    <a:pt x="15" y="363"/>
                  </a:lnTo>
                  <a:lnTo>
                    <a:pt x="19" y="370"/>
                  </a:lnTo>
                  <a:lnTo>
                    <a:pt x="19" y="378"/>
                  </a:lnTo>
                </a:path>
              </a:pathLst>
            </a:custGeom>
            <a:solidFill>
              <a:srgbClr val="FF0000"/>
            </a:solidFill>
            <a:ln w="25400" cap="rnd">
              <a:solidFill>
                <a:srgbClr val="FE9B03"/>
              </a:solidFill>
              <a:round/>
              <a:headEnd/>
              <a:tailEnd/>
            </a:ln>
          </p:spPr>
          <p:txBody>
            <a:bodyPr/>
            <a:lstStyle/>
            <a:p>
              <a:pPr algn="r" eaLnBrk="0" hangingPunct="0"/>
              <a:endParaRPr lang="en-US" sz="4400" b="1" dirty="0">
                <a:solidFill>
                  <a:srgbClr val="0000FF"/>
                </a:solidFill>
                <a:latin typeface="Arial" panose="020B0604020202020204" pitchFamily="34" charset="0"/>
              </a:endParaRPr>
            </a:p>
          </p:txBody>
        </p:sp>
        <p:sp>
          <p:nvSpPr>
            <p:cNvPr id="25754" name="Freeform 185"/>
            <p:cNvSpPr>
              <a:spLocks/>
            </p:cNvSpPr>
            <p:nvPr/>
          </p:nvSpPr>
          <p:spPr bwMode="auto">
            <a:xfrm>
              <a:off x="2304" y="1843"/>
              <a:ext cx="127" cy="129"/>
            </a:xfrm>
            <a:custGeom>
              <a:avLst/>
              <a:gdLst>
                <a:gd name="T0" fmla="*/ 0 w 127"/>
                <a:gd name="T1" fmla="*/ 128 h 129"/>
                <a:gd name="T2" fmla="*/ 10 w 127"/>
                <a:gd name="T3" fmla="*/ 128 h 129"/>
                <a:gd name="T4" fmla="*/ 15 w 127"/>
                <a:gd name="T5" fmla="*/ 119 h 129"/>
                <a:gd name="T6" fmla="*/ 24 w 127"/>
                <a:gd name="T7" fmla="*/ 119 h 129"/>
                <a:gd name="T8" fmla="*/ 34 w 127"/>
                <a:gd name="T9" fmla="*/ 111 h 129"/>
                <a:gd name="T10" fmla="*/ 44 w 127"/>
                <a:gd name="T11" fmla="*/ 107 h 129"/>
                <a:gd name="T12" fmla="*/ 48 w 127"/>
                <a:gd name="T13" fmla="*/ 98 h 129"/>
                <a:gd name="T14" fmla="*/ 58 w 127"/>
                <a:gd name="T15" fmla="*/ 98 h 129"/>
                <a:gd name="T16" fmla="*/ 63 w 127"/>
                <a:gd name="T17" fmla="*/ 90 h 129"/>
                <a:gd name="T18" fmla="*/ 68 w 127"/>
                <a:gd name="T19" fmla="*/ 81 h 129"/>
                <a:gd name="T20" fmla="*/ 78 w 127"/>
                <a:gd name="T21" fmla="*/ 73 h 129"/>
                <a:gd name="T22" fmla="*/ 78 w 127"/>
                <a:gd name="T23" fmla="*/ 64 h 129"/>
                <a:gd name="T24" fmla="*/ 87 w 127"/>
                <a:gd name="T25" fmla="*/ 60 h 129"/>
                <a:gd name="T26" fmla="*/ 87 w 127"/>
                <a:gd name="T27" fmla="*/ 51 h 129"/>
                <a:gd name="T28" fmla="*/ 87 w 127"/>
                <a:gd name="T29" fmla="*/ 43 h 129"/>
                <a:gd name="T30" fmla="*/ 92 w 127"/>
                <a:gd name="T31" fmla="*/ 34 h 129"/>
                <a:gd name="T32" fmla="*/ 102 w 127"/>
                <a:gd name="T33" fmla="*/ 30 h 129"/>
                <a:gd name="T34" fmla="*/ 102 w 127"/>
                <a:gd name="T35" fmla="*/ 21 h 129"/>
                <a:gd name="T36" fmla="*/ 107 w 127"/>
                <a:gd name="T37" fmla="*/ 13 h 129"/>
                <a:gd name="T38" fmla="*/ 107 w 127"/>
                <a:gd name="T39" fmla="*/ 4 h 129"/>
                <a:gd name="T40" fmla="*/ 116 w 127"/>
                <a:gd name="T41" fmla="*/ 0 h 129"/>
                <a:gd name="T42" fmla="*/ 116 w 127"/>
                <a:gd name="T43" fmla="*/ 9 h 129"/>
                <a:gd name="T44" fmla="*/ 116 w 127"/>
                <a:gd name="T45" fmla="*/ 17 h 129"/>
                <a:gd name="T46" fmla="*/ 121 w 127"/>
                <a:gd name="T47" fmla="*/ 26 h 129"/>
                <a:gd name="T48" fmla="*/ 121 w 127"/>
                <a:gd name="T49" fmla="*/ 34 h 129"/>
                <a:gd name="T50" fmla="*/ 121 w 127"/>
                <a:gd name="T51" fmla="*/ 43 h 129"/>
                <a:gd name="T52" fmla="*/ 126 w 127"/>
                <a:gd name="T53" fmla="*/ 51 h 129"/>
                <a:gd name="T54" fmla="*/ 126 w 127"/>
                <a:gd name="T55" fmla="*/ 60 h 129"/>
                <a:gd name="T56" fmla="*/ 126 w 127"/>
                <a:gd name="T57" fmla="*/ 68 h 129"/>
                <a:gd name="T58" fmla="*/ 126 w 127"/>
                <a:gd name="T59" fmla="*/ 77 h 129"/>
                <a:gd name="T60" fmla="*/ 126 w 127"/>
                <a:gd name="T61" fmla="*/ 85 h 129"/>
                <a:gd name="T62" fmla="*/ 121 w 127"/>
                <a:gd name="T63" fmla="*/ 94 h 129"/>
                <a:gd name="T64" fmla="*/ 111 w 127"/>
                <a:gd name="T65" fmla="*/ 94 h 129"/>
                <a:gd name="T66" fmla="*/ 107 w 127"/>
                <a:gd name="T67" fmla="*/ 102 h 129"/>
                <a:gd name="T68" fmla="*/ 97 w 127"/>
                <a:gd name="T69" fmla="*/ 107 h 129"/>
                <a:gd name="T70" fmla="*/ 87 w 127"/>
                <a:gd name="T71" fmla="*/ 111 h 129"/>
                <a:gd name="T72" fmla="*/ 78 w 127"/>
                <a:gd name="T73" fmla="*/ 115 h 129"/>
                <a:gd name="T74" fmla="*/ 68 w 127"/>
                <a:gd name="T75" fmla="*/ 115 h 129"/>
                <a:gd name="T76" fmla="*/ 58 w 127"/>
                <a:gd name="T77" fmla="*/ 115 h 129"/>
                <a:gd name="T78" fmla="*/ 48 w 127"/>
                <a:gd name="T79" fmla="*/ 115 h 129"/>
                <a:gd name="T80" fmla="*/ 39 w 127"/>
                <a:gd name="T81" fmla="*/ 115 h 129"/>
                <a:gd name="T82" fmla="*/ 29 w 127"/>
                <a:gd name="T83" fmla="*/ 119 h 129"/>
                <a:gd name="T84" fmla="*/ 19 w 127"/>
                <a:gd name="T85" fmla="*/ 124 h 129"/>
                <a:gd name="T86" fmla="*/ 10 w 127"/>
                <a:gd name="T87" fmla="*/ 128 h 129"/>
                <a:gd name="T88" fmla="*/ 0 w 127"/>
                <a:gd name="T89" fmla="*/ 128 h 129"/>
                <a:gd name="T90" fmla="*/ 63 w 127"/>
                <a:gd name="T91" fmla="*/ 98 h 129"/>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27"/>
                <a:gd name="T139" fmla="*/ 0 h 129"/>
                <a:gd name="T140" fmla="*/ 127 w 127"/>
                <a:gd name="T141" fmla="*/ 129 h 129"/>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27" h="129">
                  <a:moveTo>
                    <a:pt x="0" y="128"/>
                  </a:moveTo>
                  <a:lnTo>
                    <a:pt x="10" y="128"/>
                  </a:lnTo>
                  <a:lnTo>
                    <a:pt x="15" y="119"/>
                  </a:lnTo>
                  <a:lnTo>
                    <a:pt x="24" y="119"/>
                  </a:lnTo>
                  <a:lnTo>
                    <a:pt x="34" y="111"/>
                  </a:lnTo>
                  <a:lnTo>
                    <a:pt x="44" y="107"/>
                  </a:lnTo>
                  <a:lnTo>
                    <a:pt x="48" y="98"/>
                  </a:lnTo>
                  <a:lnTo>
                    <a:pt x="58" y="98"/>
                  </a:lnTo>
                  <a:lnTo>
                    <a:pt x="63" y="90"/>
                  </a:lnTo>
                  <a:lnTo>
                    <a:pt x="68" y="81"/>
                  </a:lnTo>
                  <a:lnTo>
                    <a:pt x="78" y="73"/>
                  </a:lnTo>
                  <a:lnTo>
                    <a:pt x="78" y="64"/>
                  </a:lnTo>
                  <a:lnTo>
                    <a:pt x="87" y="60"/>
                  </a:lnTo>
                  <a:lnTo>
                    <a:pt x="87" y="51"/>
                  </a:lnTo>
                  <a:lnTo>
                    <a:pt x="87" y="43"/>
                  </a:lnTo>
                  <a:lnTo>
                    <a:pt x="92" y="34"/>
                  </a:lnTo>
                  <a:lnTo>
                    <a:pt x="102" y="30"/>
                  </a:lnTo>
                  <a:lnTo>
                    <a:pt x="102" y="21"/>
                  </a:lnTo>
                  <a:lnTo>
                    <a:pt x="107" y="13"/>
                  </a:lnTo>
                  <a:lnTo>
                    <a:pt x="107" y="4"/>
                  </a:lnTo>
                  <a:lnTo>
                    <a:pt x="116" y="0"/>
                  </a:lnTo>
                  <a:lnTo>
                    <a:pt x="116" y="9"/>
                  </a:lnTo>
                  <a:lnTo>
                    <a:pt x="116" y="17"/>
                  </a:lnTo>
                  <a:lnTo>
                    <a:pt x="121" y="26"/>
                  </a:lnTo>
                  <a:lnTo>
                    <a:pt x="121" y="34"/>
                  </a:lnTo>
                  <a:lnTo>
                    <a:pt x="121" y="43"/>
                  </a:lnTo>
                  <a:lnTo>
                    <a:pt x="126" y="51"/>
                  </a:lnTo>
                  <a:lnTo>
                    <a:pt x="126" y="60"/>
                  </a:lnTo>
                  <a:lnTo>
                    <a:pt x="126" y="68"/>
                  </a:lnTo>
                  <a:lnTo>
                    <a:pt x="126" y="77"/>
                  </a:lnTo>
                  <a:lnTo>
                    <a:pt x="126" y="85"/>
                  </a:lnTo>
                  <a:lnTo>
                    <a:pt x="121" y="94"/>
                  </a:lnTo>
                  <a:lnTo>
                    <a:pt x="111" y="94"/>
                  </a:lnTo>
                  <a:lnTo>
                    <a:pt x="107" y="102"/>
                  </a:lnTo>
                  <a:lnTo>
                    <a:pt x="97" y="107"/>
                  </a:lnTo>
                  <a:lnTo>
                    <a:pt x="87" y="111"/>
                  </a:lnTo>
                  <a:lnTo>
                    <a:pt x="78" y="115"/>
                  </a:lnTo>
                  <a:lnTo>
                    <a:pt x="68" y="115"/>
                  </a:lnTo>
                  <a:lnTo>
                    <a:pt x="58" y="115"/>
                  </a:lnTo>
                  <a:lnTo>
                    <a:pt x="48" y="115"/>
                  </a:lnTo>
                  <a:lnTo>
                    <a:pt x="39" y="115"/>
                  </a:lnTo>
                  <a:lnTo>
                    <a:pt x="29" y="119"/>
                  </a:lnTo>
                  <a:lnTo>
                    <a:pt x="19" y="124"/>
                  </a:lnTo>
                  <a:lnTo>
                    <a:pt x="10" y="128"/>
                  </a:lnTo>
                  <a:lnTo>
                    <a:pt x="0" y="128"/>
                  </a:lnTo>
                  <a:lnTo>
                    <a:pt x="63" y="98"/>
                  </a:lnTo>
                </a:path>
              </a:pathLst>
            </a:custGeom>
            <a:solidFill>
              <a:srgbClr val="FFCC99"/>
            </a:solidFill>
            <a:ln w="25400" cap="rnd">
              <a:solidFill>
                <a:srgbClr val="FF0000"/>
              </a:solidFill>
              <a:round/>
              <a:headEnd/>
              <a:tailEnd/>
            </a:ln>
          </p:spPr>
          <p:txBody>
            <a:bodyPr/>
            <a:lstStyle/>
            <a:p>
              <a:pPr algn="r" eaLnBrk="0" hangingPunct="0"/>
              <a:endParaRPr lang="en-US" sz="4400" b="1" dirty="0">
                <a:solidFill>
                  <a:srgbClr val="0000FF"/>
                </a:solidFill>
                <a:latin typeface="Arial" panose="020B0604020202020204" pitchFamily="34" charset="0"/>
              </a:endParaRPr>
            </a:p>
          </p:txBody>
        </p:sp>
      </p:grpSp>
      <p:sp>
        <p:nvSpPr>
          <p:cNvPr id="25835" name="Rectangle 267"/>
          <p:cNvSpPr>
            <a:spLocks noChangeArrowheads="1"/>
          </p:cNvSpPr>
          <p:nvPr/>
        </p:nvSpPr>
        <p:spPr bwMode="auto">
          <a:xfrm>
            <a:off x="2403475" y="1473200"/>
            <a:ext cx="4906963" cy="1117600"/>
          </a:xfrm>
          <a:prstGeom prst="rect">
            <a:avLst/>
          </a:prstGeom>
          <a:solidFill>
            <a:schemeClr val="bg1">
              <a:alpha val="50195"/>
            </a:schemeClr>
          </a:solidFill>
          <a:ln w="9525">
            <a:noFill/>
            <a:miter lim="800000"/>
            <a:headEnd/>
            <a:tailEnd/>
          </a:ln>
        </p:spPr>
        <p:txBody>
          <a:bodyPr wrap="none" anchor="ctr"/>
          <a:lstStyle/>
          <a:p>
            <a:pPr algn="r" eaLnBrk="0" hangingPunct="0"/>
            <a:endParaRPr lang="en-US" sz="4400" b="1" dirty="0">
              <a:solidFill>
                <a:srgbClr val="0000FF"/>
              </a:solidFill>
              <a:latin typeface="Arial" panose="020B0604020202020204" pitchFamily="34" charset="0"/>
            </a:endParaRPr>
          </a:p>
        </p:txBody>
      </p:sp>
      <p:sp>
        <p:nvSpPr>
          <p:cNvPr id="25836" name="Oval 268"/>
          <p:cNvSpPr>
            <a:spLocks noChangeArrowheads="1"/>
          </p:cNvSpPr>
          <p:nvPr/>
        </p:nvSpPr>
        <p:spPr bwMode="auto">
          <a:xfrm>
            <a:off x="2897188" y="2505075"/>
            <a:ext cx="88900" cy="115888"/>
          </a:xfrm>
          <a:prstGeom prst="ellipse">
            <a:avLst/>
          </a:prstGeom>
          <a:solidFill>
            <a:srgbClr val="CC0000">
              <a:alpha val="50195"/>
            </a:srgbClr>
          </a:solidFill>
          <a:ln w="9525">
            <a:solidFill>
              <a:schemeClr val="tx1"/>
            </a:solidFill>
            <a:round/>
            <a:headEnd/>
            <a:tailEnd/>
          </a:ln>
        </p:spPr>
        <p:txBody>
          <a:bodyPr wrap="none" anchor="ctr"/>
          <a:lstStyle/>
          <a:p>
            <a:pPr algn="r" eaLnBrk="0" hangingPunct="0"/>
            <a:endParaRPr lang="en-US" sz="4400" b="1" dirty="0">
              <a:solidFill>
                <a:srgbClr val="0000FF"/>
              </a:solidFill>
              <a:latin typeface="Arial" panose="020B0604020202020204" pitchFamily="34" charset="0"/>
            </a:endParaRPr>
          </a:p>
        </p:txBody>
      </p:sp>
      <p:sp>
        <p:nvSpPr>
          <p:cNvPr id="25837" name="Oval 269"/>
          <p:cNvSpPr>
            <a:spLocks noChangeArrowheads="1"/>
          </p:cNvSpPr>
          <p:nvPr/>
        </p:nvSpPr>
        <p:spPr bwMode="auto">
          <a:xfrm>
            <a:off x="4738688" y="2473325"/>
            <a:ext cx="88900" cy="115888"/>
          </a:xfrm>
          <a:prstGeom prst="ellipse">
            <a:avLst/>
          </a:prstGeom>
          <a:solidFill>
            <a:srgbClr val="CC0000">
              <a:alpha val="50195"/>
            </a:srgbClr>
          </a:solidFill>
          <a:ln w="9525">
            <a:solidFill>
              <a:schemeClr val="tx1"/>
            </a:solidFill>
            <a:round/>
            <a:headEnd/>
            <a:tailEnd/>
          </a:ln>
        </p:spPr>
        <p:txBody>
          <a:bodyPr wrap="none" anchor="ctr"/>
          <a:lstStyle/>
          <a:p>
            <a:pPr algn="r" eaLnBrk="0" hangingPunct="0"/>
            <a:endParaRPr lang="en-US" sz="4400" b="1" dirty="0">
              <a:solidFill>
                <a:srgbClr val="0000FF"/>
              </a:solidFill>
              <a:latin typeface="Arial" panose="020B0604020202020204" pitchFamily="34" charset="0"/>
            </a:endParaRPr>
          </a:p>
        </p:txBody>
      </p:sp>
      <p:sp>
        <p:nvSpPr>
          <p:cNvPr id="25838" name="Oval 270"/>
          <p:cNvSpPr>
            <a:spLocks noChangeArrowheads="1"/>
          </p:cNvSpPr>
          <p:nvPr/>
        </p:nvSpPr>
        <p:spPr bwMode="auto">
          <a:xfrm>
            <a:off x="6769100" y="2341563"/>
            <a:ext cx="88900" cy="115887"/>
          </a:xfrm>
          <a:prstGeom prst="ellipse">
            <a:avLst/>
          </a:prstGeom>
          <a:solidFill>
            <a:srgbClr val="CC0000">
              <a:alpha val="50195"/>
            </a:srgbClr>
          </a:solidFill>
          <a:ln w="9525">
            <a:solidFill>
              <a:schemeClr val="tx1"/>
            </a:solidFill>
            <a:round/>
            <a:headEnd/>
            <a:tailEnd/>
          </a:ln>
        </p:spPr>
        <p:txBody>
          <a:bodyPr wrap="none" anchor="ctr"/>
          <a:lstStyle/>
          <a:p>
            <a:pPr algn="r" eaLnBrk="0" hangingPunct="0"/>
            <a:endParaRPr lang="en-US" sz="4400" b="1" dirty="0">
              <a:solidFill>
                <a:srgbClr val="0000FF"/>
              </a:solidFill>
              <a:latin typeface="Arial" panose="020B0604020202020204" pitchFamily="34" charset="0"/>
            </a:endParaRPr>
          </a:p>
        </p:txBody>
      </p:sp>
      <p:grpSp>
        <p:nvGrpSpPr>
          <p:cNvPr id="4" name="Group 271"/>
          <p:cNvGrpSpPr>
            <a:grpSpLocks/>
          </p:cNvGrpSpPr>
          <p:nvPr/>
        </p:nvGrpSpPr>
        <p:grpSpPr bwMode="auto">
          <a:xfrm>
            <a:off x="6192838" y="2808288"/>
            <a:ext cx="119062" cy="200025"/>
            <a:chOff x="2160" y="1548"/>
            <a:chExt cx="309" cy="441"/>
          </a:xfrm>
        </p:grpSpPr>
        <p:sp>
          <p:nvSpPr>
            <p:cNvPr id="25840" name="Freeform 272"/>
            <p:cNvSpPr>
              <a:spLocks/>
            </p:cNvSpPr>
            <p:nvPr/>
          </p:nvSpPr>
          <p:spPr bwMode="auto">
            <a:xfrm>
              <a:off x="2160" y="1548"/>
              <a:ext cx="141" cy="428"/>
            </a:xfrm>
            <a:custGeom>
              <a:avLst/>
              <a:gdLst>
                <a:gd name="T0" fmla="*/ 117 w 141"/>
                <a:gd name="T1" fmla="*/ 419 h 428"/>
                <a:gd name="T2" fmla="*/ 113 w 141"/>
                <a:gd name="T3" fmla="*/ 402 h 428"/>
                <a:gd name="T4" fmla="*/ 97 w 141"/>
                <a:gd name="T5" fmla="*/ 386 h 428"/>
                <a:gd name="T6" fmla="*/ 82 w 141"/>
                <a:gd name="T7" fmla="*/ 365 h 428"/>
                <a:gd name="T8" fmla="*/ 70 w 141"/>
                <a:gd name="T9" fmla="*/ 349 h 428"/>
                <a:gd name="T10" fmla="*/ 58 w 141"/>
                <a:gd name="T11" fmla="*/ 337 h 428"/>
                <a:gd name="T12" fmla="*/ 47 w 141"/>
                <a:gd name="T13" fmla="*/ 324 h 428"/>
                <a:gd name="T14" fmla="*/ 35 w 141"/>
                <a:gd name="T15" fmla="*/ 308 h 428"/>
                <a:gd name="T16" fmla="*/ 23 w 141"/>
                <a:gd name="T17" fmla="*/ 296 h 428"/>
                <a:gd name="T18" fmla="*/ 16 w 141"/>
                <a:gd name="T19" fmla="*/ 279 h 428"/>
                <a:gd name="T20" fmla="*/ 12 w 141"/>
                <a:gd name="T21" fmla="*/ 263 h 428"/>
                <a:gd name="T22" fmla="*/ 4 w 141"/>
                <a:gd name="T23" fmla="*/ 246 h 428"/>
                <a:gd name="T24" fmla="*/ 0 w 141"/>
                <a:gd name="T25" fmla="*/ 230 h 428"/>
                <a:gd name="T26" fmla="*/ 4 w 141"/>
                <a:gd name="T27" fmla="*/ 214 h 428"/>
                <a:gd name="T28" fmla="*/ 8 w 141"/>
                <a:gd name="T29" fmla="*/ 197 h 428"/>
                <a:gd name="T30" fmla="*/ 16 w 141"/>
                <a:gd name="T31" fmla="*/ 177 h 428"/>
                <a:gd name="T32" fmla="*/ 19 w 141"/>
                <a:gd name="T33" fmla="*/ 160 h 428"/>
                <a:gd name="T34" fmla="*/ 23 w 141"/>
                <a:gd name="T35" fmla="*/ 135 h 428"/>
                <a:gd name="T36" fmla="*/ 27 w 141"/>
                <a:gd name="T37" fmla="*/ 115 h 428"/>
                <a:gd name="T38" fmla="*/ 35 w 141"/>
                <a:gd name="T39" fmla="*/ 99 h 428"/>
                <a:gd name="T40" fmla="*/ 39 w 141"/>
                <a:gd name="T41" fmla="*/ 82 h 428"/>
                <a:gd name="T42" fmla="*/ 43 w 141"/>
                <a:gd name="T43" fmla="*/ 66 h 428"/>
                <a:gd name="T44" fmla="*/ 47 w 141"/>
                <a:gd name="T45" fmla="*/ 49 h 428"/>
                <a:gd name="T46" fmla="*/ 51 w 141"/>
                <a:gd name="T47" fmla="*/ 33 h 428"/>
                <a:gd name="T48" fmla="*/ 58 w 141"/>
                <a:gd name="T49" fmla="*/ 16 h 428"/>
                <a:gd name="T50" fmla="*/ 62 w 141"/>
                <a:gd name="T51" fmla="*/ 0 h 428"/>
                <a:gd name="T52" fmla="*/ 66 w 141"/>
                <a:gd name="T53" fmla="*/ 16 h 428"/>
                <a:gd name="T54" fmla="*/ 66 w 141"/>
                <a:gd name="T55" fmla="*/ 33 h 428"/>
                <a:gd name="T56" fmla="*/ 66 w 141"/>
                <a:gd name="T57" fmla="*/ 49 h 428"/>
                <a:gd name="T58" fmla="*/ 70 w 141"/>
                <a:gd name="T59" fmla="*/ 66 h 428"/>
                <a:gd name="T60" fmla="*/ 78 w 141"/>
                <a:gd name="T61" fmla="*/ 82 h 428"/>
                <a:gd name="T62" fmla="*/ 86 w 141"/>
                <a:gd name="T63" fmla="*/ 99 h 428"/>
                <a:gd name="T64" fmla="*/ 97 w 141"/>
                <a:gd name="T65" fmla="*/ 115 h 428"/>
                <a:gd name="T66" fmla="*/ 109 w 141"/>
                <a:gd name="T67" fmla="*/ 131 h 428"/>
                <a:gd name="T68" fmla="*/ 117 w 141"/>
                <a:gd name="T69" fmla="*/ 148 h 428"/>
                <a:gd name="T70" fmla="*/ 124 w 141"/>
                <a:gd name="T71" fmla="*/ 164 h 428"/>
                <a:gd name="T72" fmla="*/ 132 w 141"/>
                <a:gd name="T73" fmla="*/ 181 h 428"/>
                <a:gd name="T74" fmla="*/ 136 w 141"/>
                <a:gd name="T75" fmla="*/ 197 h 428"/>
                <a:gd name="T76" fmla="*/ 140 w 141"/>
                <a:gd name="T77" fmla="*/ 214 h 428"/>
                <a:gd name="T78" fmla="*/ 140 w 141"/>
                <a:gd name="T79" fmla="*/ 230 h 428"/>
                <a:gd name="T80" fmla="*/ 140 w 141"/>
                <a:gd name="T81" fmla="*/ 246 h 428"/>
                <a:gd name="T82" fmla="*/ 140 w 141"/>
                <a:gd name="T83" fmla="*/ 263 h 428"/>
                <a:gd name="T84" fmla="*/ 140 w 141"/>
                <a:gd name="T85" fmla="*/ 279 h 428"/>
                <a:gd name="T86" fmla="*/ 136 w 141"/>
                <a:gd name="T87" fmla="*/ 296 h 428"/>
                <a:gd name="T88" fmla="*/ 136 w 141"/>
                <a:gd name="T89" fmla="*/ 312 h 428"/>
                <a:gd name="T90" fmla="*/ 136 w 141"/>
                <a:gd name="T91" fmla="*/ 328 h 428"/>
                <a:gd name="T92" fmla="*/ 132 w 141"/>
                <a:gd name="T93" fmla="*/ 345 h 428"/>
                <a:gd name="T94" fmla="*/ 128 w 141"/>
                <a:gd name="T95" fmla="*/ 361 h 428"/>
                <a:gd name="T96" fmla="*/ 128 w 141"/>
                <a:gd name="T97" fmla="*/ 378 h 428"/>
                <a:gd name="T98" fmla="*/ 124 w 141"/>
                <a:gd name="T99" fmla="*/ 394 h 428"/>
                <a:gd name="T100" fmla="*/ 117 w 141"/>
                <a:gd name="T101" fmla="*/ 411 h 428"/>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141"/>
                <a:gd name="T154" fmla="*/ 0 h 428"/>
                <a:gd name="T155" fmla="*/ 141 w 141"/>
                <a:gd name="T156" fmla="*/ 428 h 428"/>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141" h="428">
                  <a:moveTo>
                    <a:pt x="117" y="427"/>
                  </a:moveTo>
                  <a:lnTo>
                    <a:pt x="117" y="419"/>
                  </a:lnTo>
                  <a:lnTo>
                    <a:pt x="117" y="411"/>
                  </a:lnTo>
                  <a:lnTo>
                    <a:pt x="113" y="402"/>
                  </a:lnTo>
                  <a:lnTo>
                    <a:pt x="105" y="390"/>
                  </a:lnTo>
                  <a:lnTo>
                    <a:pt x="97" y="386"/>
                  </a:lnTo>
                  <a:lnTo>
                    <a:pt x="89" y="378"/>
                  </a:lnTo>
                  <a:lnTo>
                    <a:pt x="82" y="365"/>
                  </a:lnTo>
                  <a:lnTo>
                    <a:pt x="74" y="357"/>
                  </a:lnTo>
                  <a:lnTo>
                    <a:pt x="70" y="349"/>
                  </a:lnTo>
                  <a:lnTo>
                    <a:pt x="62" y="345"/>
                  </a:lnTo>
                  <a:lnTo>
                    <a:pt x="58" y="337"/>
                  </a:lnTo>
                  <a:lnTo>
                    <a:pt x="54" y="328"/>
                  </a:lnTo>
                  <a:lnTo>
                    <a:pt x="47" y="324"/>
                  </a:lnTo>
                  <a:lnTo>
                    <a:pt x="39" y="316"/>
                  </a:lnTo>
                  <a:lnTo>
                    <a:pt x="35" y="308"/>
                  </a:lnTo>
                  <a:lnTo>
                    <a:pt x="27" y="304"/>
                  </a:lnTo>
                  <a:lnTo>
                    <a:pt x="23" y="296"/>
                  </a:lnTo>
                  <a:lnTo>
                    <a:pt x="19" y="287"/>
                  </a:lnTo>
                  <a:lnTo>
                    <a:pt x="16" y="279"/>
                  </a:lnTo>
                  <a:lnTo>
                    <a:pt x="12" y="271"/>
                  </a:lnTo>
                  <a:lnTo>
                    <a:pt x="12" y="263"/>
                  </a:lnTo>
                  <a:lnTo>
                    <a:pt x="8" y="255"/>
                  </a:lnTo>
                  <a:lnTo>
                    <a:pt x="4" y="246"/>
                  </a:lnTo>
                  <a:lnTo>
                    <a:pt x="4" y="238"/>
                  </a:lnTo>
                  <a:lnTo>
                    <a:pt x="0" y="230"/>
                  </a:lnTo>
                  <a:lnTo>
                    <a:pt x="0" y="222"/>
                  </a:lnTo>
                  <a:lnTo>
                    <a:pt x="4" y="214"/>
                  </a:lnTo>
                  <a:lnTo>
                    <a:pt x="8" y="205"/>
                  </a:lnTo>
                  <a:lnTo>
                    <a:pt x="8" y="197"/>
                  </a:lnTo>
                  <a:lnTo>
                    <a:pt x="12" y="185"/>
                  </a:lnTo>
                  <a:lnTo>
                    <a:pt x="16" y="177"/>
                  </a:lnTo>
                  <a:lnTo>
                    <a:pt x="16" y="168"/>
                  </a:lnTo>
                  <a:lnTo>
                    <a:pt x="19" y="160"/>
                  </a:lnTo>
                  <a:lnTo>
                    <a:pt x="19" y="148"/>
                  </a:lnTo>
                  <a:lnTo>
                    <a:pt x="23" y="135"/>
                  </a:lnTo>
                  <a:lnTo>
                    <a:pt x="27" y="127"/>
                  </a:lnTo>
                  <a:lnTo>
                    <a:pt x="27" y="115"/>
                  </a:lnTo>
                  <a:lnTo>
                    <a:pt x="31" y="107"/>
                  </a:lnTo>
                  <a:lnTo>
                    <a:pt x="35" y="99"/>
                  </a:lnTo>
                  <a:lnTo>
                    <a:pt x="39" y="90"/>
                  </a:lnTo>
                  <a:lnTo>
                    <a:pt x="39" y="82"/>
                  </a:lnTo>
                  <a:lnTo>
                    <a:pt x="43" y="74"/>
                  </a:lnTo>
                  <a:lnTo>
                    <a:pt x="43" y="66"/>
                  </a:lnTo>
                  <a:lnTo>
                    <a:pt x="47" y="57"/>
                  </a:lnTo>
                  <a:lnTo>
                    <a:pt x="47" y="49"/>
                  </a:lnTo>
                  <a:lnTo>
                    <a:pt x="51" y="41"/>
                  </a:lnTo>
                  <a:lnTo>
                    <a:pt x="51" y="33"/>
                  </a:lnTo>
                  <a:lnTo>
                    <a:pt x="54" y="25"/>
                  </a:lnTo>
                  <a:lnTo>
                    <a:pt x="58" y="16"/>
                  </a:lnTo>
                  <a:lnTo>
                    <a:pt x="62" y="8"/>
                  </a:lnTo>
                  <a:lnTo>
                    <a:pt x="62" y="0"/>
                  </a:lnTo>
                  <a:lnTo>
                    <a:pt x="66" y="8"/>
                  </a:lnTo>
                  <a:lnTo>
                    <a:pt x="66" y="16"/>
                  </a:lnTo>
                  <a:lnTo>
                    <a:pt x="66" y="25"/>
                  </a:lnTo>
                  <a:lnTo>
                    <a:pt x="66" y="33"/>
                  </a:lnTo>
                  <a:lnTo>
                    <a:pt x="66" y="41"/>
                  </a:lnTo>
                  <a:lnTo>
                    <a:pt x="66" y="49"/>
                  </a:lnTo>
                  <a:lnTo>
                    <a:pt x="66" y="57"/>
                  </a:lnTo>
                  <a:lnTo>
                    <a:pt x="70" y="66"/>
                  </a:lnTo>
                  <a:lnTo>
                    <a:pt x="74" y="74"/>
                  </a:lnTo>
                  <a:lnTo>
                    <a:pt x="78" y="82"/>
                  </a:lnTo>
                  <a:lnTo>
                    <a:pt x="82" y="90"/>
                  </a:lnTo>
                  <a:lnTo>
                    <a:pt x="86" y="99"/>
                  </a:lnTo>
                  <a:lnTo>
                    <a:pt x="89" y="107"/>
                  </a:lnTo>
                  <a:lnTo>
                    <a:pt x="97" y="115"/>
                  </a:lnTo>
                  <a:lnTo>
                    <a:pt x="101" y="123"/>
                  </a:lnTo>
                  <a:lnTo>
                    <a:pt x="109" y="131"/>
                  </a:lnTo>
                  <a:lnTo>
                    <a:pt x="113" y="140"/>
                  </a:lnTo>
                  <a:lnTo>
                    <a:pt x="117" y="148"/>
                  </a:lnTo>
                  <a:lnTo>
                    <a:pt x="121" y="156"/>
                  </a:lnTo>
                  <a:lnTo>
                    <a:pt x="124" y="164"/>
                  </a:lnTo>
                  <a:lnTo>
                    <a:pt x="128" y="172"/>
                  </a:lnTo>
                  <a:lnTo>
                    <a:pt x="132" y="181"/>
                  </a:lnTo>
                  <a:lnTo>
                    <a:pt x="136" y="189"/>
                  </a:lnTo>
                  <a:lnTo>
                    <a:pt x="136" y="197"/>
                  </a:lnTo>
                  <a:lnTo>
                    <a:pt x="140" y="205"/>
                  </a:lnTo>
                  <a:lnTo>
                    <a:pt x="140" y="214"/>
                  </a:lnTo>
                  <a:lnTo>
                    <a:pt x="140" y="222"/>
                  </a:lnTo>
                  <a:lnTo>
                    <a:pt x="140" y="230"/>
                  </a:lnTo>
                  <a:lnTo>
                    <a:pt x="140" y="238"/>
                  </a:lnTo>
                  <a:lnTo>
                    <a:pt x="140" y="246"/>
                  </a:lnTo>
                  <a:lnTo>
                    <a:pt x="140" y="255"/>
                  </a:lnTo>
                  <a:lnTo>
                    <a:pt x="140" y="263"/>
                  </a:lnTo>
                  <a:lnTo>
                    <a:pt x="140" y="271"/>
                  </a:lnTo>
                  <a:lnTo>
                    <a:pt x="140" y="279"/>
                  </a:lnTo>
                  <a:lnTo>
                    <a:pt x="140" y="287"/>
                  </a:lnTo>
                  <a:lnTo>
                    <a:pt x="136" y="296"/>
                  </a:lnTo>
                  <a:lnTo>
                    <a:pt x="136" y="304"/>
                  </a:lnTo>
                  <a:lnTo>
                    <a:pt x="136" y="312"/>
                  </a:lnTo>
                  <a:lnTo>
                    <a:pt x="136" y="320"/>
                  </a:lnTo>
                  <a:lnTo>
                    <a:pt x="136" y="328"/>
                  </a:lnTo>
                  <a:lnTo>
                    <a:pt x="136" y="337"/>
                  </a:lnTo>
                  <a:lnTo>
                    <a:pt x="132" y="345"/>
                  </a:lnTo>
                  <a:lnTo>
                    <a:pt x="132" y="353"/>
                  </a:lnTo>
                  <a:lnTo>
                    <a:pt x="128" y="361"/>
                  </a:lnTo>
                  <a:lnTo>
                    <a:pt x="128" y="370"/>
                  </a:lnTo>
                  <a:lnTo>
                    <a:pt x="128" y="378"/>
                  </a:lnTo>
                  <a:lnTo>
                    <a:pt x="128" y="386"/>
                  </a:lnTo>
                  <a:lnTo>
                    <a:pt x="124" y="394"/>
                  </a:lnTo>
                  <a:lnTo>
                    <a:pt x="121" y="402"/>
                  </a:lnTo>
                  <a:lnTo>
                    <a:pt x="117" y="411"/>
                  </a:lnTo>
                  <a:lnTo>
                    <a:pt x="117" y="419"/>
                  </a:lnTo>
                </a:path>
              </a:pathLst>
            </a:custGeom>
            <a:solidFill>
              <a:srgbClr val="FF6600"/>
            </a:solidFill>
            <a:ln w="25400" cap="rnd">
              <a:solidFill>
                <a:srgbClr val="F35B1B"/>
              </a:solidFill>
              <a:round/>
              <a:headEnd/>
              <a:tailEnd/>
            </a:ln>
          </p:spPr>
          <p:txBody>
            <a:bodyPr/>
            <a:lstStyle/>
            <a:p>
              <a:pPr algn="r" eaLnBrk="0" hangingPunct="0"/>
              <a:endParaRPr lang="en-US" sz="4400" b="1" dirty="0">
                <a:solidFill>
                  <a:srgbClr val="0000FF"/>
                </a:solidFill>
                <a:latin typeface="Arial" panose="020B0604020202020204" pitchFamily="34" charset="0"/>
              </a:endParaRPr>
            </a:p>
          </p:txBody>
        </p:sp>
        <p:sp>
          <p:nvSpPr>
            <p:cNvPr id="25841" name="Freeform 273"/>
            <p:cNvSpPr>
              <a:spLocks/>
            </p:cNvSpPr>
            <p:nvPr/>
          </p:nvSpPr>
          <p:spPr bwMode="auto">
            <a:xfrm>
              <a:off x="2266" y="1693"/>
              <a:ext cx="145" cy="292"/>
            </a:xfrm>
            <a:custGeom>
              <a:avLst/>
              <a:gdLst>
                <a:gd name="T0" fmla="*/ 24 w 145"/>
                <a:gd name="T1" fmla="*/ 285 h 292"/>
                <a:gd name="T2" fmla="*/ 28 w 145"/>
                <a:gd name="T3" fmla="*/ 274 h 292"/>
                <a:gd name="T4" fmla="*/ 44 w 145"/>
                <a:gd name="T5" fmla="*/ 263 h 292"/>
                <a:gd name="T6" fmla="*/ 60 w 145"/>
                <a:gd name="T7" fmla="*/ 249 h 292"/>
                <a:gd name="T8" fmla="*/ 72 w 145"/>
                <a:gd name="T9" fmla="*/ 238 h 292"/>
                <a:gd name="T10" fmla="*/ 84 w 145"/>
                <a:gd name="T11" fmla="*/ 229 h 292"/>
                <a:gd name="T12" fmla="*/ 96 w 145"/>
                <a:gd name="T13" fmla="*/ 221 h 292"/>
                <a:gd name="T14" fmla="*/ 108 w 145"/>
                <a:gd name="T15" fmla="*/ 210 h 292"/>
                <a:gd name="T16" fmla="*/ 120 w 145"/>
                <a:gd name="T17" fmla="*/ 201 h 292"/>
                <a:gd name="T18" fmla="*/ 128 w 145"/>
                <a:gd name="T19" fmla="*/ 190 h 292"/>
                <a:gd name="T20" fmla="*/ 132 w 145"/>
                <a:gd name="T21" fmla="*/ 179 h 292"/>
                <a:gd name="T22" fmla="*/ 140 w 145"/>
                <a:gd name="T23" fmla="*/ 168 h 292"/>
                <a:gd name="T24" fmla="*/ 144 w 145"/>
                <a:gd name="T25" fmla="*/ 157 h 292"/>
                <a:gd name="T26" fmla="*/ 140 w 145"/>
                <a:gd name="T27" fmla="*/ 146 h 292"/>
                <a:gd name="T28" fmla="*/ 136 w 145"/>
                <a:gd name="T29" fmla="*/ 134 h 292"/>
                <a:gd name="T30" fmla="*/ 128 w 145"/>
                <a:gd name="T31" fmla="*/ 120 h 292"/>
                <a:gd name="T32" fmla="*/ 124 w 145"/>
                <a:gd name="T33" fmla="*/ 109 h 292"/>
                <a:gd name="T34" fmla="*/ 120 w 145"/>
                <a:gd name="T35" fmla="*/ 92 h 292"/>
                <a:gd name="T36" fmla="*/ 116 w 145"/>
                <a:gd name="T37" fmla="*/ 78 h 292"/>
                <a:gd name="T38" fmla="*/ 108 w 145"/>
                <a:gd name="T39" fmla="*/ 67 h 292"/>
                <a:gd name="T40" fmla="*/ 104 w 145"/>
                <a:gd name="T41" fmla="*/ 56 h 292"/>
                <a:gd name="T42" fmla="*/ 100 w 145"/>
                <a:gd name="T43" fmla="*/ 45 h 292"/>
                <a:gd name="T44" fmla="*/ 96 w 145"/>
                <a:gd name="T45" fmla="*/ 34 h 292"/>
                <a:gd name="T46" fmla="*/ 92 w 145"/>
                <a:gd name="T47" fmla="*/ 22 h 292"/>
                <a:gd name="T48" fmla="*/ 84 w 145"/>
                <a:gd name="T49" fmla="*/ 11 h 292"/>
                <a:gd name="T50" fmla="*/ 80 w 145"/>
                <a:gd name="T51" fmla="*/ 0 h 292"/>
                <a:gd name="T52" fmla="*/ 76 w 145"/>
                <a:gd name="T53" fmla="*/ 11 h 292"/>
                <a:gd name="T54" fmla="*/ 76 w 145"/>
                <a:gd name="T55" fmla="*/ 22 h 292"/>
                <a:gd name="T56" fmla="*/ 76 w 145"/>
                <a:gd name="T57" fmla="*/ 34 h 292"/>
                <a:gd name="T58" fmla="*/ 72 w 145"/>
                <a:gd name="T59" fmla="*/ 45 h 292"/>
                <a:gd name="T60" fmla="*/ 64 w 145"/>
                <a:gd name="T61" fmla="*/ 56 h 292"/>
                <a:gd name="T62" fmla="*/ 56 w 145"/>
                <a:gd name="T63" fmla="*/ 67 h 292"/>
                <a:gd name="T64" fmla="*/ 44 w 145"/>
                <a:gd name="T65" fmla="*/ 78 h 292"/>
                <a:gd name="T66" fmla="*/ 32 w 145"/>
                <a:gd name="T67" fmla="*/ 90 h 292"/>
                <a:gd name="T68" fmla="*/ 24 w 145"/>
                <a:gd name="T69" fmla="*/ 101 h 292"/>
                <a:gd name="T70" fmla="*/ 16 w 145"/>
                <a:gd name="T71" fmla="*/ 112 h 292"/>
                <a:gd name="T72" fmla="*/ 8 w 145"/>
                <a:gd name="T73" fmla="*/ 123 h 292"/>
                <a:gd name="T74" fmla="*/ 4 w 145"/>
                <a:gd name="T75" fmla="*/ 134 h 292"/>
                <a:gd name="T76" fmla="*/ 0 w 145"/>
                <a:gd name="T77" fmla="*/ 146 h 292"/>
                <a:gd name="T78" fmla="*/ 0 w 145"/>
                <a:gd name="T79" fmla="*/ 157 h 292"/>
                <a:gd name="T80" fmla="*/ 0 w 145"/>
                <a:gd name="T81" fmla="*/ 168 h 292"/>
                <a:gd name="T82" fmla="*/ 0 w 145"/>
                <a:gd name="T83" fmla="*/ 179 h 292"/>
                <a:gd name="T84" fmla="*/ 0 w 145"/>
                <a:gd name="T85" fmla="*/ 190 h 292"/>
                <a:gd name="T86" fmla="*/ 4 w 145"/>
                <a:gd name="T87" fmla="*/ 201 h 292"/>
                <a:gd name="T88" fmla="*/ 4 w 145"/>
                <a:gd name="T89" fmla="*/ 213 h 292"/>
                <a:gd name="T90" fmla="*/ 4 w 145"/>
                <a:gd name="T91" fmla="*/ 224 h 292"/>
                <a:gd name="T92" fmla="*/ 8 w 145"/>
                <a:gd name="T93" fmla="*/ 235 h 292"/>
                <a:gd name="T94" fmla="*/ 12 w 145"/>
                <a:gd name="T95" fmla="*/ 246 h 292"/>
                <a:gd name="T96" fmla="*/ 12 w 145"/>
                <a:gd name="T97" fmla="*/ 257 h 292"/>
                <a:gd name="T98" fmla="*/ 16 w 145"/>
                <a:gd name="T99" fmla="*/ 269 h 292"/>
                <a:gd name="T100" fmla="*/ 24 w 145"/>
                <a:gd name="T101" fmla="*/ 280 h 29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145"/>
                <a:gd name="T154" fmla="*/ 0 h 292"/>
                <a:gd name="T155" fmla="*/ 145 w 145"/>
                <a:gd name="T156" fmla="*/ 292 h 292"/>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145" h="292">
                  <a:moveTo>
                    <a:pt x="24" y="291"/>
                  </a:moveTo>
                  <a:lnTo>
                    <a:pt x="24" y="285"/>
                  </a:lnTo>
                  <a:lnTo>
                    <a:pt x="24" y="280"/>
                  </a:lnTo>
                  <a:lnTo>
                    <a:pt x="28" y="274"/>
                  </a:lnTo>
                  <a:lnTo>
                    <a:pt x="36" y="266"/>
                  </a:lnTo>
                  <a:lnTo>
                    <a:pt x="44" y="263"/>
                  </a:lnTo>
                  <a:lnTo>
                    <a:pt x="52" y="257"/>
                  </a:lnTo>
                  <a:lnTo>
                    <a:pt x="60" y="249"/>
                  </a:lnTo>
                  <a:lnTo>
                    <a:pt x="68" y="243"/>
                  </a:lnTo>
                  <a:lnTo>
                    <a:pt x="72" y="238"/>
                  </a:lnTo>
                  <a:lnTo>
                    <a:pt x="80" y="235"/>
                  </a:lnTo>
                  <a:lnTo>
                    <a:pt x="84" y="229"/>
                  </a:lnTo>
                  <a:lnTo>
                    <a:pt x="88" y="224"/>
                  </a:lnTo>
                  <a:lnTo>
                    <a:pt x="96" y="221"/>
                  </a:lnTo>
                  <a:lnTo>
                    <a:pt x="104" y="215"/>
                  </a:lnTo>
                  <a:lnTo>
                    <a:pt x="108" y="210"/>
                  </a:lnTo>
                  <a:lnTo>
                    <a:pt x="116" y="207"/>
                  </a:lnTo>
                  <a:lnTo>
                    <a:pt x="120" y="201"/>
                  </a:lnTo>
                  <a:lnTo>
                    <a:pt x="124" y="196"/>
                  </a:lnTo>
                  <a:lnTo>
                    <a:pt x="128" y="190"/>
                  </a:lnTo>
                  <a:lnTo>
                    <a:pt x="132" y="185"/>
                  </a:lnTo>
                  <a:lnTo>
                    <a:pt x="132" y="179"/>
                  </a:lnTo>
                  <a:lnTo>
                    <a:pt x="136" y="173"/>
                  </a:lnTo>
                  <a:lnTo>
                    <a:pt x="140" y="168"/>
                  </a:lnTo>
                  <a:lnTo>
                    <a:pt x="140" y="162"/>
                  </a:lnTo>
                  <a:lnTo>
                    <a:pt x="144" y="157"/>
                  </a:lnTo>
                  <a:lnTo>
                    <a:pt x="144" y="151"/>
                  </a:lnTo>
                  <a:lnTo>
                    <a:pt x="140" y="146"/>
                  </a:lnTo>
                  <a:lnTo>
                    <a:pt x="136" y="140"/>
                  </a:lnTo>
                  <a:lnTo>
                    <a:pt x="136" y="134"/>
                  </a:lnTo>
                  <a:lnTo>
                    <a:pt x="132" y="126"/>
                  </a:lnTo>
                  <a:lnTo>
                    <a:pt x="128" y="120"/>
                  </a:lnTo>
                  <a:lnTo>
                    <a:pt x="128" y="115"/>
                  </a:lnTo>
                  <a:lnTo>
                    <a:pt x="124" y="109"/>
                  </a:lnTo>
                  <a:lnTo>
                    <a:pt x="124" y="101"/>
                  </a:lnTo>
                  <a:lnTo>
                    <a:pt x="120" y="92"/>
                  </a:lnTo>
                  <a:lnTo>
                    <a:pt x="116" y="87"/>
                  </a:lnTo>
                  <a:lnTo>
                    <a:pt x="116" y="78"/>
                  </a:lnTo>
                  <a:lnTo>
                    <a:pt x="112" y="73"/>
                  </a:lnTo>
                  <a:lnTo>
                    <a:pt x="108" y="67"/>
                  </a:lnTo>
                  <a:lnTo>
                    <a:pt x="104" y="62"/>
                  </a:lnTo>
                  <a:lnTo>
                    <a:pt x="104" y="56"/>
                  </a:lnTo>
                  <a:lnTo>
                    <a:pt x="100" y="50"/>
                  </a:lnTo>
                  <a:lnTo>
                    <a:pt x="100" y="45"/>
                  </a:lnTo>
                  <a:lnTo>
                    <a:pt x="96" y="39"/>
                  </a:lnTo>
                  <a:lnTo>
                    <a:pt x="96" y="34"/>
                  </a:lnTo>
                  <a:lnTo>
                    <a:pt x="92" y="28"/>
                  </a:lnTo>
                  <a:lnTo>
                    <a:pt x="92" y="22"/>
                  </a:lnTo>
                  <a:lnTo>
                    <a:pt x="88" y="17"/>
                  </a:lnTo>
                  <a:lnTo>
                    <a:pt x="84" y="11"/>
                  </a:lnTo>
                  <a:lnTo>
                    <a:pt x="80" y="6"/>
                  </a:lnTo>
                  <a:lnTo>
                    <a:pt x="80" y="0"/>
                  </a:lnTo>
                  <a:lnTo>
                    <a:pt x="76" y="6"/>
                  </a:lnTo>
                  <a:lnTo>
                    <a:pt x="76" y="11"/>
                  </a:lnTo>
                  <a:lnTo>
                    <a:pt x="76" y="17"/>
                  </a:lnTo>
                  <a:lnTo>
                    <a:pt x="76" y="22"/>
                  </a:lnTo>
                  <a:lnTo>
                    <a:pt x="76" y="28"/>
                  </a:lnTo>
                  <a:lnTo>
                    <a:pt x="76" y="34"/>
                  </a:lnTo>
                  <a:lnTo>
                    <a:pt x="76" y="39"/>
                  </a:lnTo>
                  <a:lnTo>
                    <a:pt x="72" y="45"/>
                  </a:lnTo>
                  <a:lnTo>
                    <a:pt x="68" y="50"/>
                  </a:lnTo>
                  <a:lnTo>
                    <a:pt x="64" y="56"/>
                  </a:lnTo>
                  <a:lnTo>
                    <a:pt x="60" y="62"/>
                  </a:lnTo>
                  <a:lnTo>
                    <a:pt x="56" y="67"/>
                  </a:lnTo>
                  <a:lnTo>
                    <a:pt x="52" y="73"/>
                  </a:lnTo>
                  <a:lnTo>
                    <a:pt x="44" y="78"/>
                  </a:lnTo>
                  <a:lnTo>
                    <a:pt x="40" y="84"/>
                  </a:lnTo>
                  <a:lnTo>
                    <a:pt x="32" y="90"/>
                  </a:lnTo>
                  <a:lnTo>
                    <a:pt x="28" y="95"/>
                  </a:lnTo>
                  <a:lnTo>
                    <a:pt x="24" y="101"/>
                  </a:lnTo>
                  <a:lnTo>
                    <a:pt x="20" y="106"/>
                  </a:lnTo>
                  <a:lnTo>
                    <a:pt x="16" y="112"/>
                  </a:lnTo>
                  <a:lnTo>
                    <a:pt x="12" y="118"/>
                  </a:lnTo>
                  <a:lnTo>
                    <a:pt x="8" y="123"/>
                  </a:lnTo>
                  <a:lnTo>
                    <a:pt x="4" y="129"/>
                  </a:lnTo>
                  <a:lnTo>
                    <a:pt x="4" y="134"/>
                  </a:lnTo>
                  <a:lnTo>
                    <a:pt x="0" y="140"/>
                  </a:lnTo>
                  <a:lnTo>
                    <a:pt x="0" y="146"/>
                  </a:lnTo>
                  <a:lnTo>
                    <a:pt x="0" y="151"/>
                  </a:lnTo>
                  <a:lnTo>
                    <a:pt x="0" y="157"/>
                  </a:lnTo>
                  <a:lnTo>
                    <a:pt x="0" y="162"/>
                  </a:lnTo>
                  <a:lnTo>
                    <a:pt x="0" y="168"/>
                  </a:lnTo>
                  <a:lnTo>
                    <a:pt x="0" y="173"/>
                  </a:lnTo>
                  <a:lnTo>
                    <a:pt x="0" y="179"/>
                  </a:lnTo>
                  <a:lnTo>
                    <a:pt x="0" y="185"/>
                  </a:lnTo>
                  <a:lnTo>
                    <a:pt x="0" y="190"/>
                  </a:lnTo>
                  <a:lnTo>
                    <a:pt x="0" y="196"/>
                  </a:lnTo>
                  <a:lnTo>
                    <a:pt x="4" y="201"/>
                  </a:lnTo>
                  <a:lnTo>
                    <a:pt x="4" y="207"/>
                  </a:lnTo>
                  <a:lnTo>
                    <a:pt x="4" y="213"/>
                  </a:lnTo>
                  <a:lnTo>
                    <a:pt x="4" y="218"/>
                  </a:lnTo>
                  <a:lnTo>
                    <a:pt x="4" y="224"/>
                  </a:lnTo>
                  <a:lnTo>
                    <a:pt x="4" y="229"/>
                  </a:lnTo>
                  <a:lnTo>
                    <a:pt x="8" y="235"/>
                  </a:lnTo>
                  <a:lnTo>
                    <a:pt x="8" y="241"/>
                  </a:lnTo>
                  <a:lnTo>
                    <a:pt x="12" y="246"/>
                  </a:lnTo>
                  <a:lnTo>
                    <a:pt x="12" y="252"/>
                  </a:lnTo>
                  <a:lnTo>
                    <a:pt x="12" y="257"/>
                  </a:lnTo>
                  <a:lnTo>
                    <a:pt x="12" y="263"/>
                  </a:lnTo>
                  <a:lnTo>
                    <a:pt x="16" y="269"/>
                  </a:lnTo>
                  <a:lnTo>
                    <a:pt x="20" y="274"/>
                  </a:lnTo>
                  <a:lnTo>
                    <a:pt x="24" y="280"/>
                  </a:lnTo>
                  <a:lnTo>
                    <a:pt x="24" y="285"/>
                  </a:lnTo>
                </a:path>
              </a:pathLst>
            </a:custGeom>
            <a:solidFill>
              <a:srgbClr val="FF5008"/>
            </a:solidFill>
            <a:ln w="25400" cap="rnd">
              <a:solidFill>
                <a:srgbClr val="FE9B03"/>
              </a:solidFill>
              <a:round/>
              <a:headEnd/>
              <a:tailEnd/>
            </a:ln>
          </p:spPr>
          <p:txBody>
            <a:bodyPr/>
            <a:lstStyle/>
            <a:p>
              <a:pPr algn="r" eaLnBrk="0" hangingPunct="0"/>
              <a:endParaRPr lang="en-US" sz="4400" b="1" dirty="0">
                <a:solidFill>
                  <a:srgbClr val="0000FF"/>
                </a:solidFill>
                <a:latin typeface="Arial" panose="020B0604020202020204" pitchFamily="34" charset="0"/>
              </a:endParaRPr>
            </a:p>
          </p:txBody>
        </p:sp>
        <p:sp>
          <p:nvSpPr>
            <p:cNvPr id="25842" name="Freeform 274"/>
            <p:cNvSpPr>
              <a:spLocks/>
            </p:cNvSpPr>
            <p:nvPr/>
          </p:nvSpPr>
          <p:spPr bwMode="auto">
            <a:xfrm>
              <a:off x="2201" y="1586"/>
              <a:ext cx="232" cy="313"/>
            </a:xfrm>
            <a:custGeom>
              <a:avLst/>
              <a:gdLst>
                <a:gd name="T0" fmla="*/ 94 w 232"/>
                <a:gd name="T1" fmla="*/ 306 h 313"/>
                <a:gd name="T2" fmla="*/ 98 w 232"/>
                <a:gd name="T3" fmla="*/ 294 h 313"/>
                <a:gd name="T4" fmla="*/ 117 w 232"/>
                <a:gd name="T5" fmla="*/ 282 h 313"/>
                <a:gd name="T6" fmla="*/ 135 w 232"/>
                <a:gd name="T7" fmla="*/ 267 h 313"/>
                <a:gd name="T8" fmla="*/ 149 w 232"/>
                <a:gd name="T9" fmla="*/ 255 h 313"/>
                <a:gd name="T10" fmla="*/ 162 w 232"/>
                <a:gd name="T11" fmla="*/ 246 h 313"/>
                <a:gd name="T12" fmla="*/ 177 w 232"/>
                <a:gd name="T13" fmla="*/ 237 h 313"/>
                <a:gd name="T14" fmla="*/ 190 w 232"/>
                <a:gd name="T15" fmla="*/ 225 h 313"/>
                <a:gd name="T16" fmla="*/ 203 w 232"/>
                <a:gd name="T17" fmla="*/ 216 h 313"/>
                <a:gd name="T18" fmla="*/ 213 w 232"/>
                <a:gd name="T19" fmla="*/ 204 h 313"/>
                <a:gd name="T20" fmla="*/ 218 w 232"/>
                <a:gd name="T21" fmla="*/ 192 h 313"/>
                <a:gd name="T22" fmla="*/ 226 w 232"/>
                <a:gd name="T23" fmla="*/ 180 h 313"/>
                <a:gd name="T24" fmla="*/ 231 w 232"/>
                <a:gd name="T25" fmla="*/ 168 h 313"/>
                <a:gd name="T26" fmla="*/ 226 w 232"/>
                <a:gd name="T27" fmla="*/ 156 h 313"/>
                <a:gd name="T28" fmla="*/ 221 w 232"/>
                <a:gd name="T29" fmla="*/ 144 h 313"/>
                <a:gd name="T30" fmla="*/ 213 w 232"/>
                <a:gd name="T31" fmla="*/ 129 h 313"/>
                <a:gd name="T32" fmla="*/ 208 w 232"/>
                <a:gd name="T33" fmla="*/ 118 h 313"/>
                <a:gd name="T34" fmla="*/ 203 w 232"/>
                <a:gd name="T35" fmla="*/ 99 h 313"/>
                <a:gd name="T36" fmla="*/ 200 w 232"/>
                <a:gd name="T37" fmla="*/ 84 h 313"/>
                <a:gd name="T38" fmla="*/ 190 w 232"/>
                <a:gd name="T39" fmla="*/ 72 h 313"/>
                <a:gd name="T40" fmla="*/ 185 w 232"/>
                <a:gd name="T41" fmla="*/ 60 h 313"/>
                <a:gd name="T42" fmla="*/ 180 w 232"/>
                <a:gd name="T43" fmla="*/ 48 h 313"/>
                <a:gd name="T44" fmla="*/ 181 w 232"/>
                <a:gd name="T45" fmla="*/ 100 h 313"/>
                <a:gd name="T46" fmla="*/ 172 w 232"/>
                <a:gd name="T47" fmla="*/ 24 h 313"/>
                <a:gd name="T48" fmla="*/ 162 w 232"/>
                <a:gd name="T49" fmla="*/ 12 h 313"/>
                <a:gd name="T50" fmla="*/ 158 w 232"/>
                <a:gd name="T51" fmla="*/ 0 h 313"/>
                <a:gd name="T52" fmla="*/ 154 w 232"/>
                <a:gd name="T53" fmla="*/ 12 h 313"/>
                <a:gd name="T54" fmla="*/ 154 w 232"/>
                <a:gd name="T55" fmla="*/ 24 h 313"/>
                <a:gd name="T56" fmla="*/ 154 w 232"/>
                <a:gd name="T57" fmla="*/ 36 h 313"/>
                <a:gd name="T58" fmla="*/ 149 w 232"/>
                <a:gd name="T59" fmla="*/ 48 h 313"/>
                <a:gd name="T60" fmla="*/ 139 w 232"/>
                <a:gd name="T61" fmla="*/ 60 h 313"/>
                <a:gd name="T62" fmla="*/ 131 w 232"/>
                <a:gd name="T63" fmla="*/ 72 h 313"/>
                <a:gd name="T64" fmla="*/ 117 w 232"/>
                <a:gd name="T65" fmla="*/ 84 h 313"/>
                <a:gd name="T66" fmla="*/ 103 w 232"/>
                <a:gd name="T67" fmla="*/ 96 h 313"/>
                <a:gd name="T68" fmla="*/ 94 w 232"/>
                <a:gd name="T69" fmla="*/ 108 h 313"/>
                <a:gd name="T70" fmla="*/ 85 w 232"/>
                <a:gd name="T71" fmla="*/ 120 h 313"/>
                <a:gd name="T72" fmla="*/ 76 w 232"/>
                <a:gd name="T73" fmla="*/ 132 h 313"/>
                <a:gd name="T74" fmla="*/ 71 w 232"/>
                <a:gd name="T75" fmla="*/ 144 h 313"/>
                <a:gd name="T76" fmla="*/ 67 w 232"/>
                <a:gd name="T77" fmla="*/ 156 h 313"/>
                <a:gd name="T78" fmla="*/ 67 w 232"/>
                <a:gd name="T79" fmla="*/ 168 h 313"/>
                <a:gd name="T80" fmla="*/ 67 w 232"/>
                <a:gd name="T81" fmla="*/ 180 h 313"/>
                <a:gd name="T82" fmla="*/ 67 w 232"/>
                <a:gd name="T83" fmla="*/ 192 h 313"/>
                <a:gd name="T84" fmla="*/ 67 w 232"/>
                <a:gd name="T85" fmla="*/ 204 h 313"/>
                <a:gd name="T86" fmla="*/ 71 w 232"/>
                <a:gd name="T87" fmla="*/ 216 h 313"/>
                <a:gd name="T88" fmla="*/ 71 w 232"/>
                <a:gd name="T89" fmla="*/ 228 h 313"/>
                <a:gd name="T90" fmla="*/ 71 w 232"/>
                <a:gd name="T91" fmla="*/ 240 h 313"/>
                <a:gd name="T92" fmla="*/ 76 w 232"/>
                <a:gd name="T93" fmla="*/ 252 h 313"/>
                <a:gd name="T94" fmla="*/ 80 w 232"/>
                <a:gd name="T95" fmla="*/ 264 h 313"/>
                <a:gd name="T96" fmla="*/ 80 w 232"/>
                <a:gd name="T97" fmla="*/ 276 h 313"/>
                <a:gd name="T98" fmla="*/ 85 w 232"/>
                <a:gd name="T99" fmla="*/ 288 h 313"/>
                <a:gd name="T100" fmla="*/ 94 w 232"/>
                <a:gd name="T101" fmla="*/ 300 h 313"/>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232"/>
                <a:gd name="T154" fmla="*/ 0 h 313"/>
                <a:gd name="T155" fmla="*/ 232 w 232"/>
                <a:gd name="T156" fmla="*/ 313 h 313"/>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232" h="313">
                  <a:moveTo>
                    <a:pt x="94" y="312"/>
                  </a:moveTo>
                  <a:lnTo>
                    <a:pt x="94" y="306"/>
                  </a:lnTo>
                  <a:lnTo>
                    <a:pt x="94" y="300"/>
                  </a:lnTo>
                  <a:lnTo>
                    <a:pt x="98" y="294"/>
                  </a:lnTo>
                  <a:lnTo>
                    <a:pt x="108" y="285"/>
                  </a:lnTo>
                  <a:lnTo>
                    <a:pt x="117" y="282"/>
                  </a:lnTo>
                  <a:lnTo>
                    <a:pt x="0" y="276"/>
                  </a:lnTo>
                  <a:lnTo>
                    <a:pt x="135" y="267"/>
                  </a:lnTo>
                  <a:lnTo>
                    <a:pt x="144" y="261"/>
                  </a:lnTo>
                  <a:lnTo>
                    <a:pt x="149" y="255"/>
                  </a:lnTo>
                  <a:lnTo>
                    <a:pt x="158" y="252"/>
                  </a:lnTo>
                  <a:lnTo>
                    <a:pt x="162" y="246"/>
                  </a:lnTo>
                  <a:lnTo>
                    <a:pt x="167" y="240"/>
                  </a:lnTo>
                  <a:lnTo>
                    <a:pt x="177" y="237"/>
                  </a:lnTo>
                  <a:lnTo>
                    <a:pt x="185" y="231"/>
                  </a:lnTo>
                  <a:lnTo>
                    <a:pt x="190" y="225"/>
                  </a:lnTo>
                  <a:lnTo>
                    <a:pt x="200" y="222"/>
                  </a:lnTo>
                  <a:lnTo>
                    <a:pt x="203" y="216"/>
                  </a:lnTo>
                  <a:lnTo>
                    <a:pt x="208" y="210"/>
                  </a:lnTo>
                  <a:lnTo>
                    <a:pt x="213" y="204"/>
                  </a:lnTo>
                  <a:lnTo>
                    <a:pt x="218" y="198"/>
                  </a:lnTo>
                  <a:lnTo>
                    <a:pt x="218" y="192"/>
                  </a:lnTo>
                  <a:lnTo>
                    <a:pt x="221" y="186"/>
                  </a:lnTo>
                  <a:lnTo>
                    <a:pt x="226" y="180"/>
                  </a:lnTo>
                  <a:lnTo>
                    <a:pt x="226" y="174"/>
                  </a:lnTo>
                  <a:lnTo>
                    <a:pt x="231" y="168"/>
                  </a:lnTo>
                  <a:lnTo>
                    <a:pt x="231" y="162"/>
                  </a:lnTo>
                  <a:lnTo>
                    <a:pt x="226" y="156"/>
                  </a:lnTo>
                  <a:lnTo>
                    <a:pt x="221" y="150"/>
                  </a:lnTo>
                  <a:lnTo>
                    <a:pt x="221" y="144"/>
                  </a:lnTo>
                  <a:lnTo>
                    <a:pt x="218" y="135"/>
                  </a:lnTo>
                  <a:lnTo>
                    <a:pt x="213" y="129"/>
                  </a:lnTo>
                  <a:lnTo>
                    <a:pt x="213" y="123"/>
                  </a:lnTo>
                  <a:lnTo>
                    <a:pt x="208" y="118"/>
                  </a:lnTo>
                  <a:lnTo>
                    <a:pt x="208" y="108"/>
                  </a:lnTo>
                  <a:lnTo>
                    <a:pt x="203" y="99"/>
                  </a:lnTo>
                  <a:lnTo>
                    <a:pt x="200" y="93"/>
                  </a:lnTo>
                  <a:lnTo>
                    <a:pt x="200" y="84"/>
                  </a:lnTo>
                  <a:lnTo>
                    <a:pt x="195" y="78"/>
                  </a:lnTo>
                  <a:lnTo>
                    <a:pt x="190" y="72"/>
                  </a:lnTo>
                  <a:lnTo>
                    <a:pt x="185" y="66"/>
                  </a:lnTo>
                  <a:lnTo>
                    <a:pt x="185" y="60"/>
                  </a:lnTo>
                  <a:lnTo>
                    <a:pt x="180" y="54"/>
                  </a:lnTo>
                  <a:lnTo>
                    <a:pt x="180" y="48"/>
                  </a:lnTo>
                  <a:lnTo>
                    <a:pt x="177" y="42"/>
                  </a:lnTo>
                  <a:lnTo>
                    <a:pt x="181" y="100"/>
                  </a:lnTo>
                  <a:lnTo>
                    <a:pt x="172" y="30"/>
                  </a:lnTo>
                  <a:lnTo>
                    <a:pt x="172" y="24"/>
                  </a:lnTo>
                  <a:lnTo>
                    <a:pt x="167" y="18"/>
                  </a:lnTo>
                  <a:lnTo>
                    <a:pt x="162" y="12"/>
                  </a:lnTo>
                  <a:lnTo>
                    <a:pt x="158" y="6"/>
                  </a:lnTo>
                  <a:lnTo>
                    <a:pt x="158" y="0"/>
                  </a:lnTo>
                  <a:lnTo>
                    <a:pt x="100" y="122"/>
                  </a:lnTo>
                  <a:lnTo>
                    <a:pt x="154" y="12"/>
                  </a:lnTo>
                  <a:lnTo>
                    <a:pt x="154" y="18"/>
                  </a:lnTo>
                  <a:lnTo>
                    <a:pt x="154" y="24"/>
                  </a:lnTo>
                  <a:lnTo>
                    <a:pt x="154" y="30"/>
                  </a:lnTo>
                  <a:lnTo>
                    <a:pt x="154" y="36"/>
                  </a:lnTo>
                  <a:lnTo>
                    <a:pt x="154" y="42"/>
                  </a:lnTo>
                  <a:lnTo>
                    <a:pt x="149" y="48"/>
                  </a:lnTo>
                  <a:lnTo>
                    <a:pt x="144" y="54"/>
                  </a:lnTo>
                  <a:lnTo>
                    <a:pt x="139" y="60"/>
                  </a:lnTo>
                  <a:lnTo>
                    <a:pt x="135" y="66"/>
                  </a:lnTo>
                  <a:lnTo>
                    <a:pt x="131" y="72"/>
                  </a:lnTo>
                  <a:lnTo>
                    <a:pt x="126" y="78"/>
                  </a:lnTo>
                  <a:lnTo>
                    <a:pt x="117" y="84"/>
                  </a:lnTo>
                  <a:lnTo>
                    <a:pt x="112" y="90"/>
                  </a:lnTo>
                  <a:lnTo>
                    <a:pt x="103" y="96"/>
                  </a:lnTo>
                  <a:lnTo>
                    <a:pt x="98" y="102"/>
                  </a:lnTo>
                  <a:lnTo>
                    <a:pt x="94" y="108"/>
                  </a:lnTo>
                  <a:lnTo>
                    <a:pt x="89" y="114"/>
                  </a:lnTo>
                  <a:lnTo>
                    <a:pt x="85" y="120"/>
                  </a:lnTo>
                  <a:lnTo>
                    <a:pt x="80" y="126"/>
                  </a:lnTo>
                  <a:lnTo>
                    <a:pt x="76" y="132"/>
                  </a:lnTo>
                  <a:lnTo>
                    <a:pt x="71" y="138"/>
                  </a:lnTo>
                  <a:lnTo>
                    <a:pt x="71" y="144"/>
                  </a:lnTo>
                  <a:lnTo>
                    <a:pt x="67" y="150"/>
                  </a:lnTo>
                  <a:lnTo>
                    <a:pt x="67" y="156"/>
                  </a:lnTo>
                  <a:lnTo>
                    <a:pt x="67" y="162"/>
                  </a:lnTo>
                  <a:lnTo>
                    <a:pt x="67" y="168"/>
                  </a:lnTo>
                  <a:lnTo>
                    <a:pt x="67" y="174"/>
                  </a:lnTo>
                  <a:lnTo>
                    <a:pt x="67" y="180"/>
                  </a:lnTo>
                  <a:lnTo>
                    <a:pt x="67" y="186"/>
                  </a:lnTo>
                  <a:lnTo>
                    <a:pt x="67" y="192"/>
                  </a:lnTo>
                  <a:lnTo>
                    <a:pt x="67" y="198"/>
                  </a:lnTo>
                  <a:lnTo>
                    <a:pt x="67" y="204"/>
                  </a:lnTo>
                  <a:lnTo>
                    <a:pt x="67" y="210"/>
                  </a:lnTo>
                  <a:lnTo>
                    <a:pt x="71" y="216"/>
                  </a:lnTo>
                  <a:lnTo>
                    <a:pt x="71" y="222"/>
                  </a:lnTo>
                  <a:lnTo>
                    <a:pt x="71" y="228"/>
                  </a:lnTo>
                  <a:lnTo>
                    <a:pt x="71" y="234"/>
                  </a:lnTo>
                  <a:lnTo>
                    <a:pt x="71" y="240"/>
                  </a:lnTo>
                  <a:lnTo>
                    <a:pt x="71" y="246"/>
                  </a:lnTo>
                  <a:lnTo>
                    <a:pt x="76" y="252"/>
                  </a:lnTo>
                  <a:lnTo>
                    <a:pt x="76" y="258"/>
                  </a:lnTo>
                  <a:lnTo>
                    <a:pt x="80" y="264"/>
                  </a:lnTo>
                  <a:lnTo>
                    <a:pt x="80" y="270"/>
                  </a:lnTo>
                  <a:lnTo>
                    <a:pt x="80" y="276"/>
                  </a:lnTo>
                  <a:lnTo>
                    <a:pt x="80" y="282"/>
                  </a:lnTo>
                  <a:lnTo>
                    <a:pt x="85" y="288"/>
                  </a:lnTo>
                  <a:lnTo>
                    <a:pt x="89" y="294"/>
                  </a:lnTo>
                  <a:lnTo>
                    <a:pt x="94" y="300"/>
                  </a:lnTo>
                  <a:lnTo>
                    <a:pt x="94" y="306"/>
                  </a:lnTo>
                </a:path>
              </a:pathLst>
            </a:custGeom>
            <a:solidFill>
              <a:srgbClr val="FF6600"/>
            </a:solidFill>
            <a:ln w="25400" cap="rnd">
              <a:solidFill>
                <a:srgbClr val="FAFD00"/>
              </a:solidFill>
              <a:round/>
              <a:headEnd/>
              <a:tailEnd/>
            </a:ln>
          </p:spPr>
          <p:txBody>
            <a:bodyPr/>
            <a:lstStyle/>
            <a:p>
              <a:pPr algn="r" eaLnBrk="0" hangingPunct="0"/>
              <a:endParaRPr lang="en-US" sz="4400" b="1" dirty="0">
                <a:solidFill>
                  <a:srgbClr val="0000FF"/>
                </a:solidFill>
                <a:latin typeface="Arial" panose="020B0604020202020204" pitchFamily="34" charset="0"/>
              </a:endParaRPr>
            </a:p>
          </p:txBody>
        </p:sp>
        <p:sp>
          <p:nvSpPr>
            <p:cNvPr id="25843" name="Freeform 275"/>
            <p:cNvSpPr>
              <a:spLocks/>
            </p:cNvSpPr>
            <p:nvPr/>
          </p:nvSpPr>
          <p:spPr bwMode="auto">
            <a:xfrm>
              <a:off x="2280" y="1681"/>
              <a:ext cx="189" cy="291"/>
            </a:xfrm>
            <a:custGeom>
              <a:avLst/>
              <a:gdLst>
                <a:gd name="T0" fmla="*/ 31 w 189"/>
                <a:gd name="T1" fmla="*/ 284 h 291"/>
                <a:gd name="T2" fmla="*/ 37 w 189"/>
                <a:gd name="T3" fmla="*/ 273 h 291"/>
                <a:gd name="T4" fmla="*/ 57 w 189"/>
                <a:gd name="T5" fmla="*/ 262 h 291"/>
                <a:gd name="T6" fmla="*/ 78 w 189"/>
                <a:gd name="T7" fmla="*/ 248 h 291"/>
                <a:gd name="T8" fmla="*/ 94 w 189"/>
                <a:gd name="T9" fmla="*/ 237 h 291"/>
                <a:gd name="T10" fmla="*/ 110 w 189"/>
                <a:gd name="T11" fmla="*/ 229 h 291"/>
                <a:gd name="T12" fmla="*/ 125 w 189"/>
                <a:gd name="T13" fmla="*/ 220 h 291"/>
                <a:gd name="T14" fmla="*/ 141 w 189"/>
                <a:gd name="T15" fmla="*/ 209 h 291"/>
                <a:gd name="T16" fmla="*/ 157 w 189"/>
                <a:gd name="T17" fmla="*/ 201 h 291"/>
                <a:gd name="T18" fmla="*/ 167 w 189"/>
                <a:gd name="T19" fmla="*/ 190 h 291"/>
                <a:gd name="T20" fmla="*/ 172 w 189"/>
                <a:gd name="T21" fmla="*/ 178 h 291"/>
                <a:gd name="T22" fmla="*/ 183 w 189"/>
                <a:gd name="T23" fmla="*/ 167 h 291"/>
                <a:gd name="T24" fmla="*/ 188 w 189"/>
                <a:gd name="T25" fmla="*/ 156 h 291"/>
                <a:gd name="T26" fmla="*/ 183 w 189"/>
                <a:gd name="T27" fmla="*/ 145 h 291"/>
                <a:gd name="T28" fmla="*/ 178 w 189"/>
                <a:gd name="T29" fmla="*/ 134 h 291"/>
                <a:gd name="T30" fmla="*/ 167 w 189"/>
                <a:gd name="T31" fmla="*/ 120 h 291"/>
                <a:gd name="T32" fmla="*/ 162 w 189"/>
                <a:gd name="T33" fmla="*/ 109 h 291"/>
                <a:gd name="T34" fmla="*/ 157 w 189"/>
                <a:gd name="T35" fmla="*/ 92 h 291"/>
                <a:gd name="T36" fmla="*/ 151 w 189"/>
                <a:gd name="T37" fmla="*/ 78 h 291"/>
                <a:gd name="T38" fmla="*/ 141 w 189"/>
                <a:gd name="T39" fmla="*/ 67 h 291"/>
                <a:gd name="T40" fmla="*/ 136 w 189"/>
                <a:gd name="T41" fmla="*/ 56 h 291"/>
                <a:gd name="T42" fmla="*/ 131 w 189"/>
                <a:gd name="T43" fmla="*/ 45 h 291"/>
                <a:gd name="T44" fmla="*/ 125 w 189"/>
                <a:gd name="T45" fmla="*/ 33 h 291"/>
                <a:gd name="T46" fmla="*/ 120 w 189"/>
                <a:gd name="T47" fmla="*/ 22 h 291"/>
                <a:gd name="T48" fmla="*/ 110 w 189"/>
                <a:gd name="T49" fmla="*/ 11 h 291"/>
                <a:gd name="T50" fmla="*/ 104 w 189"/>
                <a:gd name="T51" fmla="*/ 0 h 291"/>
                <a:gd name="T52" fmla="*/ 99 w 189"/>
                <a:gd name="T53" fmla="*/ 11 h 291"/>
                <a:gd name="T54" fmla="*/ 99 w 189"/>
                <a:gd name="T55" fmla="*/ 22 h 291"/>
                <a:gd name="T56" fmla="*/ 99 w 189"/>
                <a:gd name="T57" fmla="*/ 33 h 291"/>
                <a:gd name="T58" fmla="*/ 94 w 189"/>
                <a:gd name="T59" fmla="*/ 45 h 291"/>
                <a:gd name="T60" fmla="*/ 84 w 189"/>
                <a:gd name="T61" fmla="*/ 56 h 291"/>
                <a:gd name="T62" fmla="*/ 73 w 189"/>
                <a:gd name="T63" fmla="*/ 67 h 291"/>
                <a:gd name="T64" fmla="*/ 57 w 189"/>
                <a:gd name="T65" fmla="*/ 78 h 291"/>
                <a:gd name="T66" fmla="*/ 42 w 189"/>
                <a:gd name="T67" fmla="*/ 89 h 291"/>
                <a:gd name="T68" fmla="*/ 31 w 189"/>
                <a:gd name="T69" fmla="*/ 100 h 291"/>
                <a:gd name="T70" fmla="*/ 21 w 189"/>
                <a:gd name="T71" fmla="*/ 112 h 291"/>
                <a:gd name="T72" fmla="*/ 10 w 189"/>
                <a:gd name="T73" fmla="*/ 123 h 291"/>
                <a:gd name="T74" fmla="*/ 5 w 189"/>
                <a:gd name="T75" fmla="*/ 134 h 291"/>
                <a:gd name="T76" fmla="*/ 0 w 189"/>
                <a:gd name="T77" fmla="*/ 145 h 291"/>
                <a:gd name="T78" fmla="*/ 0 w 189"/>
                <a:gd name="T79" fmla="*/ 156 h 291"/>
                <a:gd name="T80" fmla="*/ 0 w 189"/>
                <a:gd name="T81" fmla="*/ 167 h 291"/>
                <a:gd name="T82" fmla="*/ 0 w 189"/>
                <a:gd name="T83" fmla="*/ 178 h 291"/>
                <a:gd name="T84" fmla="*/ 0 w 189"/>
                <a:gd name="T85" fmla="*/ 190 h 291"/>
                <a:gd name="T86" fmla="*/ 5 w 189"/>
                <a:gd name="T87" fmla="*/ 201 h 291"/>
                <a:gd name="T88" fmla="*/ 5 w 189"/>
                <a:gd name="T89" fmla="*/ 212 h 291"/>
                <a:gd name="T90" fmla="*/ 5 w 189"/>
                <a:gd name="T91" fmla="*/ 223 h 291"/>
                <a:gd name="T92" fmla="*/ 10 w 189"/>
                <a:gd name="T93" fmla="*/ 234 h 291"/>
                <a:gd name="T94" fmla="*/ 16 w 189"/>
                <a:gd name="T95" fmla="*/ 245 h 291"/>
                <a:gd name="T96" fmla="*/ 16 w 189"/>
                <a:gd name="T97" fmla="*/ 257 h 291"/>
                <a:gd name="T98" fmla="*/ 21 w 189"/>
                <a:gd name="T99" fmla="*/ 268 h 291"/>
                <a:gd name="T100" fmla="*/ 31 w 189"/>
                <a:gd name="T101" fmla="*/ 279 h 291"/>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189"/>
                <a:gd name="T154" fmla="*/ 0 h 291"/>
                <a:gd name="T155" fmla="*/ 189 w 189"/>
                <a:gd name="T156" fmla="*/ 291 h 291"/>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189" h="291">
                  <a:moveTo>
                    <a:pt x="31" y="290"/>
                  </a:moveTo>
                  <a:lnTo>
                    <a:pt x="31" y="284"/>
                  </a:lnTo>
                  <a:lnTo>
                    <a:pt x="31" y="279"/>
                  </a:lnTo>
                  <a:lnTo>
                    <a:pt x="37" y="273"/>
                  </a:lnTo>
                  <a:lnTo>
                    <a:pt x="47" y="265"/>
                  </a:lnTo>
                  <a:lnTo>
                    <a:pt x="57" y="262"/>
                  </a:lnTo>
                  <a:lnTo>
                    <a:pt x="68" y="257"/>
                  </a:lnTo>
                  <a:lnTo>
                    <a:pt x="78" y="248"/>
                  </a:lnTo>
                  <a:lnTo>
                    <a:pt x="89" y="243"/>
                  </a:lnTo>
                  <a:lnTo>
                    <a:pt x="94" y="237"/>
                  </a:lnTo>
                  <a:lnTo>
                    <a:pt x="104" y="234"/>
                  </a:lnTo>
                  <a:lnTo>
                    <a:pt x="110" y="229"/>
                  </a:lnTo>
                  <a:lnTo>
                    <a:pt x="115" y="223"/>
                  </a:lnTo>
                  <a:lnTo>
                    <a:pt x="125" y="220"/>
                  </a:lnTo>
                  <a:lnTo>
                    <a:pt x="136" y="215"/>
                  </a:lnTo>
                  <a:lnTo>
                    <a:pt x="141" y="209"/>
                  </a:lnTo>
                  <a:lnTo>
                    <a:pt x="151" y="206"/>
                  </a:lnTo>
                  <a:lnTo>
                    <a:pt x="157" y="201"/>
                  </a:lnTo>
                  <a:lnTo>
                    <a:pt x="162" y="195"/>
                  </a:lnTo>
                  <a:lnTo>
                    <a:pt x="167" y="190"/>
                  </a:lnTo>
                  <a:lnTo>
                    <a:pt x="172" y="184"/>
                  </a:lnTo>
                  <a:lnTo>
                    <a:pt x="172" y="178"/>
                  </a:lnTo>
                  <a:lnTo>
                    <a:pt x="178" y="173"/>
                  </a:lnTo>
                  <a:lnTo>
                    <a:pt x="183" y="167"/>
                  </a:lnTo>
                  <a:lnTo>
                    <a:pt x="183" y="162"/>
                  </a:lnTo>
                  <a:lnTo>
                    <a:pt x="188" y="156"/>
                  </a:lnTo>
                  <a:lnTo>
                    <a:pt x="188" y="151"/>
                  </a:lnTo>
                  <a:lnTo>
                    <a:pt x="183" y="145"/>
                  </a:lnTo>
                  <a:lnTo>
                    <a:pt x="178" y="139"/>
                  </a:lnTo>
                  <a:lnTo>
                    <a:pt x="178" y="134"/>
                  </a:lnTo>
                  <a:lnTo>
                    <a:pt x="172" y="125"/>
                  </a:lnTo>
                  <a:lnTo>
                    <a:pt x="167" y="120"/>
                  </a:lnTo>
                  <a:lnTo>
                    <a:pt x="167" y="114"/>
                  </a:lnTo>
                  <a:lnTo>
                    <a:pt x="162" y="109"/>
                  </a:lnTo>
                  <a:lnTo>
                    <a:pt x="162" y="100"/>
                  </a:lnTo>
                  <a:lnTo>
                    <a:pt x="157" y="92"/>
                  </a:lnTo>
                  <a:lnTo>
                    <a:pt x="151" y="86"/>
                  </a:lnTo>
                  <a:lnTo>
                    <a:pt x="151" y="78"/>
                  </a:lnTo>
                  <a:lnTo>
                    <a:pt x="146" y="73"/>
                  </a:lnTo>
                  <a:lnTo>
                    <a:pt x="141" y="67"/>
                  </a:lnTo>
                  <a:lnTo>
                    <a:pt x="136" y="61"/>
                  </a:lnTo>
                  <a:lnTo>
                    <a:pt x="136" y="56"/>
                  </a:lnTo>
                  <a:lnTo>
                    <a:pt x="131" y="50"/>
                  </a:lnTo>
                  <a:lnTo>
                    <a:pt x="131" y="45"/>
                  </a:lnTo>
                  <a:lnTo>
                    <a:pt x="125" y="39"/>
                  </a:lnTo>
                  <a:lnTo>
                    <a:pt x="125" y="33"/>
                  </a:lnTo>
                  <a:lnTo>
                    <a:pt x="120" y="28"/>
                  </a:lnTo>
                  <a:lnTo>
                    <a:pt x="120" y="22"/>
                  </a:lnTo>
                  <a:lnTo>
                    <a:pt x="115" y="17"/>
                  </a:lnTo>
                  <a:lnTo>
                    <a:pt x="110" y="11"/>
                  </a:lnTo>
                  <a:lnTo>
                    <a:pt x="104" y="6"/>
                  </a:lnTo>
                  <a:lnTo>
                    <a:pt x="104" y="0"/>
                  </a:lnTo>
                  <a:lnTo>
                    <a:pt x="99" y="6"/>
                  </a:lnTo>
                  <a:lnTo>
                    <a:pt x="99" y="11"/>
                  </a:lnTo>
                  <a:lnTo>
                    <a:pt x="99" y="17"/>
                  </a:lnTo>
                  <a:lnTo>
                    <a:pt x="99" y="22"/>
                  </a:lnTo>
                  <a:lnTo>
                    <a:pt x="99" y="28"/>
                  </a:lnTo>
                  <a:lnTo>
                    <a:pt x="99" y="33"/>
                  </a:lnTo>
                  <a:lnTo>
                    <a:pt x="99" y="39"/>
                  </a:lnTo>
                  <a:lnTo>
                    <a:pt x="94" y="45"/>
                  </a:lnTo>
                  <a:lnTo>
                    <a:pt x="89" y="50"/>
                  </a:lnTo>
                  <a:lnTo>
                    <a:pt x="84" y="56"/>
                  </a:lnTo>
                  <a:lnTo>
                    <a:pt x="78" y="61"/>
                  </a:lnTo>
                  <a:lnTo>
                    <a:pt x="73" y="67"/>
                  </a:lnTo>
                  <a:lnTo>
                    <a:pt x="68" y="73"/>
                  </a:lnTo>
                  <a:lnTo>
                    <a:pt x="57" y="78"/>
                  </a:lnTo>
                  <a:lnTo>
                    <a:pt x="52" y="84"/>
                  </a:lnTo>
                  <a:lnTo>
                    <a:pt x="42" y="89"/>
                  </a:lnTo>
                  <a:lnTo>
                    <a:pt x="37" y="95"/>
                  </a:lnTo>
                  <a:lnTo>
                    <a:pt x="31" y="100"/>
                  </a:lnTo>
                  <a:lnTo>
                    <a:pt x="26" y="106"/>
                  </a:lnTo>
                  <a:lnTo>
                    <a:pt x="21" y="112"/>
                  </a:lnTo>
                  <a:lnTo>
                    <a:pt x="16" y="117"/>
                  </a:lnTo>
                  <a:lnTo>
                    <a:pt x="10" y="123"/>
                  </a:lnTo>
                  <a:lnTo>
                    <a:pt x="5" y="128"/>
                  </a:lnTo>
                  <a:lnTo>
                    <a:pt x="5" y="134"/>
                  </a:lnTo>
                  <a:lnTo>
                    <a:pt x="0" y="139"/>
                  </a:lnTo>
                  <a:lnTo>
                    <a:pt x="0" y="145"/>
                  </a:lnTo>
                  <a:lnTo>
                    <a:pt x="0" y="151"/>
                  </a:lnTo>
                  <a:lnTo>
                    <a:pt x="0" y="156"/>
                  </a:lnTo>
                  <a:lnTo>
                    <a:pt x="0" y="162"/>
                  </a:lnTo>
                  <a:lnTo>
                    <a:pt x="0" y="167"/>
                  </a:lnTo>
                  <a:lnTo>
                    <a:pt x="0" y="173"/>
                  </a:lnTo>
                  <a:lnTo>
                    <a:pt x="0" y="178"/>
                  </a:lnTo>
                  <a:lnTo>
                    <a:pt x="0" y="184"/>
                  </a:lnTo>
                  <a:lnTo>
                    <a:pt x="0" y="190"/>
                  </a:lnTo>
                  <a:lnTo>
                    <a:pt x="0" y="195"/>
                  </a:lnTo>
                  <a:lnTo>
                    <a:pt x="5" y="201"/>
                  </a:lnTo>
                  <a:lnTo>
                    <a:pt x="5" y="206"/>
                  </a:lnTo>
                  <a:lnTo>
                    <a:pt x="5" y="212"/>
                  </a:lnTo>
                  <a:lnTo>
                    <a:pt x="5" y="218"/>
                  </a:lnTo>
                  <a:lnTo>
                    <a:pt x="5" y="223"/>
                  </a:lnTo>
                  <a:lnTo>
                    <a:pt x="5" y="229"/>
                  </a:lnTo>
                  <a:lnTo>
                    <a:pt x="10" y="234"/>
                  </a:lnTo>
                  <a:lnTo>
                    <a:pt x="10" y="240"/>
                  </a:lnTo>
                  <a:lnTo>
                    <a:pt x="16" y="245"/>
                  </a:lnTo>
                  <a:lnTo>
                    <a:pt x="16" y="251"/>
                  </a:lnTo>
                  <a:lnTo>
                    <a:pt x="16" y="257"/>
                  </a:lnTo>
                  <a:lnTo>
                    <a:pt x="16" y="262"/>
                  </a:lnTo>
                  <a:lnTo>
                    <a:pt x="21" y="268"/>
                  </a:lnTo>
                  <a:lnTo>
                    <a:pt x="26" y="273"/>
                  </a:lnTo>
                  <a:lnTo>
                    <a:pt x="31" y="279"/>
                  </a:lnTo>
                  <a:lnTo>
                    <a:pt x="31" y="284"/>
                  </a:lnTo>
                </a:path>
              </a:pathLst>
            </a:custGeom>
            <a:solidFill>
              <a:srgbClr val="FF5008"/>
            </a:solidFill>
            <a:ln w="25400" cap="rnd">
              <a:solidFill>
                <a:srgbClr val="FE9B03"/>
              </a:solidFill>
              <a:round/>
              <a:headEnd/>
              <a:tailEnd/>
            </a:ln>
          </p:spPr>
          <p:txBody>
            <a:bodyPr/>
            <a:lstStyle/>
            <a:p>
              <a:pPr algn="r" eaLnBrk="0" hangingPunct="0"/>
              <a:endParaRPr lang="en-US" sz="4400" b="1" dirty="0">
                <a:solidFill>
                  <a:srgbClr val="0000FF"/>
                </a:solidFill>
                <a:latin typeface="Arial" panose="020B0604020202020204" pitchFamily="34" charset="0"/>
              </a:endParaRPr>
            </a:p>
          </p:txBody>
        </p:sp>
        <p:sp>
          <p:nvSpPr>
            <p:cNvPr id="25844" name="Freeform 276"/>
            <p:cNvSpPr>
              <a:spLocks/>
            </p:cNvSpPr>
            <p:nvPr/>
          </p:nvSpPr>
          <p:spPr bwMode="auto">
            <a:xfrm>
              <a:off x="2174" y="1633"/>
              <a:ext cx="170" cy="356"/>
            </a:xfrm>
            <a:custGeom>
              <a:avLst/>
              <a:gdLst>
                <a:gd name="T0" fmla="*/ 141 w 170"/>
                <a:gd name="T1" fmla="*/ 348 h 356"/>
                <a:gd name="T2" fmla="*/ 136 w 170"/>
                <a:gd name="T3" fmla="*/ 335 h 356"/>
                <a:gd name="T4" fmla="*/ 117 w 170"/>
                <a:gd name="T5" fmla="*/ 321 h 356"/>
                <a:gd name="T6" fmla="*/ 99 w 170"/>
                <a:gd name="T7" fmla="*/ 304 h 356"/>
                <a:gd name="T8" fmla="*/ 85 w 170"/>
                <a:gd name="T9" fmla="*/ 290 h 356"/>
                <a:gd name="T10" fmla="*/ 70 w 170"/>
                <a:gd name="T11" fmla="*/ 280 h 356"/>
                <a:gd name="T12" fmla="*/ 56 w 170"/>
                <a:gd name="T13" fmla="*/ 270 h 356"/>
                <a:gd name="T14" fmla="*/ 42 w 170"/>
                <a:gd name="T15" fmla="*/ 256 h 356"/>
                <a:gd name="T16" fmla="*/ 28 w 170"/>
                <a:gd name="T17" fmla="*/ 246 h 356"/>
                <a:gd name="T18" fmla="*/ 19 w 170"/>
                <a:gd name="T19" fmla="*/ 232 h 356"/>
                <a:gd name="T20" fmla="*/ 14 w 170"/>
                <a:gd name="T21" fmla="*/ 218 h 356"/>
                <a:gd name="T22" fmla="*/ 5 w 170"/>
                <a:gd name="T23" fmla="*/ 205 h 356"/>
                <a:gd name="T24" fmla="*/ 0 w 170"/>
                <a:gd name="T25" fmla="*/ 191 h 356"/>
                <a:gd name="T26" fmla="*/ 5 w 170"/>
                <a:gd name="T27" fmla="*/ 178 h 356"/>
                <a:gd name="T28" fmla="*/ 9 w 170"/>
                <a:gd name="T29" fmla="*/ 164 h 356"/>
                <a:gd name="T30" fmla="*/ 19 w 170"/>
                <a:gd name="T31" fmla="*/ 147 h 356"/>
                <a:gd name="T32" fmla="*/ 23 w 170"/>
                <a:gd name="T33" fmla="*/ 133 h 356"/>
                <a:gd name="T34" fmla="*/ 28 w 170"/>
                <a:gd name="T35" fmla="*/ 113 h 356"/>
                <a:gd name="T36" fmla="*/ 33 w 170"/>
                <a:gd name="T37" fmla="*/ 96 h 356"/>
                <a:gd name="T38" fmla="*/ 42 w 170"/>
                <a:gd name="T39" fmla="*/ 82 h 356"/>
                <a:gd name="T40" fmla="*/ 47 w 170"/>
                <a:gd name="T41" fmla="*/ 68 h 356"/>
                <a:gd name="T42" fmla="*/ 52 w 170"/>
                <a:gd name="T43" fmla="*/ 55 h 356"/>
                <a:gd name="T44" fmla="*/ 56 w 170"/>
                <a:gd name="T45" fmla="*/ 41 h 356"/>
                <a:gd name="T46" fmla="*/ 61 w 170"/>
                <a:gd name="T47" fmla="*/ 27 h 356"/>
                <a:gd name="T48" fmla="*/ 70 w 170"/>
                <a:gd name="T49" fmla="*/ 14 h 356"/>
                <a:gd name="T50" fmla="*/ 75 w 170"/>
                <a:gd name="T51" fmla="*/ 0 h 356"/>
                <a:gd name="T52" fmla="*/ 80 w 170"/>
                <a:gd name="T53" fmla="*/ 14 h 356"/>
                <a:gd name="T54" fmla="*/ 80 w 170"/>
                <a:gd name="T55" fmla="*/ 27 h 356"/>
                <a:gd name="T56" fmla="*/ 80 w 170"/>
                <a:gd name="T57" fmla="*/ 41 h 356"/>
                <a:gd name="T58" fmla="*/ 85 w 170"/>
                <a:gd name="T59" fmla="*/ 55 h 356"/>
                <a:gd name="T60" fmla="*/ 94 w 170"/>
                <a:gd name="T61" fmla="*/ 68 h 356"/>
                <a:gd name="T62" fmla="*/ 103 w 170"/>
                <a:gd name="T63" fmla="*/ 82 h 356"/>
                <a:gd name="T64" fmla="*/ 117 w 170"/>
                <a:gd name="T65" fmla="*/ 96 h 356"/>
                <a:gd name="T66" fmla="*/ 131 w 170"/>
                <a:gd name="T67" fmla="*/ 109 h 356"/>
                <a:gd name="T68" fmla="*/ 141 w 170"/>
                <a:gd name="T69" fmla="*/ 123 h 356"/>
                <a:gd name="T70" fmla="*/ 150 w 170"/>
                <a:gd name="T71" fmla="*/ 137 h 356"/>
                <a:gd name="T72" fmla="*/ 160 w 170"/>
                <a:gd name="T73" fmla="*/ 150 h 356"/>
                <a:gd name="T74" fmla="*/ 164 w 170"/>
                <a:gd name="T75" fmla="*/ 164 h 356"/>
                <a:gd name="T76" fmla="*/ 169 w 170"/>
                <a:gd name="T77" fmla="*/ 178 h 356"/>
                <a:gd name="T78" fmla="*/ 169 w 170"/>
                <a:gd name="T79" fmla="*/ 191 h 356"/>
                <a:gd name="T80" fmla="*/ 169 w 170"/>
                <a:gd name="T81" fmla="*/ 205 h 356"/>
                <a:gd name="T82" fmla="*/ 169 w 170"/>
                <a:gd name="T83" fmla="*/ 218 h 356"/>
                <a:gd name="T84" fmla="*/ 169 w 170"/>
                <a:gd name="T85" fmla="*/ 232 h 356"/>
                <a:gd name="T86" fmla="*/ 164 w 170"/>
                <a:gd name="T87" fmla="*/ 246 h 356"/>
                <a:gd name="T88" fmla="*/ 164 w 170"/>
                <a:gd name="T89" fmla="*/ 259 h 356"/>
                <a:gd name="T90" fmla="*/ 164 w 170"/>
                <a:gd name="T91" fmla="*/ 273 h 356"/>
                <a:gd name="T92" fmla="*/ 160 w 170"/>
                <a:gd name="T93" fmla="*/ 287 h 356"/>
                <a:gd name="T94" fmla="*/ 155 w 170"/>
                <a:gd name="T95" fmla="*/ 300 h 356"/>
                <a:gd name="T96" fmla="*/ 155 w 170"/>
                <a:gd name="T97" fmla="*/ 314 h 356"/>
                <a:gd name="T98" fmla="*/ 150 w 170"/>
                <a:gd name="T99" fmla="*/ 328 h 356"/>
                <a:gd name="T100" fmla="*/ 141 w 170"/>
                <a:gd name="T101" fmla="*/ 341 h 35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170"/>
                <a:gd name="T154" fmla="*/ 0 h 356"/>
                <a:gd name="T155" fmla="*/ 170 w 170"/>
                <a:gd name="T156" fmla="*/ 356 h 35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170" h="356">
                  <a:moveTo>
                    <a:pt x="141" y="355"/>
                  </a:moveTo>
                  <a:lnTo>
                    <a:pt x="141" y="348"/>
                  </a:lnTo>
                  <a:lnTo>
                    <a:pt x="141" y="341"/>
                  </a:lnTo>
                  <a:lnTo>
                    <a:pt x="136" y="335"/>
                  </a:lnTo>
                  <a:lnTo>
                    <a:pt x="127" y="324"/>
                  </a:lnTo>
                  <a:lnTo>
                    <a:pt x="117" y="321"/>
                  </a:lnTo>
                  <a:lnTo>
                    <a:pt x="108" y="314"/>
                  </a:lnTo>
                  <a:lnTo>
                    <a:pt x="99" y="304"/>
                  </a:lnTo>
                  <a:lnTo>
                    <a:pt x="89" y="297"/>
                  </a:lnTo>
                  <a:lnTo>
                    <a:pt x="85" y="290"/>
                  </a:lnTo>
                  <a:lnTo>
                    <a:pt x="75" y="287"/>
                  </a:lnTo>
                  <a:lnTo>
                    <a:pt x="70" y="280"/>
                  </a:lnTo>
                  <a:lnTo>
                    <a:pt x="66" y="273"/>
                  </a:lnTo>
                  <a:lnTo>
                    <a:pt x="56" y="270"/>
                  </a:lnTo>
                  <a:lnTo>
                    <a:pt x="47" y="263"/>
                  </a:lnTo>
                  <a:lnTo>
                    <a:pt x="42" y="256"/>
                  </a:lnTo>
                  <a:lnTo>
                    <a:pt x="33" y="253"/>
                  </a:lnTo>
                  <a:lnTo>
                    <a:pt x="28" y="246"/>
                  </a:lnTo>
                  <a:lnTo>
                    <a:pt x="23" y="239"/>
                  </a:lnTo>
                  <a:lnTo>
                    <a:pt x="19" y="232"/>
                  </a:lnTo>
                  <a:lnTo>
                    <a:pt x="14" y="225"/>
                  </a:lnTo>
                  <a:lnTo>
                    <a:pt x="14" y="218"/>
                  </a:lnTo>
                  <a:lnTo>
                    <a:pt x="9" y="212"/>
                  </a:lnTo>
                  <a:lnTo>
                    <a:pt x="5" y="205"/>
                  </a:lnTo>
                  <a:lnTo>
                    <a:pt x="5" y="198"/>
                  </a:lnTo>
                  <a:lnTo>
                    <a:pt x="0" y="191"/>
                  </a:lnTo>
                  <a:lnTo>
                    <a:pt x="0" y="184"/>
                  </a:lnTo>
                  <a:lnTo>
                    <a:pt x="5" y="178"/>
                  </a:lnTo>
                  <a:lnTo>
                    <a:pt x="9" y="171"/>
                  </a:lnTo>
                  <a:lnTo>
                    <a:pt x="9" y="164"/>
                  </a:lnTo>
                  <a:lnTo>
                    <a:pt x="14" y="154"/>
                  </a:lnTo>
                  <a:lnTo>
                    <a:pt x="19" y="147"/>
                  </a:lnTo>
                  <a:lnTo>
                    <a:pt x="19" y="140"/>
                  </a:lnTo>
                  <a:lnTo>
                    <a:pt x="23" y="133"/>
                  </a:lnTo>
                  <a:lnTo>
                    <a:pt x="23" y="123"/>
                  </a:lnTo>
                  <a:lnTo>
                    <a:pt x="28" y="113"/>
                  </a:lnTo>
                  <a:lnTo>
                    <a:pt x="33" y="106"/>
                  </a:lnTo>
                  <a:lnTo>
                    <a:pt x="33" y="96"/>
                  </a:lnTo>
                  <a:lnTo>
                    <a:pt x="38" y="89"/>
                  </a:lnTo>
                  <a:lnTo>
                    <a:pt x="42" y="82"/>
                  </a:lnTo>
                  <a:lnTo>
                    <a:pt x="47" y="75"/>
                  </a:lnTo>
                  <a:lnTo>
                    <a:pt x="47" y="68"/>
                  </a:lnTo>
                  <a:lnTo>
                    <a:pt x="52" y="61"/>
                  </a:lnTo>
                  <a:lnTo>
                    <a:pt x="52" y="55"/>
                  </a:lnTo>
                  <a:lnTo>
                    <a:pt x="56" y="48"/>
                  </a:lnTo>
                  <a:lnTo>
                    <a:pt x="56" y="41"/>
                  </a:lnTo>
                  <a:lnTo>
                    <a:pt x="61" y="34"/>
                  </a:lnTo>
                  <a:lnTo>
                    <a:pt x="61" y="27"/>
                  </a:lnTo>
                  <a:lnTo>
                    <a:pt x="66" y="20"/>
                  </a:lnTo>
                  <a:lnTo>
                    <a:pt x="70" y="14"/>
                  </a:lnTo>
                  <a:lnTo>
                    <a:pt x="75" y="7"/>
                  </a:lnTo>
                  <a:lnTo>
                    <a:pt x="75" y="0"/>
                  </a:lnTo>
                  <a:lnTo>
                    <a:pt x="80" y="7"/>
                  </a:lnTo>
                  <a:lnTo>
                    <a:pt x="80" y="14"/>
                  </a:lnTo>
                  <a:lnTo>
                    <a:pt x="80" y="20"/>
                  </a:lnTo>
                  <a:lnTo>
                    <a:pt x="80" y="27"/>
                  </a:lnTo>
                  <a:lnTo>
                    <a:pt x="80" y="34"/>
                  </a:lnTo>
                  <a:lnTo>
                    <a:pt x="80" y="41"/>
                  </a:lnTo>
                  <a:lnTo>
                    <a:pt x="80" y="48"/>
                  </a:lnTo>
                  <a:lnTo>
                    <a:pt x="85" y="55"/>
                  </a:lnTo>
                  <a:lnTo>
                    <a:pt x="89" y="61"/>
                  </a:lnTo>
                  <a:lnTo>
                    <a:pt x="94" y="68"/>
                  </a:lnTo>
                  <a:lnTo>
                    <a:pt x="99" y="75"/>
                  </a:lnTo>
                  <a:lnTo>
                    <a:pt x="103" y="82"/>
                  </a:lnTo>
                  <a:lnTo>
                    <a:pt x="108" y="89"/>
                  </a:lnTo>
                  <a:lnTo>
                    <a:pt x="117" y="96"/>
                  </a:lnTo>
                  <a:lnTo>
                    <a:pt x="122" y="102"/>
                  </a:lnTo>
                  <a:lnTo>
                    <a:pt x="131" y="109"/>
                  </a:lnTo>
                  <a:lnTo>
                    <a:pt x="136" y="116"/>
                  </a:lnTo>
                  <a:lnTo>
                    <a:pt x="141" y="123"/>
                  </a:lnTo>
                  <a:lnTo>
                    <a:pt x="146" y="130"/>
                  </a:lnTo>
                  <a:lnTo>
                    <a:pt x="150" y="137"/>
                  </a:lnTo>
                  <a:lnTo>
                    <a:pt x="155" y="143"/>
                  </a:lnTo>
                  <a:lnTo>
                    <a:pt x="160" y="150"/>
                  </a:lnTo>
                  <a:lnTo>
                    <a:pt x="164" y="157"/>
                  </a:lnTo>
                  <a:lnTo>
                    <a:pt x="164" y="164"/>
                  </a:lnTo>
                  <a:lnTo>
                    <a:pt x="169" y="171"/>
                  </a:lnTo>
                  <a:lnTo>
                    <a:pt x="169" y="178"/>
                  </a:lnTo>
                  <a:lnTo>
                    <a:pt x="169" y="184"/>
                  </a:lnTo>
                  <a:lnTo>
                    <a:pt x="169" y="191"/>
                  </a:lnTo>
                  <a:lnTo>
                    <a:pt x="169" y="198"/>
                  </a:lnTo>
                  <a:lnTo>
                    <a:pt x="169" y="205"/>
                  </a:lnTo>
                  <a:lnTo>
                    <a:pt x="169" y="212"/>
                  </a:lnTo>
                  <a:lnTo>
                    <a:pt x="169" y="218"/>
                  </a:lnTo>
                  <a:lnTo>
                    <a:pt x="169" y="225"/>
                  </a:lnTo>
                  <a:lnTo>
                    <a:pt x="169" y="232"/>
                  </a:lnTo>
                  <a:lnTo>
                    <a:pt x="169" y="239"/>
                  </a:lnTo>
                  <a:lnTo>
                    <a:pt x="164" y="246"/>
                  </a:lnTo>
                  <a:lnTo>
                    <a:pt x="164" y="253"/>
                  </a:lnTo>
                  <a:lnTo>
                    <a:pt x="164" y="259"/>
                  </a:lnTo>
                  <a:lnTo>
                    <a:pt x="164" y="266"/>
                  </a:lnTo>
                  <a:lnTo>
                    <a:pt x="164" y="273"/>
                  </a:lnTo>
                  <a:lnTo>
                    <a:pt x="164" y="280"/>
                  </a:lnTo>
                  <a:lnTo>
                    <a:pt x="160" y="287"/>
                  </a:lnTo>
                  <a:lnTo>
                    <a:pt x="160" y="294"/>
                  </a:lnTo>
                  <a:lnTo>
                    <a:pt x="155" y="300"/>
                  </a:lnTo>
                  <a:lnTo>
                    <a:pt x="155" y="307"/>
                  </a:lnTo>
                  <a:lnTo>
                    <a:pt x="155" y="314"/>
                  </a:lnTo>
                  <a:lnTo>
                    <a:pt x="155" y="321"/>
                  </a:lnTo>
                  <a:lnTo>
                    <a:pt x="150" y="328"/>
                  </a:lnTo>
                  <a:lnTo>
                    <a:pt x="146" y="335"/>
                  </a:lnTo>
                  <a:lnTo>
                    <a:pt x="141" y="341"/>
                  </a:lnTo>
                  <a:lnTo>
                    <a:pt x="141" y="348"/>
                  </a:lnTo>
                </a:path>
              </a:pathLst>
            </a:custGeom>
            <a:solidFill>
              <a:srgbClr val="FFFF00"/>
            </a:solidFill>
            <a:ln w="25400" cap="rnd">
              <a:solidFill>
                <a:srgbClr val="EF9100"/>
              </a:solidFill>
              <a:round/>
              <a:headEnd/>
              <a:tailEnd/>
            </a:ln>
          </p:spPr>
          <p:txBody>
            <a:bodyPr/>
            <a:lstStyle/>
            <a:p>
              <a:pPr algn="r" eaLnBrk="0" hangingPunct="0"/>
              <a:endParaRPr lang="en-US" sz="4400" b="1" dirty="0">
                <a:solidFill>
                  <a:srgbClr val="0000FF"/>
                </a:solidFill>
                <a:latin typeface="Arial" panose="020B0604020202020204" pitchFamily="34" charset="0"/>
              </a:endParaRPr>
            </a:p>
          </p:txBody>
        </p:sp>
        <p:sp>
          <p:nvSpPr>
            <p:cNvPr id="25845" name="Freeform 277"/>
            <p:cNvSpPr>
              <a:spLocks/>
            </p:cNvSpPr>
            <p:nvPr/>
          </p:nvSpPr>
          <p:spPr bwMode="auto">
            <a:xfrm>
              <a:off x="2251" y="1590"/>
              <a:ext cx="112" cy="386"/>
            </a:xfrm>
            <a:custGeom>
              <a:avLst/>
              <a:gdLst>
                <a:gd name="T0" fmla="*/ 19 w 112"/>
                <a:gd name="T1" fmla="*/ 378 h 386"/>
                <a:gd name="T2" fmla="*/ 22 w 112"/>
                <a:gd name="T3" fmla="*/ 363 h 386"/>
                <a:gd name="T4" fmla="*/ 34 w 112"/>
                <a:gd name="T5" fmla="*/ 348 h 386"/>
                <a:gd name="T6" fmla="*/ 46 w 112"/>
                <a:gd name="T7" fmla="*/ 329 h 386"/>
                <a:gd name="T8" fmla="*/ 56 w 112"/>
                <a:gd name="T9" fmla="*/ 315 h 386"/>
                <a:gd name="T10" fmla="*/ 65 w 112"/>
                <a:gd name="T11" fmla="*/ 304 h 386"/>
                <a:gd name="T12" fmla="*/ 74 w 112"/>
                <a:gd name="T13" fmla="*/ 292 h 386"/>
                <a:gd name="T14" fmla="*/ 83 w 112"/>
                <a:gd name="T15" fmla="*/ 278 h 386"/>
                <a:gd name="T16" fmla="*/ 93 w 112"/>
                <a:gd name="T17" fmla="*/ 267 h 386"/>
                <a:gd name="T18" fmla="*/ 99 w 112"/>
                <a:gd name="T19" fmla="*/ 252 h 386"/>
                <a:gd name="T20" fmla="*/ 102 w 112"/>
                <a:gd name="T21" fmla="*/ 237 h 386"/>
                <a:gd name="T22" fmla="*/ 108 w 112"/>
                <a:gd name="T23" fmla="*/ 222 h 386"/>
                <a:gd name="T24" fmla="*/ 111 w 112"/>
                <a:gd name="T25" fmla="*/ 207 h 386"/>
                <a:gd name="T26" fmla="*/ 108 w 112"/>
                <a:gd name="T27" fmla="*/ 193 h 386"/>
                <a:gd name="T28" fmla="*/ 105 w 112"/>
                <a:gd name="T29" fmla="*/ 178 h 386"/>
                <a:gd name="T30" fmla="*/ 99 w 112"/>
                <a:gd name="T31" fmla="*/ 159 h 386"/>
                <a:gd name="T32" fmla="*/ 96 w 112"/>
                <a:gd name="T33" fmla="*/ 144 h 386"/>
                <a:gd name="T34" fmla="*/ 93 w 112"/>
                <a:gd name="T35" fmla="*/ 122 h 386"/>
                <a:gd name="T36" fmla="*/ 89 w 112"/>
                <a:gd name="T37" fmla="*/ 104 h 386"/>
                <a:gd name="T38" fmla="*/ 83 w 112"/>
                <a:gd name="T39" fmla="*/ 89 h 386"/>
                <a:gd name="T40" fmla="*/ 80 w 112"/>
                <a:gd name="T41" fmla="*/ 74 h 386"/>
                <a:gd name="T42" fmla="*/ 77 w 112"/>
                <a:gd name="T43" fmla="*/ 59 h 386"/>
                <a:gd name="T44" fmla="*/ 74 w 112"/>
                <a:gd name="T45" fmla="*/ 44 h 386"/>
                <a:gd name="T46" fmla="*/ 71 w 112"/>
                <a:gd name="T47" fmla="*/ 30 h 386"/>
                <a:gd name="T48" fmla="*/ 65 w 112"/>
                <a:gd name="T49" fmla="*/ 15 h 386"/>
                <a:gd name="T50" fmla="*/ 62 w 112"/>
                <a:gd name="T51" fmla="*/ 0 h 386"/>
                <a:gd name="T52" fmla="*/ 59 w 112"/>
                <a:gd name="T53" fmla="*/ 15 h 386"/>
                <a:gd name="T54" fmla="*/ 59 w 112"/>
                <a:gd name="T55" fmla="*/ 30 h 386"/>
                <a:gd name="T56" fmla="*/ 59 w 112"/>
                <a:gd name="T57" fmla="*/ 44 h 386"/>
                <a:gd name="T58" fmla="*/ 56 w 112"/>
                <a:gd name="T59" fmla="*/ 59 h 386"/>
                <a:gd name="T60" fmla="*/ 49 w 112"/>
                <a:gd name="T61" fmla="*/ 74 h 386"/>
                <a:gd name="T62" fmla="*/ 43 w 112"/>
                <a:gd name="T63" fmla="*/ 89 h 386"/>
                <a:gd name="T64" fmla="*/ 34 w 112"/>
                <a:gd name="T65" fmla="*/ 104 h 386"/>
                <a:gd name="T66" fmla="*/ 25 w 112"/>
                <a:gd name="T67" fmla="*/ 118 h 386"/>
                <a:gd name="T68" fmla="*/ 19 w 112"/>
                <a:gd name="T69" fmla="*/ 133 h 386"/>
                <a:gd name="T70" fmla="*/ 12 w 112"/>
                <a:gd name="T71" fmla="*/ 148 h 386"/>
                <a:gd name="T72" fmla="*/ 6 w 112"/>
                <a:gd name="T73" fmla="*/ 163 h 386"/>
                <a:gd name="T74" fmla="*/ 3 w 112"/>
                <a:gd name="T75" fmla="*/ 178 h 386"/>
                <a:gd name="T76" fmla="*/ 0 w 112"/>
                <a:gd name="T77" fmla="*/ 193 h 386"/>
                <a:gd name="T78" fmla="*/ 0 w 112"/>
                <a:gd name="T79" fmla="*/ 207 h 386"/>
                <a:gd name="T80" fmla="*/ 0 w 112"/>
                <a:gd name="T81" fmla="*/ 222 h 386"/>
                <a:gd name="T82" fmla="*/ 0 w 112"/>
                <a:gd name="T83" fmla="*/ 237 h 386"/>
                <a:gd name="T84" fmla="*/ 0 w 112"/>
                <a:gd name="T85" fmla="*/ 252 h 386"/>
                <a:gd name="T86" fmla="*/ 3 w 112"/>
                <a:gd name="T87" fmla="*/ 267 h 386"/>
                <a:gd name="T88" fmla="*/ 3 w 112"/>
                <a:gd name="T89" fmla="*/ 281 h 386"/>
                <a:gd name="T90" fmla="*/ 3 w 112"/>
                <a:gd name="T91" fmla="*/ 296 h 386"/>
                <a:gd name="T92" fmla="*/ 6 w 112"/>
                <a:gd name="T93" fmla="*/ 311 h 386"/>
                <a:gd name="T94" fmla="*/ 9 w 112"/>
                <a:gd name="T95" fmla="*/ 326 h 386"/>
                <a:gd name="T96" fmla="*/ 9 w 112"/>
                <a:gd name="T97" fmla="*/ 341 h 386"/>
                <a:gd name="T98" fmla="*/ 12 w 112"/>
                <a:gd name="T99" fmla="*/ 355 h 386"/>
                <a:gd name="T100" fmla="*/ 19 w 112"/>
                <a:gd name="T101" fmla="*/ 370 h 38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112"/>
                <a:gd name="T154" fmla="*/ 0 h 386"/>
                <a:gd name="T155" fmla="*/ 112 w 112"/>
                <a:gd name="T156" fmla="*/ 386 h 38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112" h="386">
                  <a:moveTo>
                    <a:pt x="19" y="385"/>
                  </a:moveTo>
                  <a:lnTo>
                    <a:pt x="19" y="378"/>
                  </a:lnTo>
                  <a:lnTo>
                    <a:pt x="19" y="370"/>
                  </a:lnTo>
                  <a:lnTo>
                    <a:pt x="22" y="363"/>
                  </a:lnTo>
                  <a:lnTo>
                    <a:pt x="28" y="352"/>
                  </a:lnTo>
                  <a:lnTo>
                    <a:pt x="34" y="348"/>
                  </a:lnTo>
                  <a:lnTo>
                    <a:pt x="40" y="341"/>
                  </a:lnTo>
                  <a:lnTo>
                    <a:pt x="46" y="329"/>
                  </a:lnTo>
                  <a:lnTo>
                    <a:pt x="52" y="322"/>
                  </a:lnTo>
                  <a:lnTo>
                    <a:pt x="56" y="315"/>
                  </a:lnTo>
                  <a:lnTo>
                    <a:pt x="62" y="311"/>
                  </a:lnTo>
                  <a:lnTo>
                    <a:pt x="65" y="304"/>
                  </a:lnTo>
                  <a:lnTo>
                    <a:pt x="68" y="296"/>
                  </a:lnTo>
                  <a:lnTo>
                    <a:pt x="74" y="292"/>
                  </a:lnTo>
                  <a:lnTo>
                    <a:pt x="80" y="285"/>
                  </a:lnTo>
                  <a:lnTo>
                    <a:pt x="83" y="278"/>
                  </a:lnTo>
                  <a:lnTo>
                    <a:pt x="89" y="274"/>
                  </a:lnTo>
                  <a:lnTo>
                    <a:pt x="93" y="267"/>
                  </a:lnTo>
                  <a:lnTo>
                    <a:pt x="96" y="259"/>
                  </a:lnTo>
                  <a:lnTo>
                    <a:pt x="99" y="252"/>
                  </a:lnTo>
                  <a:lnTo>
                    <a:pt x="102" y="244"/>
                  </a:lnTo>
                  <a:lnTo>
                    <a:pt x="102" y="237"/>
                  </a:lnTo>
                  <a:lnTo>
                    <a:pt x="105" y="230"/>
                  </a:lnTo>
                  <a:lnTo>
                    <a:pt x="108" y="222"/>
                  </a:lnTo>
                  <a:lnTo>
                    <a:pt x="108" y="215"/>
                  </a:lnTo>
                  <a:lnTo>
                    <a:pt x="111" y="207"/>
                  </a:lnTo>
                  <a:lnTo>
                    <a:pt x="111" y="200"/>
                  </a:lnTo>
                  <a:lnTo>
                    <a:pt x="108" y="193"/>
                  </a:lnTo>
                  <a:lnTo>
                    <a:pt x="105" y="185"/>
                  </a:lnTo>
                  <a:lnTo>
                    <a:pt x="105" y="178"/>
                  </a:lnTo>
                  <a:lnTo>
                    <a:pt x="102" y="167"/>
                  </a:lnTo>
                  <a:lnTo>
                    <a:pt x="99" y="159"/>
                  </a:lnTo>
                  <a:lnTo>
                    <a:pt x="99" y="152"/>
                  </a:lnTo>
                  <a:lnTo>
                    <a:pt x="96" y="144"/>
                  </a:lnTo>
                  <a:lnTo>
                    <a:pt x="96" y="133"/>
                  </a:lnTo>
                  <a:lnTo>
                    <a:pt x="93" y="122"/>
                  </a:lnTo>
                  <a:lnTo>
                    <a:pt x="89" y="115"/>
                  </a:lnTo>
                  <a:lnTo>
                    <a:pt x="89" y="104"/>
                  </a:lnTo>
                  <a:lnTo>
                    <a:pt x="86" y="96"/>
                  </a:lnTo>
                  <a:lnTo>
                    <a:pt x="83" y="89"/>
                  </a:lnTo>
                  <a:lnTo>
                    <a:pt x="80" y="81"/>
                  </a:lnTo>
                  <a:lnTo>
                    <a:pt x="80" y="74"/>
                  </a:lnTo>
                  <a:lnTo>
                    <a:pt x="77" y="67"/>
                  </a:lnTo>
                  <a:lnTo>
                    <a:pt x="77" y="59"/>
                  </a:lnTo>
                  <a:lnTo>
                    <a:pt x="74" y="52"/>
                  </a:lnTo>
                  <a:lnTo>
                    <a:pt x="74" y="44"/>
                  </a:lnTo>
                  <a:lnTo>
                    <a:pt x="71" y="37"/>
                  </a:lnTo>
                  <a:lnTo>
                    <a:pt x="71" y="30"/>
                  </a:lnTo>
                  <a:lnTo>
                    <a:pt x="68" y="22"/>
                  </a:lnTo>
                  <a:lnTo>
                    <a:pt x="65" y="15"/>
                  </a:lnTo>
                  <a:lnTo>
                    <a:pt x="62" y="7"/>
                  </a:lnTo>
                  <a:lnTo>
                    <a:pt x="62" y="0"/>
                  </a:lnTo>
                  <a:lnTo>
                    <a:pt x="59" y="7"/>
                  </a:lnTo>
                  <a:lnTo>
                    <a:pt x="59" y="15"/>
                  </a:lnTo>
                  <a:lnTo>
                    <a:pt x="59" y="22"/>
                  </a:lnTo>
                  <a:lnTo>
                    <a:pt x="59" y="30"/>
                  </a:lnTo>
                  <a:lnTo>
                    <a:pt x="59" y="37"/>
                  </a:lnTo>
                  <a:lnTo>
                    <a:pt x="59" y="44"/>
                  </a:lnTo>
                  <a:lnTo>
                    <a:pt x="59" y="52"/>
                  </a:lnTo>
                  <a:lnTo>
                    <a:pt x="56" y="59"/>
                  </a:lnTo>
                  <a:lnTo>
                    <a:pt x="52" y="67"/>
                  </a:lnTo>
                  <a:lnTo>
                    <a:pt x="49" y="74"/>
                  </a:lnTo>
                  <a:lnTo>
                    <a:pt x="46" y="81"/>
                  </a:lnTo>
                  <a:lnTo>
                    <a:pt x="43" y="89"/>
                  </a:lnTo>
                  <a:lnTo>
                    <a:pt x="40" y="96"/>
                  </a:lnTo>
                  <a:lnTo>
                    <a:pt x="34" y="104"/>
                  </a:lnTo>
                  <a:lnTo>
                    <a:pt x="31" y="111"/>
                  </a:lnTo>
                  <a:lnTo>
                    <a:pt x="25" y="118"/>
                  </a:lnTo>
                  <a:lnTo>
                    <a:pt x="22" y="126"/>
                  </a:lnTo>
                  <a:lnTo>
                    <a:pt x="19" y="133"/>
                  </a:lnTo>
                  <a:lnTo>
                    <a:pt x="15" y="141"/>
                  </a:lnTo>
                  <a:lnTo>
                    <a:pt x="12" y="148"/>
                  </a:lnTo>
                  <a:lnTo>
                    <a:pt x="9" y="155"/>
                  </a:lnTo>
                  <a:lnTo>
                    <a:pt x="6" y="163"/>
                  </a:lnTo>
                  <a:lnTo>
                    <a:pt x="3" y="170"/>
                  </a:lnTo>
                  <a:lnTo>
                    <a:pt x="3" y="178"/>
                  </a:lnTo>
                  <a:lnTo>
                    <a:pt x="0" y="185"/>
                  </a:lnTo>
                  <a:lnTo>
                    <a:pt x="0" y="193"/>
                  </a:lnTo>
                  <a:lnTo>
                    <a:pt x="0" y="200"/>
                  </a:lnTo>
                  <a:lnTo>
                    <a:pt x="0" y="207"/>
                  </a:lnTo>
                  <a:lnTo>
                    <a:pt x="0" y="215"/>
                  </a:lnTo>
                  <a:lnTo>
                    <a:pt x="0" y="222"/>
                  </a:lnTo>
                  <a:lnTo>
                    <a:pt x="0" y="230"/>
                  </a:lnTo>
                  <a:lnTo>
                    <a:pt x="0" y="237"/>
                  </a:lnTo>
                  <a:lnTo>
                    <a:pt x="0" y="244"/>
                  </a:lnTo>
                  <a:lnTo>
                    <a:pt x="0" y="252"/>
                  </a:lnTo>
                  <a:lnTo>
                    <a:pt x="0" y="259"/>
                  </a:lnTo>
                  <a:lnTo>
                    <a:pt x="3" y="267"/>
                  </a:lnTo>
                  <a:lnTo>
                    <a:pt x="3" y="274"/>
                  </a:lnTo>
                  <a:lnTo>
                    <a:pt x="3" y="281"/>
                  </a:lnTo>
                  <a:lnTo>
                    <a:pt x="3" y="289"/>
                  </a:lnTo>
                  <a:lnTo>
                    <a:pt x="3" y="296"/>
                  </a:lnTo>
                  <a:lnTo>
                    <a:pt x="3" y="304"/>
                  </a:lnTo>
                  <a:lnTo>
                    <a:pt x="6" y="311"/>
                  </a:lnTo>
                  <a:lnTo>
                    <a:pt x="6" y="318"/>
                  </a:lnTo>
                  <a:lnTo>
                    <a:pt x="9" y="326"/>
                  </a:lnTo>
                  <a:lnTo>
                    <a:pt x="9" y="333"/>
                  </a:lnTo>
                  <a:lnTo>
                    <a:pt x="9" y="341"/>
                  </a:lnTo>
                  <a:lnTo>
                    <a:pt x="9" y="348"/>
                  </a:lnTo>
                  <a:lnTo>
                    <a:pt x="12" y="355"/>
                  </a:lnTo>
                  <a:lnTo>
                    <a:pt x="15" y="363"/>
                  </a:lnTo>
                  <a:lnTo>
                    <a:pt x="19" y="370"/>
                  </a:lnTo>
                  <a:lnTo>
                    <a:pt x="19" y="378"/>
                  </a:lnTo>
                </a:path>
              </a:pathLst>
            </a:custGeom>
            <a:solidFill>
              <a:srgbClr val="FF0000"/>
            </a:solidFill>
            <a:ln w="25400" cap="rnd">
              <a:solidFill>
                <a:srgbClr val="FE9B03"/>
              </a:solidFill>
              <a:round/>
              <a:headEnd/>
              <a:tailEnd/>
            </a:ln>
          </p:spPr>
          <p:txBody>
            <a:bodyPr/>
            <a:lstStyle/>
            <a:p>
              <a:pPr algn="r" eaLnBrk="0" hangingPunct="0"/>
              <a:endParaRPr lang="en-US" sz="4400" b="1" dirty="0">
                <a:solidFill>
                  <a:srgbClr val="0000FF"/>
                </a:solidFill>
                <a:latin typeface="Arial" panose="020B0604020202020204" pitchFamily="34" charset="0"/>
              </a:endParaRPr>
            </a:p>
          </p:txBody>
        </p:sp>
        <p:sp>
          <p:nvSpPr>
            <p:cNvPr id="25846" name="Freeform 278"/>
            <p:cNvSpPr>
              <a:spLocks/>
            </p:cNvSpPr>
            <p:nvPr/>
          </p:nvSpPr>
          <p:spPr bwMode="auto">
            <a:xfrm>
              <a:off x="2304" y="1843"/>
              <a:ext cx="127" cy="129"/>
            </a:xfrm>
            <a:custGeom>
              <a:avLst/>
              <a:gdLst>
                <a:gd name="T0" fmla="*/ 0 w 127"/>
                <a:gd name="T1" fmla="*/ 128 h 129"/>
                <a:gd name="T2" fmla="*/ 10 w 127"/>
                <a:gd name="T3" fmla="*/ 128 h 129"/>
                <a:gd name="T4" fmla="*/ 15 w 127"/>
                <a:gd name="T5" fmla="*/ 119 h 129"/>
                <a:gd name="T6" fmla="*/ 24 w 127"/>
                <a:gd name="T7" fmla="*/ 119 h 129"/>
                <a:gd name="T8" fmla="*/ 34 w 127"/>
                <a:gd name="T9" fmla="*/ 111 h 129"/>
                <a:gd name="T10" fmla="*/ 44 w 127"/>
                <a:gd name="T11" fmla="*/ 107 h 129"/>
                <a:gd name="T12" fmla="*/ 48 w 127"/>
                <a:gd name="T13" fmla="*/ 98 h 129"/>
                <a:gd name="T14" fmla="*/ 58 w 127"/>
                <a:gd name="T15" fmla="*/ 98 h 129"/>
                <a:gd name="T16" fmla="*/ 63 w 127"/>
                <a:gd name="T17" fmla="*/ 90 h 129"/>
                <a:gd name="T18" fmla="*/ 68 w 127"/>
                <a:gd name="T19" fmla="*/ 81 h 129"/>
                <a:gd name="T20" fmla="*/ 78 w 127"/>
                <a:gd name="T21" fmla="*/ 73 h 129"/>
                <a:gd name="T22" fmla="*/ 78 w 127"/>
                <a:gd name="T23" fmla="*/ 64 h 129"/>
                <a:gd name="T24" fmla="*/ 87 w 127"/>
                <a:gd name="T25" fmla="*/ 60 h 129"/>
                <a:gd name="T26" fmla="*/ 87 w 127"/>
                <a:gd name="T27" fmla="*/ 51 h 129"/>
                <a:gd name="T28" fmla="*/ 87 w 127"/>
                <a:gd name="T29" fmla="*/ 43 h 129"/>
                <a:gd name="T30" fmla="*/ 92 w 127"/>
                <a:gd name="T31" fmla="*/ 34 h 129"/>
                <a:gd name="T32" fmla="*/ 102 w 127"/>
                <a:gd name="T33" fmla="*/ 30 h 129"/>
                <a:gd name="T34" fmla="*/ 102 w 127"/>
                <a:gd name="T35" fmla="*/ 21 h 129"/>
                <a:gd name="T36" fmla="*/ 107 w 127"/>
                <a:gd name="T37" fmla="*/ 13 h 129"/>
                <a:gd name="T38" fmla="*/ 107 w 127"/>
                <a:gd name="T39" fmla="*/ 4 h 129"/>
                <a:gd name="T40" fmla="*/ 116 w 127"/>
                <a:gd name="T41" fmla="*/ 0 h 129"/>
                <a:gd name="T42" fmla="*/ 116 w 127"/>
                <a:gd name="T43" fmla="*/ 9 h 129"/>
                <a:gd name="T44" fmla="*/ 116 w 127"/>
                <a:gd name="T45" fmla="*/ 17 h 129"/>
                <a:gd name="T46" fmla="*/ 121 w 127"/>
                <a:gd name="T47" fmla="*/ 26 h 129"/>
                <a:gd name="T48" fmla="*/ 121 w 127"/>
                <a:gd name="T49" fmla="*/ 34 h 129"/>
                <a:gd name="T50" fmla="*/ 121 w 127"/>
                <a:gd name="T51" fmla="*/ 43 h 129"/>
                <a:gd name="T52" fmla="*/ 126 w 127"/>
                <a:gd name="T53" fmla="*/ 51 h 129"/>
                <a:gd name="T54" fmla="*/ 126 w 127"/>
                <a:gd name="T55" fmla="*/ 60 h 129"/>
                <a:gd name="T56" fmla="*/ 126 w 127"/>
                <a:gd name="T57" fmla="*/ 68 h 129"/>
                <a:gd name="T58" fmla="*/ 126 w 127"/>
                <a:gd name="T59" fmla="*/ 77 h 129"/>
                <a:gd name="T60" fmla="*/ 126 w 127"/>
                <a:gd name="T61" fmla="*/ 85 h 129"/>
                <a:gd name="T62" fmla="*/ 121 w 127"/>
                <a:gd name="T63" fmla="*/ 94 h 129"/>
                <a:gd name="T64" fmla="*/ 111 w 127"/>
                <a:gd name="T65" fmla="*/ 94 h 129"/>
                <a:gd name="T66" fmla="*/ 107 w 127"/>
                <a:gd name="T67" fmla="*/ 102 h 129"/>
                <a:gd name="T68" fmla="*/ 97 w 127"/>
                <a:gd name="T69" fmla="*/ 107 h 129"/>
                <a:gd name="T70" fmla="*/ 87 w 127"/>
                <a:gd name="T71" fmla="*/ 111 h 129"/>
                <a:gd name="T72" fmla="*/ 78 w 127"/>
                <a:gd name="T73" fmla="*/ 115 h 129"/>
                <a:gd name="T74" fmla="*/ 68 w 127"/>
                <a:gd name="T75" fmla="*/ 115 h 129"/>
                <a:gd name="T76" fmla="*/ 58 w 127"/>
                <a:gd name="T77" fmla="*/ 115 h 129"/>
                <a:gd name="T78" fmla="*/ 48 w 127"/>
                <a:gd name="T79" fmla="*/ 115 h 129"/>
                <a:gd name="T80" fmla="*/ 39 w 127"/>
                <a:gd name="T81" fmla="*/ 115 h 129"/>
                <a:gd name="T82" fmla="*/ 29 w 127"/>
                <a:gd name="T83" fmla="*/ 119 h 129"/>
                <a:gd name="T84" fmla="*/ 19 w 127"/>
                <a:gd name="T85" fmla="*/ 124 h 129"/>
                <a:gd name="T86" fmla="*/ 10 w 127"/>
                <a:gd name="T87" fmla="*/ 128 h 129"/>
                <a:gd name="T88" fmla="*/ 0 w 127"/>
                <a:gd name="T89" fmla="*/ 128 h 129"/>
                <a:gd name="T90" fmla="*/ 63 w 127"/>
                <a:gd name="T91" fmla="*/ 98 h 129"/>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27"/>
                <a:gd name="T139" fmla="*/ 0 h 129"/>
                <a:gd name="T140" fmla="*/ 127 w 127"/>
                <a:gd name="T141" fmla="*/ 129 h 129"/>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27" h="129">
                  <a:moveTo>
                    <a:pt x="0" y="128"/>
                  </a:moveTo>
                  <a:lnTo>
                    <a:pt x="10" y="128"/>
                  </a:lnTo>
                  <a:lnTo>
                    <a:pt x="15" y="119"/>
                  </a:lnTo>
                  <a:lnTo>
                    <a:pt x="24" y="119"/>
                  </a:lnTo>
                  <a:lnTo>
                    <a:pt x="34" y="111"/>
                  </a:lnTo>
                  <a:lnTo>
                    <a:pt x="44" y="107"/>
                  </a:lnTo>
                  <a:lnTo>
                    <a:pt x="48" y="98"/>
                  </a:lnTo>
                  <a:lnTo>
                    <a:pt x="58" y="98"/>
                  </a:lnTo>
                  <a:lnTo>
                    <a:pt x="63" y="90"/>
                  </a:lnTo>
                  <a:lnTo>
                    <a:pt x="68" y="81"/>
                  </a:lnTo>
                  <a:lnTo>
                    <a:pt x="78" y="73"/>
                  </a:lnTo>
                  <a:lnTo>
                    <a:pt x="78" y="64"/>
                  </a:lnTo>
                  <a:lnTo>
                    <a:pt x="87" y="60"/>
                  </a:lnTo>
                  <a:lnTo>
                    <a:pt x="87" y="51"/>
                  </a:lnTo>
                  <a:lnTo>
                    <a:pt x="87" y="43"/>
                  </a:lnTo>
                  <a:lnTo>
                    <a:pt x="92" y="34"/>
                  </a:lnTo>
                  <a:lnTo>
                    <a:pt x="102" y="30"/>
                  </a:lnTo>
                  <a:lnTo>
                    <a:pt x="102" y="21"/>
                  </a:lnTo>
                  <a:lnTo>
                    <a:pt x="107" y="13"/>
                  </a:lnTo>
                  <a:lnTo>
                    <a:pt x="107" y="4"/>
                  </a:lnTo>
                  <a:lnTo>
                    <a:pt x="116" y="0"/>
                  </a:lnTo>
                  <a:lnTo>
                    <a:pt x="116" y="9"/>
                  </a:lnTo>
                  <a:lnTo>
                    <a:pt x="116" y="17"/>
                  </a:lnTo>
                  <a:lnTo>
                    <a:pt x="121" y="26"/>
                  </a:lnTo>
                  <a:lnTo>
                    <a:pt x="121" y="34"/>
                  </a:lnTo>
                  <a:lnTo>
                    <a:pt x="121" y="43"/>
                  </a:lnTo>
                  <a:lnTo>
                    <a:pt x="126" y="51"/>
                  </a:lnTo>
                  <a:lnTo>
                    <a:pt x="126" y="60"/>
                  </a:lnTo>
                  <a:lnTo>
                    <a:pt x="126" y="68"/>
                  </a:lnTo>
                  <a:lnTo>
                    <a:pt x="126" y="77"/>
                  </a:lnTo>
                  <a:lnTo>
                    <a:pt x="126" y="85"/>
                  </a:lnTo>
                  <a:lnTo>
                    <a:pt x="121" y="94"/>
                  </a:lnTo>
                  <a:lnTo>
                    <a:pt x="111" y="94"/>
                  </a:lnTo>
                  <a:lnTo>
                    <a:pt x="107" y="102"/>
                  </a:lnTo>
                  <a:lnTo>
                    <a:pt x="97" y="107"/>
                  </a:lnTo>
                  <a:lnTo>
                    <a:pt x="87" y="111"/>
                  </a:lnTo>
                  <a:lnTo>
                    <a:pt x="78" y="115"/>
                  </a:lnTo>
                  <a:lnTo>
                    <a:pt x="68" y="115"/>
                  </a:lnTo>
                  <a:lnTo>
                    <a:pt x="58" y="115"/>
                  </a:lnTo>
                  <a:lnTo>
                    <a:pt x="48" y="115"/>
                  </a:lnTo>
                  <a:lnTo>
                    <a:pt x="39" y="115"/>
                  </a:lnTo>
                  <a:lnTo>
                    <a:pt x="29" y="119"/>
                  </a:lnTo>
                  <a:lnTo>
                    <a:pt x="19" y="124"/>
                  </a:lnTo>
                  <a:lnTo>
                    <a:pt x="10" y="128"/>
                  </a:lnTo>
                  <a:lnTo>
                    <a:pt x="0" y="128"/>
                  </a:lnTo>
                  <a:lnTo>
                    <a:pt x="63" y="98"/>
                  </a:lnTo>
                </a:path>
              </a:pathLst>
            </a:custGeom>
            <a:solidFill>
              <a:srgbClr val="FFCC99"/>
            </a:solidFill>
            <a:ln w="25400" cap="rnd">
              <a:solidFill>
                <a:srgbClr val="FF0000"/>
              </a:solidFill>
              <a:round/>
              <a:headEnd/>
              <a:tailEnd/>
            </a:ln>
          </p:spPr>
          <p:txBody>
            <a:bodyPr/>
            <a:lstStyle/>
            <a:p>
              <a:pPr algn="r" eaLnBrk="0" hangingPunct="0"/>
              <a:endParaRPr lang="en-US" sz="4400" b="1" dirty="0">
                <a:solidFill>
                  <a:srgbClr val="0000FF"/>
                </a:solidFill>
                <a:latin typeface="Arial" panose="020B0604020202020204" pitchFamily="34" charset="0"/>
              </a:endParaRPr>
            </a:p>
          </p:txBody>
        </p:sp>
      </p:grpSp>
      <p:grpSp>
        <p:nvGrpSpPr>
          <p:cNvPr id="5" name="Group 279"/>
          <p:cNvGrpSpPr>
            <a:grpSpLocks/>
          </p:cNvGrpSpPr>
          <p:nvPr/>
        </p:nvGrpSpPr>
        <p:grpSpPr bwMode="auto">
          <a:xfrm>
            <a:off x="7051675" y="3314700"/>
            <a:ext cx="119063" cy="200025"/>
            <a:chOff x="2160" y="1548"/>
            <a:chExt cx="309" cy="441"/>
          </a:xfrm>
        </p:grpSpPr>
        <p:sp>
          <p:nvSpPr>
            <p:cNvPr id="25848" name="Freeform 280"/>
            <p:cNvSpPr>
              <a:spLocks/>
            </p:cNvSpPr>
            <p:nvPr/>
          </p:nvSpPr>
          <p:spPr bwMode="auto">
            <a:xfrm>
              <a:off x="2160" y="1548"/>
              <a:ext cx="141" cy="428"/>
            </a:xfrm>
            <a:custGeom>
              <a:avLst/>
              <a:gdLst>
                <a:gd name="T0" fmla="*/ 117 w 141"/>
                <a:gd name="T1" fmla="*/ 419 h 428"/>
                <a:gd name="T2" fmla="*/ 113 w 141"/>
                <a:gd name="T3" fmla="*/ 402 h 428"/>
                <a:gd name="T4" fmla="*/ 97 w 141"/>
                <a:gd name="T5" fmla="*/ 386 h 428"/>
                <a:gd name="T6" fmla="*/ 82 w 141"/>
                <a:gd name="T7" fmla="*/ 365 h 428"/>
                <a:gd name="T8" fmla="*/ 70 w 141"/>
                <a:gd name="T9" fmla="*/ 349 h 428"/>
                <a:gd name="T10" fmla="*/ 58 w 141"/>
                <a:gd name="T11" fmla="*/ 337 h 428"/>
                <a:gd name="T12" fmla="*/ 47 w 141"/>
                <a:gd name="T13" fmla="*/ 324 h 428"/>
                <a:gd name="T14" fmla="*/ 35 w 141"/>
                <a:gd name="T15" fmla="*/ 308 h 428"/>
                <a:gd name="T16" fmla="*/ 23 w 141"/>
                <a:gd name="T17" fmla="*/ 296 h 428"/>
                <a:gd name="T18" fmla="*/ 16 w 141"/>
                <a:gd name="T19" fmla="*/ 279 h 428"/>
                <a:gd name="T20" fmla="*/ 12 w 141"/>
                <a:gd name="T21" fmla="*/ 263 h 428"/>
                <a:gd name="T22" fmla="*/ 4 w 141"/>
                <a:gd name="T23" fmla="*/ 246 h 428"/>
                <a:gd name="T24" fmla="*/ 0 w 141"/>
                <a:gd name="T25" fmla="*/ 230 h 428"/>
                <a:gd name="T26" fmla="*/ 4 w 141"/>
                <a:gd name="T27" fmla="*/ 214 h 428"/>
                <a:gd name="T28" fmla="*/ 8 w 141"/>
                <a:gd name="T29" fmla="*/ 197 h 428"/>
                <a:gd name="T30" fmla="*/ 16 w 141"/>
                <a:gd name="T31" fmla="*/ 177 h 428"/>
                <a:gd name="T32" fmla="*/ 19 w 141"/>
                <a:gd name="T33" fmla="*/ 160 h 428"/>
                <a:gd name="T34" fmla="*/ 23 w 141"/>
                <a:gd name="T35" fmla="*/ 135 h 428"/>
                <a:gd name="T36" fmla="*/ 27 w 141"/>
                <a:gd name="T37" fmla="*/ 115 h 428"/>
                <a:gd name="T38" fmla="*/ 35 w 141"/>
                <a:gd name="T39" fmla="*/ 99 h 428"/>
                <a:gd name="T40" fmla="*/ 39 w 141"/>
                <a:gd name="T41" fmla="*/ 82 h 428"/>
                <a:gd name="T42" fmla="*/ 43 w 141"/>
                <a:gd name="T43" fmla="*/ 66 h 428"/>
                <a:gd name="T44" fmla="*/ 47 w 141"/>
                <a:gd name="T45" fmla="*/ 49 h 428"/>
                <a:gd name="T46" fmla="*/ 51 w 141"/>
                <a:gd name="T47" fmla="*/ 33 h 428"/>
                <a:gd name="T48" fmla="*/ 58 w 141"/>
                <a:gd name="T49" fmla="*/ 16 h 428"/>
                <a:gd name="T50" fmla="*/ 62 w 141"/>
                <a:gd name="T51" fmla="*/ 0 h 428"/>
                <a:gd name="T52" fmla="*/ 66 w 141"/>
                <a:gd name="T53" fmla="*/ 16 h 428"/>
                <a:gd name="T54" fmla="*/ 66 w 141"/>
                <a:gd name="T55" fmla="*/ 33 h 428"/>
                <a:gd name="T56" fmla="*/ 66 w 141"/>
                <a:gd name="T57" fmla="*/ 49 h 428"/>
                <a:gd name="T58" fmla="*/ 70 w 141"/>
                <a:gd name="T59" fmla="*/ 66 h 428"/>
                <a:gd name="T60" fmla="*/ 78 w 141"/>
                <a:gd name="T61" fmla="*/ 82 h 428"/>
                <a:gd name="T62" fmla="*/ 86 w 141"/>
                <a:gd name="T63" fmla="*/ 99 h 428"/>
                <a:gd name="T64" fmla="*/ 97 w 141"/>
                <a:gd name="T65" fmla="*/ 115 h 428"/>
                <a:gd name="T66" fmla="*/ 109 w 141"/>
                <a:gd name="T67" fmla="*/ 131 h 428"/>
                <a:gd name="T68" fmla="*/ 117 w 141"/>
                <a:gd name="T69" fmla="*/ 148 h 428"/>
                <a:gd name="T70" fmla="*/ 124 w 141"/>
                <a:gd name="T71" fmla="*/ 164 h 428"/>
                <a:gd name="T72" fmla="*/ 132 w 141"/>
                <a:gd name="T73" fmla="*/ 181 h 428"/>
                <a:gd name="T74" fmla="*/ 136 w 141"/>
                <a:gd name="T75" fmla="*/ 197 h 428"/>
                <a:gd name="T76" fmla="*/ 140 w 141"/>
                <a:gd name="T77" fmla="*/ 214 h 428"/>
                <a:gd name="T78" fmla="*/ 140 w 141"/>
                <a:gd name="T79" fmla="*/ 230 h 428"/>
                <a:gd name="T80" fmla="*/ 140 w 141"/>
                <a:gd name="T81" fmla="*/ 246 h 428"/>
                <a:gd name="T82" fmla="*/ 140 w 141"/>
                <a:gd name="T83" fmla="*/ 263 h 428"/>
                <a:gd name="T84" fmla="*/ 140 w 141"/>
                <a:gd name="T85" fmla="*/ 279 h 428"/>
                <a:gd name="T86" fmla="*/ 136 w 141"/>
                <a:gd name="T87" fmla="*/ 296 h 428"/>
                <a:gd name="T88" fmla="*/ 136 w 141"/>
                <a:gd name="T89" fmla="*/ 312 h 428"/>
                <a:gd name="T90" fmla="*/ 136 w 141"/>
                <a:gd name="T91" fmla="*/ 328 h 428"/>
                <a:gd name="T92" fmla="*/ 132 w 141"/>
                <a:gd name="T93" fmla="*/ 345 h 428"/>
                <a:gd name="T94" fmla="*/ 128 w 141"/>
                <a:gd name="T95" fmla="*/ 361 h 428"/>
                <a:gd name="T96" fmla="*/ 128 w 141"/>
                <a:gd name="T97" fmla="*/ 378 h 428"/>
                <a:gd name="T98" fmla="*/ 124 w 141"/>
                <a:gd name="T99" fmla="*/ 394 h 428"/>
                <a:gd name="T100" fmla="*/ 117 w 141"/>
                <a:gd name="T101" fmla="*/ 411 h 428"/>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141"/>
                <a:gd name="T154" fmla="*/ 0 h 428"/>
                <a:gd name="T155" fmla="*/ 141 w 141"/>
                <a:gd name="T156" fmla="*/ 428 h 428"/>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141" h="428">
                  <a:moveTo>
                    <a:pt x="117" y="427"/>
                  </a:moveTo>
                  <a:lnTo>
                    <a:pt x="117" y="419"/>
                  </a:lnTo>
                  <a:lnTo>
                    <a:pt x="117" y="411"/>
                  </a:lnTo>
                  <a:lnTo>
                    <a:pt x="113" y="402"/>
                  </a:lnTo>
                  <a:lnTo>
                    <a:pt x="105" y="390"/>
                  </a:lnTo>
                  <a:lnTo>
                    <a:pt x="97" y="386"/>
                  </a:lnTo>
                  <a:lnTo>
                    <a:pt x="89" y="378"/>
                  </a:lnTo>
                  <a:lnTo>
                    <a:pt x="82" y="365"/>
                  </a:lnTo>
                  <a:lnTo>
                    <a:pt x="74" y="357"/>
                  </a:lnTo>
                  <a:lnTo>
                    <a:pt x="70" y="349"/>
                  </a:lnTo>
                  <a:lnTo>
                    <a:pt x="62" y="345"/>
                  </a:lnTo>
                  <a:lnTo>
                    <a:pt x="58" y="337"/>
                  </a:lnTo>
                  <a:lnTo>
                    <a:pt x="54" y="328"/>
                  </a:lnTo>
                  <a:lnTo>
                    <a:pt x="47" y="324"/>
                  </a:lnTo>
                  <a:lnTo>
                    <a:pt x="39" y="316"/>
                  </a:lnTo>
                  <a:lnTo>
                    <a:pt x="35" y="308"/>
                  </a:lnTo>
                  <a:lnTo>
                    <a:pt x="27" y="304"/>
                  </a:lnTo>
                  <a:lnTo>
                    <a:pt x="23" y="296"/>
                  </a:lnTo>
                  <a:lnTo>
                    <a:pt x="19" y="287"/>
                  </a:lnTo>
                  <a:lnTo>
                    <a:pt x="16" y="279"/>
                  </a:lnTo>
                  <a:lnTo>
                    <a:pt x="12" y="271"/>
                  </a:lnTo>
                  <a:lnTo>
                    <a:pt x="12" y="263"/>
                  </a:lnTo>
                  <a:lnTo>
                    <a:pt x="8" y="255"/>
                  </a:lnTo>
                  <a:lnTo>
                    <a:pt x="4" y="246"/>
                  </a:lnTo>
                  <a:lnTo>
                    <a:pt x="4" y="238"/>
                  </a:lnTo>
                  <a:lnTo>
                    <a:pt x="0" y="230"/>
                  </a:lnTo>
                  <a:lnTo>
                    <a:pt x="0" y="222"/>
                  </a:lnTo>
                  <a:lnTo>
                    <a:pt x="4" y="214"/>
                  </a:lnTo>
                  <a:lnTo>
                    <a:pt x="8" y="205"/>
                  </a:lnTo>
                  <a:lnTo>
                    <a:pt x="8" y="197"/>
                  </a:lnTo>
                  <a:lnTo>
                    <a:pt x="12" y="185"/>
                  </a:lnTo>
                  <a:lnTo>
                    <a:pt x="16" y="177"/>
                  </a:lnTo>
                  <a:lnTo>
                    <a:pt x="16" y="168"/>
                  </a:lnTo>
                  <a:lnTo>
                    <a:pt x="19" y="160"/>
                  </a:lnTo>
                  <a:lnTo>
                    <a:pt x="19" y="148"/>
                  </a:lnTo>
                  <a:lnTo>
                    <a:pt x="23" y="135"/>
                  </a:lnTo>
                  <a:lnTo>
                    <a:pt x="27" y="127"/>
                  </a:lnTo>
                  <a:lnTo>
                    <a:pt x="27" y="115"/>
                  </a:lnTo>
                  <a:lnTo>
                    <a:pt x="31" y="107"/>
                  </a:lnTo>
                  <a:lnTo>
                    <a:pt x="35" y="99"/>
                  </a:lnTo>
                  <a:lnTo>
                    <a:pt x="39" y="90"/>
                  </a:lnTo>
                  <a:lnTo>
                    <a:pt x="39" y="82"/>
                  </a:lnTo>
                  <a:lnTo>
                    <a:pt x="43" y="74"/>
                  </a:lnTo>
                  <a:lnTo>
                    <a:pt x="43" y="66"/>
                  </a:lnTo>
                  <a:lnTo>
                    <a:pt x="47" y="57"/>
                  </a:lnTo>
                  <a:lnTo>
                    <a:pt x="47" y="49"/>
                  </a:lnTo>
                  <a:lnTo>
                    <a:pt x="51" y="41"/>
                  </a:lnTo>
                  <a:lnTo>
                    <a:pt x="51" y="33"/>
                  </a:lnTo>
                  <a:lnTo>
                    <a:pt x="54" y="25"/>
                  </a:lnTo>
                  <a:lnTo>
                    <a:pt x="58" y="16"/>
                  </a:lnTo>
                  <a:lnTo>
                    <a:pt x="62" y="8"/>
                  </a:lnTo>
                  <a:lnTo>
                    <a:pt x="62" y="0"/>
                  </a:lnTo>
                  <a:lnTo>
                    <a:pt x="66" y="8"/>
                  </a:lnTo>
                  <a:lnTo>
                    <a:pt x="66" y="16"/>
                  </a:lnTo>
                  <a:lnTo>
                    <a:pt x="66" y="25"/>
                  </a:lnTo>
                  <a:lnTo>
                    <a:pt x="66" y="33"/>
                  </a:lnTo>
                  <a:lnTo>
                    <a:pt x="66" y="41"/>
                  </a:lnTo>
                  <a:lnTo>
                    <a:pt x="66" y="49"/>
                  </a:lnTo>
                  <a:lnTo>
                    <a:pt x="66" y="57"/>
                  </a:lnTo>
                  <a:lnTo>
                    <a:pt x="70" y="66"/>
                  </a:lnTo>
                  <a:lnTo>
                    <a:pt x="74" y="74"/>
                  </a:lnTo>
                  <a:lnTo>
                    <a:pt x="78" y="82"/>
                  </a:lnTo>
                  <a:lnTo>
                    <a:pt x="82" y="90"/>
                  </a:lnTo>
                  <a:lnTo>
                    <a:pt x="86" y="99"/>
                  </a:lnTo>
                  <a:lnTo>
                    <a:pt x="89" y="107"/>
                  </a:lnTo>
                  <a:lnTo>
                    <a:pt x="97" y="115"/>
                  </a:lnTo>
                  <a:lnTo>
                    <a:pt x="101" y="123"/>
                  </a:lnTo>
                  <a:lnTo>
                    <a:pt x="109" y="131"/>
                  </a:lnTo>
                  <a:lnTo>
                    <a:pt x="113" y="140"/>
                  </a:lnTo>
                  <a:lnTo>
                    <a:pt x="117" y="148"/>
                  </a:lnTo>
                  <a:lnTo>
                    <a:pt x="121" y="156"/>
                  </a:lnTo>
                  <a:lnTo>
                    <a:pt x="124" y="164"/>
                  </a:lnTo>
                  <a:lnTo>
                    <a:pt x="128" y="172"/>
                  </a:lnTo>
                  <a:lnTo>
                    <a:pt x="132" y="181"/>
                  </a:lnTo>
                  <a:lnTo>
                    <a:pt x="136" y="189"/>
                  </a:lnTo>
                  <a:lnTo>
                    <a:pt x="136" y="197"/>
                  </a:lnTo>
                  <a:lnTo>
                    <a:pt x="140" y="205"/>
                  </a:lnTo>
                  <a:lnTo>
                    <a:pt x="140" y="214"/>
                  </a:lnTo>
                  <a:lnTo>
                    <a:pt x="140" y="222"/>
                  </a:lnTo>
                  <a:lnTo>
                    <a:pt x="140" y="230"/>
                  </a:lnTo>
                  <a:lnTo>
                    <a:pt x="140" y="238"/>
                  </a:lnTo>
                  <a:lnTo>
                    <a:pt x="140" y="246"/>
                  </a:lnTo>
                  <a:lnTo>
                    <a:pt x="140" y="255"/>
                  </a:lnTo>
                  <a:lnTo>
                    <a:pt x="140" y="263"/>
                  </a:lnTo>
                  <a:lnTo>
                    <a:pt x="140" y="271"/>
                  </a:lnTo>
                  <a:lnTo>
                    <a:pt x="140" y="279"/>
                  </a:lnTo>
                  <a:lnTo>
                    <a:pt x="140" y="287"/>
                  </a:lnTo>
                  <a:lnTo>
                    <a:pt x="136" y="296"/>
                  </a:lnTo>
                  <a:lnTo>
                    <a:pt x="136" y="304"/>
                  </a:lnTo>
                  <a:lnTo>
                    <a:pt x="136" y="312"/>
                  </a:lnTo>
                  <a:lnTo>
                    <a:pt x="136" y="320"/>
                  </a:lnTo>
                  <a:lnTo>
                    <a:pt x="136" y="328"/>
                  </a:lnTo>
                  <a:lnTo>
                    <a:pt x="136" y="337"/>
                  </a:lnTo>
                  <a:lnTo>
                    <a:pt x="132" y="345"/>
                  </a:lnTo>
                  <a:lnTo>
                    <a:pt x="132" y="353"/>
                  </a:lnTo>
                  <a:lnTo>
                    <a:pt x="128" y="361"/>
                  </a:lnTo>
                  <a:lnTo>
                    <a:pt x="128" y="370"/>
                  </a:lnTo>
                  <a:lnTo>
                    <a:pt x="128" y="378"/>
                  </a:lnTo>
                  <a:lnTo>
                    <a:pt x="128" y="386"/>
                  </a:lnTo>
                  <a:lnTo>
                    <a:pt x="124" y="394"/>
                  </a:lnTo>
                  <a:lnTo>
                    <a:pt x="121" y="402"/>
                  </a:lnTo>
                  <a:lnTo>
                    <a:pt x="117" y="411"/>
                  </a:lnTo>
                  <a:lnTo>
                    <a:pt x="117" y="419"/>
                  </a:lnTo>
                </a:path>
              </a:pathLst>
            </a:custGeom>
            <a:solidFill>
              <a:srgbClr val="FF6600"/>
            </a:solidFill>
            <a:ln w="25400" cap="rnd">
              <a:solidFill>
                <a:srgbClr val="F35B1B"/>
              </a:solidFill>
              <a:round/>
              <a:headEnd/>
              <a:tailEnd/>
            </a:ln>
          </p:spPr>
          <p:txBody>
            <a:bodyPr/>
            <a:lstStyle/>
            <a:p>
              <a:pPr algn="r" eaLnBrk="0" hangingPunct="0"/>
              <a:endParaRPr lang="en-US" sz="4400" b="1" dirty="0">
                <a:solidFill>
                  <a:srgbClr val="0000FF"/>
                </a:solidFill>
                <a:latin typeface="Arial" panose="020B0604020202020204" pitchFamily="34" charset="0"/>
              </a:endParaRPr>
            </a:p>
          </p:txBody>
        </p:sp>
        <p:sp>
          <p:nvSpPr>
            <p:cNvPr id="25849" name="Freeform 281"/>
            <p:cNvSpPr>
              <a:spLocks/>
            </p:cNvSpPr>
            <p:nvPr/>
          </p:nvSpPr>
          <p:spPr bwMode="auto">
            <a:xfrm>
              <a:off x="2266" y="1693"/>
              <a:ext cx="145" cy="292"/>
            </a:xfrm>
            <a:custGeom>
              <a:avLst/>
              <a:gdLst>
                <a:gd name="T0" fmla="*/ 24 w 145"/>
                <a:gd name="T1" fmla="*/ 285 h 292"/>
                <a:gd name="T2" fmla="*/ 28 w 145"/>
                <a:gd name="T3" fmla="*/ 274 h 292"/>
                <a:gd name="T4" fmla="*/ 44 w 145"/>
                <a:gd name="T5" fmla="*/ 263 h 292"/>
                <a:gd name="T6" fmla="*/ 60 w 145"/>
                <a:gd name="T7" fmla="*/ 249 h 292"/>
                <a:gd name="T8" fmla="*/ 72 w 145"/>
                <a:gd name="T9" fmla="*/ 238 h 292"/>
                <a:gd name="T10" fmla="*/ 84 w 145"/>
                <a:gd name="T11" fmla="*/ 229 h 292"/>
                <a:gd name="T12" fmla="*/ 96 w 145"/>
                <a:gd name="T13" fmla="*/ 221 h 292"/>
                <a:gd name="T14" fmla="*/ 108 w 145"/>
                <a:gd name="T15" fmla="*/ 210 h 292"/>
                <a:gd name="T16" fmla="*/ 120 w 145"/>
                <a:gd name="T17" fmla="*/ 201 h 292"/>
                <a:gd name="T18" fmla="*/ 128 w 145"/>
                <a:gd name="T19" fmla="*/ 190 h 292"/>
                <a:gd name="T20" fmla="*/ 132 w 145"/>
                <a:gd name="T21" fmla="*/ 179 h 292"/>
                <a:gd name="T22" fmla="*/ 140 w 145"/>
                <a:gd name="T23" fmla="*/ 168 h 292"/>
                <a:gd name="T24" fmla="*/ 144 w 145"/>
                <a:gd name="T25" fmla="*/ 157 h 292"/>
                <a:gd name="T26" fmla="*/ 140 w 145"/>
                <a:gd name="T27" fmla="*/ 146 h 292"/>
                <a:gd name="T28" fmla="*/ 136 w 145"/>
                <a:gd name="T29" fmla="*/ 134 h 292"/>
                <a:gd name="T30" fmla="*/ 128 w 145"/>
                <a:gd name="T31" fmla="*/ 120 h 292"/>
                <a:gd name="T32" fmla="*/ 124 w 145"/>
                <a:gd name="T33" fmla="*/ 109 h 292"/>
                <a:gd name="T34" fmla="*/ 120 w 145"/>
                <a:gd name="T35" fmla="*/ 92 h 292"/>
                <a:gd name="T36" fmla="*/ 116 w 145"/>
                <a:gd name="T37" fmla="*/ 78 h 292"/>
                <a:gd name="T38" fmla="*/ 108 w 145"/>
                <a:gd name="T39" fmla="*/ 67 h 292"/>
                <a:gd name="T40" fmla="*/ 104 w 145"/>
                <a:gd name="T41" fmla="*/ 56 h 292"/>
                <a:gd name="T42" fmla="*/ 100 w 145"/>
                <a:gd name="T43" fmla="*/ 45 h 292"/>
                <a:gd name="T44" fmla="*/ 96 w 145"/>
                <a:gd name="T45" fmla="*/ 34 h 292"/>
                <a:gd name="T46" fmla="*/ 92 w 145"/>
                <a:gd name="T47" fmla="*/ 22 h 292"/>
                <a:gd name="T48" fmla="*/ 84 w 145"/>
                <a:gd name="T49" fmla="*/ 11 h 292"/>
                <a:gd name="T50" fmla="*/ 80 w 145"/>
                <a:gd name="T51" fmla="*/ 0 h 292"/>
                <a:gd name="T52" fmla="*/ 76 w 145"/>
                <a:gd name="T53" fmla="*/ 11 h 292"/>
                <a:gd name="T54" fmla="*/ 76 w 145"/>
                <a:gd name="T55" fmla="*/ 22 h 292"/>
                <a:gd name="T56" fmla="*/ 76 w 145"/>
                <a:gd name="T57" fmla="*/ 34 h 292"/>
                <a:gd name="T58" fmla="*/ 72 w 145"/>
                <a:gd name="T59" fmla="*/ 45 h 292"/>
                <a:gd name="T60" fmla="*/ 64 w 145"/>
                <a:gd name="T61" fmla="*/ 56 h 292"/>
                <a:gd name="T62" fmla="*/ 56 w 145"/>
                <a:gd name="T63" fmla="*/ 67 h 292"/>
                <a:gd name="T64" fmla="*/ 44 w 145"/>
                <a:gd name="T65" fmla="*/ 78 h 292"/>
                <a:gd name="T66" fmla="*/ 32 w 145"/>
                <a:gd name="T67" fmla="*/ 90 h 292"/>
                <a:gd name="T68" fmla="*/ 24 w 145"/>
                <a:gd name="T69" fmla="*/ 101 h 292"/>
                <a:gd name="T70" fmla="*/ 16 w 145"/>
                <a:gd name="T71" fmla="*/ 112 h 292"/>
                <a:gd name="T72" fmla="*/ 8 w 145"/>
                <a:gd name="T73" fmla="*/ 123 h 292"/>
                <a:gd name="T74" fmla="*/ 4 w 145"/>
                <a:gd name="T75" fmla="*/ 134 h 292"/>
                <a:gd name="T76" fmla="*/ 0 w 145"/>
                <a:gd name="T77" fmla="*/ 146 h 292"/>
                <a:gd name="T78" fmla="*/ 0 w 145"/>
                <a:gd name="T79" fmla="*/ 157 h 292"/>
                <a:gd name="T80" fmla="*/ 0 w 145"/>
                <a:gd name="T81" fmla="*/ 168 h 292"/>
                <a:gd name="T82" fmla="*/ 0 w 145"/>
                <a:gd name="T83" fmla="*/ 179 h 292"/>
                <a:gd name="T84" fmla="*/ 0 w 145"/>
                <a:gd name="T85" fmla="*/ 190 h 292"/>
                <a:gd name="T86" fmla="*/ 4 w 145"/>
                <a:gd name="T87" fmla="*/ 201 h 292"/>
                <a:gd name="T88" fmla="*/ 4 w 145"/>
                <a:gd name="T89" fmla="*/ 213 h 292"/>
                <a:gd name="T90" fmla="*/ 4 w 145"/>
                <a:gd name="T91" fmla="*/ 224 h 292"/>
                <a:gd name="T92" fmla="*/ 8 w 145"/>
                <a:gd name="T93" fmla="*/ 235 h 292"/>
                <a:gd name="T94" fmla="*/ 12 w 145"/>
                <a:gd name="T95" fmla="*/ 246 h 292"/>
                <a:gd name="T96" fmla="*/ 12 w 145"/>
                <a:gd name="T97" fmla="*/ 257 h 292"/>
                <a:gd name="T98" fmla="*/ 16 w 145"/>
                <a:gd name="T99" fmla="*/ 269 h 292"/>
                <a:gd name="T100" fmla="*/ 24 w 145"/>
                <a:gd name="T101" fmla="*/ 280 h 29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145"/>
                <a:gd name="T154" fmla="*/ 0 h 292"/>
                <a:gd name="T155" fmla="*/ 145 w 145"/>
                <a:gd name="T156" fmla="*/ 292 h 292"/>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145" h="292">
                  <a:moveTo>
                    <a:pt x="24" y="291"/>
                  </a:moveTo>
                  <a:lnTo>
                    <a:pt x="24" y="285"/>
                  </a:lnTo>
                  <a:lnTo>
                    <a:pt x="24" y="280"/>
                  </a:lnTo>
                  <a:lnTo>
                    <a:pt x="28" y="274"/>
                  </a:lnTo>
                  <a:lnTo>
                    <a:pt x="36" y="266"/>
                  </a:lnTo>
                  <a:lnTo>
                    <a:pt x="44" y="263"/>
                  </a:lnTo>
                  <a:lnTo>
                    <a:pt x="52" y="257"/>
                  </a:lnTo>
                  <a:lnTo>
                    <a:pt x="60" y="249"/>
                  </a:lnTo>
                  <a:lnTo>
                    <a:pt x="68" y="243"/>
                  </a:lnTo>
                  <a:lnTo>
                    <a:pt x="72" y="238"/>
                  </a:lnTo>
                  <a:lnTo>
                    <a:pt x="80" y="235"/>
                  </a:lnTo>
                  <a:lnTo>
                    <a:pt x="84" y="229"/>
                  </a:lnTo>
                  <a:lnTo>
                    <a:pt x="88" y="224"/>
                  </a:lnTo>
                  <a:lnTo>
                    <a:pt x="96" y="221"/>
                  </a:lnTo>
                  <a:lnTo>
                    <a:pt x="104" y="215"/>
                  </a:lnTo>
                  <a:lnTo>
                    <a:pt x="108" y="210"/>
                  </a:lnTo>
                  <a:lnTo>
                    <a:pt x="116" y="207"/>
                  </a:lnTo>
                  <a:lnTo>
                    <a:pt x="120" y="201"/>
                  </a:lnTo>
                  <a:lnTo>
                    <a:pt x="124" y="196"/>
                  </a:lnTo>
                  <a:lnTo>
                    <a:pt x="128" y="190"/>
                  </a:lnTo>
                  <a:lnTo>
                    <a:pt x="132" y="185"/>
                  </a:lnTo>
                  <a:lnTo>
                    <a:pt x="132" y="179"/>
                  </a:lnTo>
                  <a:lnTo>
                    <a:pt x="136" y="173"/>
                  </a:lnTo>
                  <a:lnTo>
                    <a:pt x="140" y="168"/>
                  </a:lnTo>
                  <a:lnTo>
                    <a:pt x="140" y="162"/>
                  </a:lnTo>
                  <a:lnTo>
                    <a:pt x="144" y="157"/>
                  </a:lnTo>
                  <a:lnTo>
                    <a:pt x="144" y="151"/>
                  </a:lnTo>
                  <a:lnTo>
                    <a:pt x="140" y="146"/>
                  </a:lnTo>
                  <a:lnTo>
                    <a:pt x="136" y="140"/>
                  </a:lnTo>
                  <a:lnTo>
                    <a:pt x="136" y="134"/>
                  </a:lnTo>
                  <a:lnTo>
                    <a:pt x="132" y="126"/>
                  </a:lnTo>
                  <a:lnTo>
                    <a:pt x="128" y="120"/>
                  </a:lnTo>
                  <a:lnTo>
                    <a:pt x="128" y="115"/>
                  </a:lnTo>
                  <a:lnTo>
                    <a:pt x="124" y="109"/>
                  </a:lnTo>
                  <a:lnTo>
                    <a:pt x="124" y="101"/>
                  </a:lnTo>
                  <a:lnTo>
                    <a:pt x="120" y="92"/>
                  </a:lnTo>
                  <a:lnTo>
                    <a:pt x="116" y="87"/>
                  </a:lnTo>
                  <a:lnTo>
                    <a:pt x="116" y="78"/>
                  </a:lnTo>
                  <a:lnTo>
                    <a:pt x="112" y="73"/>
                  </a:lnTo>
                  <a:lnTo>
                    <a:pt x="108" y="67"/>
                  </a:lnTo>
                  <a:lnTo>
                    <a:pt x="104" y="62"/>
                  </a:lnTo>
                  <a:lnTo>
                    <a:pt x="104" y="56"/>
                  </a:lnTo>
                  <a:lnTo>
                    <a:pt x="100" y="50"/>
                  </a:lnTo>
                  <a:lnTo>
                    <a:pt x="100" y="45"/>
                  </a:lnTo>
                  <a:lnTo>
                    <a:pt x="96" y="39"/>
                  </a:lnTo>
                  <a:lnTo>
                    <a:pt x="96" y="34"/>
                  </a:lnTo>
                  <a:lnTo>
                    <a:pt x="92" y="28"/>
                  </a:lnTo>
                  <a:lnTo>
                    <a:pt x="92" y="22"/>
                  </a:lnTo>
                  <a:lnTo>
                    <a:pt x="88" y="17"/>
                  </a:lnTo>
                  <a:lnTo>
                    <a:pt x="84" y="11"/>
                  </a:lnTo>
                  <a:lnTo>
                    <a:pt x="80" y="6"/>
                  </a:lnTo>
                  <a:lnTo>
                    <a:pt x="80" y="0"/>
                  </a:lnTo>
                  <a:lnTo>
                    <a:pt x="76" y="6"/>
                  </a:lnTo>
                  <a:lnTo>
                    <a:pt x="76" y="11"/>
                  </a:lnTo>
                  <a:lnTo>
                    <a:pt x="76" y="17"/>
                  </a:lnTo>
                  <a:lnTo>
                    <a:pt x="76" y="22"/>
                  </a:lnTo>
                  <a:lnTo>
                    <a:pt x="76" y="28"/>
                  </a:lnTo>
                  <a:lnTo>
                    <a:pt x="76" y="34"/>
                  </a:lnTo>
                  <a:lnTo>
                    <a:pt x="76" y="39"/>
                  </a:lnTo>
                  <a:lnTo>
                    <a:pt x="72" y="45"/>
                  </a:lnTo>
                  <a:lnTo>
                    <a:pt x="68" y="50"/>
                  </a:lnTo>
                  <a:lnTo>
                    <a:pt x="64" y="56"/>
                  </a:lnTo>
                  <a:lnTo>
                    <a:pt x="60" y="62"/>
                  </a:lnTo>
                  <a:lnTo>
                    <a:pt x="56" y="67"/>
                  </a:lnTo>
                  <a:lnTo>
                    <a:pt x="52" y="73"/>
                  </a:lnTo>
                  <a:lnTo>
                    <a:pt x="44" y="78"/>
                  </a:lnTo>
                  <a:lnTo>
                    <a:pt x="40" y="84"/>
                  </a:lnTo>
                  <a:lnTo>
                    <a:pt x="32" y="90"/>
                  </a:lnTo>
                  <a:lnTo>
                    <a:pt x="28" y="95"/>
                  </a:lnTo>
                  <a:lnTo>
                    <a:pt x="24" y="101"/>
                  </a:lnTo>
                  <a:lnTo>
                    <a:pt x="20" y="106"/>
                  </a:lnTo>
                  <a:lnTo>
                    <a:pt x="16" y="112"/>
                  </a:lnTo>
                  <a:lnTo>
                    <a:pt x="12" y="118"/>
                  </a:lnTo>
                  <a:lnTo>
                    <a:pt x="8" y="123"/>
                  </a:lnTo>
                  <a:lnTo>
                    <a:pt x="4" y="129"/>
                  </a:lnTo>
                  <a:lnTo>
                    <a:pt x="4" y="134"/>
                  </a:lnTo>
                  <a:lnTo>
                    <a:pt x="0" y="140"/>
                  </a:lnTo>
                  <a:lnTo>
                    <a:pt x="0" y="146"/>
                  </a:lnTo>
                  <a:lnTo>
                    <a:pt x="0" y="151"/>
                  </a:lnTo>
                  <a:lnTo>
                    <a:pt x="0" y="157"/>
                  </a:lnTo>
                  <a:lnTo>
                    <a:pt x="0" y="162"/>
                  </a:lnTo>
                  <a:lnTo>
                    <a:pt x="0" y="168"/>
                  </a:lnTo>
                  <a:lnTo>
                    <a:pt x="0" y="173"/>
                  </a:lnTo>
                  <a:lnTo>
                    <a:pt x="0" y="179"/>
                  </a:lnTo>
                  <a:lnTo>
                    <a:pt x="0" y="185"/>
                  </a:lnTo>
                  <a:lnTo>
                    <a:pt x="0" y="190"/>
                  </a:lnTo>
                  <a:lnTo>
                    <a:pt x="0" y="196"/>
                  </a:lnTo>
                  <a:lnTo>
                    <a:pt x="4" y="201"/>
                  </a:lnTo>
                  <a:lnTo>
                    <a:pt x="4" y="207"/>
                  </a:lnTo>
                  <a:lnTo>
                    <a:pt x="4" y="213"/>
                  </a:lnTo>
                  <a:lnTo>
                    <a:pt x="4" y="218"/>
                  </a:lnTo>
                  <a:lnTo>
                    <a:pt x="4" y="224"/>
                  </a:lnTo>
                  <a:lnTo>
                    <a:pt x="4" y="229"/>
                  </a:lnTo>
                  <a:lnTo>
                    <a:pt x="8" y="235"/>
                  </a:lnTo>
                  <a:lnTo>
                    <a:pt x="8" y="241"/>
                  </a:lnTo>
                  <a:lnTo>
                    <a:pt x="12" y="246"/>
                  </a:lnTo>
                  <a:lnTo>
                    <a:pt x="12" y="252"/>
                  </a:lnTo>
                  <a:lnTo>
                    <a:pt x="12" y="257"/>
                  </a:lnTo>
                  <a:lnTo>
                    <a:pt x="12" y="263"/>
                  </a:lnTo>
                  <a:lnTo>
                    <a:pt x="16" y="269"/>
                  </a:lnTo>
                  <a:lnTo>
                    <a:pt x="20" y="274"/>
                  </a:lnTo>
                  <a:lnTo>
                    <a:pt x="24" y="280"/>
                  </a:lnTo>
                  <a:lnTo>
                    <a:pt x="24" y="285"/>
                  </a:lnTo>
                </a:path>
              </a:pathLst>
            </a:custGeom>
            <a:solidFill>
              <a:srgbClr val="FF5008"/>
            </a:solidFill>
            <a:ln w="25400" cap="rnd">
              <a:solidFill>
                <a:srgbClr val="FE9B03"/>
              </a:solidFill>
              <a:round/>
              <a:headEnd/>
              <a:tailEnd/>
            </a:ln>
          </p:spPr>
          <p:txBody>
            <a:bodyPr/>
            <a:lstStyle/>
            <a:p>
              <a:pPr algn="r" eaLnBrk="0" hangingPunct="0"/>
              <a:endParaRPr lang="en-US" sz="4400" b="1" dirty="0">
                <a:solidFill>
                  <a:srgbClr val="0000FF"/>
                </a:solidFill>
                <a:latin typeface="Arial" panose="020B0604020202020204" pitchFamily="34" charset="0"/>
              </a:endParaRPr>
            </a:p>
          </p:txBody>
        </p:sp>
        <p:sp>
          <p:nvSpPr>
            <p:cNvPr id="25850" name="Freeform 282"/>
            <p:cNvSpPr>
              <a:spLocks/>
            </p:cNvSpPr>
            <p:nvPr/>
          </p:nvSpPr>
          <p:spPr bwMode="auto">
            <a:xfrm>
              <a:off x="2201" y="1586"/>
              <a:ext cx="232" cy="313"/>
            </a:xfrm>
            <a:custGeom>
              <a:avLst/>
              <a:gdLst>
                <a:gd name="T0" fmla="*/ 94 w 232"/>
                <a:gd name="T1" fmla="*/ 306 h 313"/>
                <a:gd name="T2" fmla="*/ 98 w 232"/>
                <a:gd name="T3" fmla="*/ 294 h 313"/>
                <a:gd name="T4" fmla="*/ 117 w 232"/>
                <a:gd name="T5" fmla="*/ 282 h 313"/>
                <a:gd name="T6" fmla="*/ 135 w 232"/>
                <a:gd name="T7" fmla="*/ 267 h 313"/>
                <a:gd name="T8" fmla="*/ 149 w 232"/>
                <a:gd name="T9" fmla="*/ 255 h 313"/>
                <a:gd name="T10" fmla="*/ 162 w 232"/>
                <a:gd name="T11" fmla="*/ 246 h 313"/>
                <a:gd name="T12" fmla="*/ 177 w 232"/>
                <a:gd name="T13" fmla="*/ 237 h 313"/>
                <a:gd name="T14" fmla="*/ 190 w 232"/>
                <a:gd name="T15" fmla="*/ 225 h 313"/>
                <a:gd name="T16" fmla="*/ 203 w 232"/>
                <a:gd name="T17" fmla="*/ 216 h 313"/>
                <a:gd name="T18" fmla="*/ 213 w 232"/>
                <a:gd name="T19" fmla="*/ 204 h 313"/>
                <a:gd name="T20" fmla="*/ 218 w 232"/>
                <a:gd name="T21" fmla="*/ 192 h 313"/>
                <a:gd name="T22" fmla="*/ 226 w 232"/>
                <a:gd name="T23" fmla="*/ 180 h 313"/>
                <a:gd name="T24" fmla="*/ 231 w 232"/>
                <a:gd name="T25" fmla="*/ 168 h 313"/>
                <a:gd name="T26" fmla="*/ 226 w 232"/>
                <a:gd name="T27" fmla="*/ 156 h 313"/>
                <a:gd name="T28" fmla="*/ 221 w 232"/>
                <a:gd name="T29" fmla="*/ 144 h 313"/>
                <a:gd name="T30" fmla="*/ 213 w 232"/>
                <a:gd name="T31" fmla="*/ 129 h 313"/>
                <a:gd name="T32" fmla="*/ 208 w 232"/>
                <a:gd name="T33" fmla="*/ 118 h 313"/>
                <a:gd name="T34" fmla="*/ 203 w 232"/>
                <a:gd name="T35" fmla="*/ 99 h 313"/>
                <a:gd name="T36" fmla="*/ 200 w 232"/>
                <a:gd name="T37" fmla="*/ 84 h 313"/>
                <a:gd name="T38" fmla="*/ 190 w 232"/>
                <a:gd name="T39" fmla="*/ 72 h 313"/>
                <a:gd name="T40" fmla="*/ 185 w 232"/>
                <a:gd name="T41" fmla="*/ 60 h 313"/>
                <a:gd name="T42" fmla="*/ 180 w 232"/>
                <a:gd name="T43" fmla="*/ 48 h 313"/>
                <a:gd name="T44" fmla="*/ 181 w 232"/>
                <a:gd name="T45" fmla="*/ 100 h 313"/>
                <a:gd name="T46" fmla="*/ 172 w 232"/>
                <a:gd name="T47" fmla="*/ 24 h 313"/>
                <a:gd name="T48" fmla="*/ 162 w 232"/>
                <a:gd name="T49" fmla="*/ 12 h 313"/>
                <a:gd name="T50" fmla="*/ 158 w 232"/>
                <a:gd name="T51" fmla="*/ 0 h 313"/>
                <a:gd name="T52" fmla="*/ 154 w 232"/>
                <a:gd name="T53" fmla="*/ 12 h 313"/>
                <a:gd name="T54" fmla="*/ 154 w 232"/>
                <a:gd name="T55" fmla="*/ 24 h 313"/>
                <a:gd name="T56" fmla="*/ 154 w 232"/>
                <a:gd name="T57" fmla="*/ 36 h 313"/>
                <a:gd name="T58" fmla="*/ 149 w 232"/>
                <a:gd name="T59" fmla="*/ 48 h 313"/>
                <a:gd name="T60" fmla="*/ 139 w 232"/>
                <a:gd name="T61" fmla="*/ 60 h 313"/>
                <a:gd name="T62" fmla="*/ 131 w 232"/>
                <a:gd name="T63" fmla="*/ 72 h 313"/>
                <a:gd name="T64" fmla="*/ 117 w 232"/>
                <a:gd name="T65" fmla="*/ 84 h 313"/>
                <a:gd name="T66" fmla="*/ 103 w 232"/>
                <a:gd name="T67" fmla="*/ 96 h 313"/>
                <a:gd name="T68" fmla="*/ 94 w 232"/>
                <a:gd name="T69" fmla="*/ 108 h 313"/>
                <a:gd name="T70" fmla="*/ 85 w 232"/>
                <a:gd name="T71" fmla="*/ 120 h 313"/>
                <a:gd name="T72" fmla="*/ 76 w 232"/>
                <a:gd name="T73" fmla="*/ 132 h 313"/>
                <a:gd name="T74" fmla="*/ 71 w 232"/>
                <a:gd name="T75" fmla="*/ 144 h 313"/>
                <a:gd name="T76" fmla="*/ 67 w 232"/>
                <a:gd name="T77" fmla="*/ 156 h 313"/>
                <a:gd name="T78" fmla="*/ 67 w 232"/>
                <a:gd name="T79" fmla="*/ 168 h 313"/>
                <a:gd name="T80" fmla="*/ 67 w 232"/>
                <a:gd name="T81" fmla="*/ 180 h 313"/>
                <a:gd name="T82" fmla="*/ 67 w 232"/>
                <a:gd name="T83" fmla="*/ 192 h 313"/>
                <a:gd name="T84" fmla="*/ 67 w 232"/>
                <a:gd name="T85" fmla="*/ 204 h 313"/>
                <a:gd name="T86" fmla="*/ 71 w 232"/>
                <a:gd name="T87" fmla="*/ 216 h 313"/>
                <a:gd name="T88" fmla="*/ 71 w 232"/>
                <a:gd name="T89" fmla="*/ 228 h 313"/>
                <a:gd name="T90" fmla="*/ 71 w 232"/>
                <a:gd name="T91" fmla="*/ 240 h 313"/>
                <a:gd name="T92" fmla="*/ 76 w 232"/>
                <a:gd name="T93" fmla="*/ 252 h 313"/>
                <a:gd name="T94" fmla="*/ 80 w 232"/>
                <a:gd name="T95" fmla="*/ 264 h 313"/>
                <a:gd name="T96" fmla="*/ 80 w 232"/>
                <a:gd name="T97" fmla="*/ 276 h 313"/>
                <a:gd name="T98" fmla="*/ 85 w 232"/>
                <a:gd name="T99" fmla="*/ 288 h 313"/>
                <a:gd name="T100" fmla="*/ 94 w 232"/>
                <a:gd name="T101" fmla="*/ 300 h 313"/>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232"/>
                <a:gd name="T154" fmla="*/ 0 h 313"/>
                <a:gd name="T155" fmla="*/ 232 w 232"/>
                <a:gd name="T156" fmla="*/ 313 h 313"/>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232" h="313">
                  <a:moveTo>
                    <a:pt x="94" y="312"/>
                  </a:moveTo>
                  <a:lnTo>
                    <a:pt x="94" y="306"/>
                  </a:lnTo>
                  <a:lnTo>
                    <a:pt x="94" y="300"/>
                  </a:lnTo>
                  <a:lnTo>
                    <a:pt x="98" y="294"/>
                  </a:lnTo>
                  <a:lnTo>
                    <a:pt x="108" y="285"/>
                  </a:lnTo>
                  <a:lnTo>
                    <a:pt x="117" y="282"/>
                  </a:lnTo>
                  <a:lnTo>
                    <a:pt x="0" y="276"/>
                  </a:lnTo>
                  <a:lnTo>
                    <a:pt x="135" y="267"/>
                  </a:lnTo>
                  <a:lnTo>
                    <a:pt x="144" y="261"/>
                  </a:lnTo>
                  <a:lnTo>
                    <a:pt x="149" y="255"/>
                  </a:lnTo>
                  <a:lnTo>
                    <a:pt x="158" y="252"/>
                  </a:lnTo>
                  <a:lnTo>
                    <a:pt x="162" y="246"/>
                  </a:lnTo>
                  <a:lnTo>
                    <a:pt x="167" y="240"/>
                  </a:lnTo>
                  <a:lnTo>
                    <a:pt x="177" y="237"/>
                  </a:lnTo>
                  <a:lnTo>
                    <a:pt x="185" y="231"/>
                  </a:lnTo>
                  <a:lnTo>
                    <a:pt x="190" y="225"/>
                  </a:lnTo>
                  <a:lnTo>
                    <a:pt x="200" y="222"/>
                  </a:lnTo>
                  <a:lnTo>
                    <a:pt x="203" y="216"/>
                  </a:lnTo>
                  <a:lnTo>
                    <a:pt x="208" y="210"/>
                  </a:lnTo>
                  <a:lnTo>
                    <a:pt x="213" y="204"/>
                  </a:lnTo>
                  <a:lnTo>
                    <a:pt x="218" y="198"/>
                  </a:lnTo>
                  <a:lnTo>
                    <a:pt x="218" y="192"/>
                  </a:lnTo>
                  <a:lnTo>
                    <a:pt x="221" y="186"/>
                  </a:lnTo>
                  <a:lnTo>
                    <a:pt x="226" y="180"/>
                  </a:lnTo>
                  <a:lnTo>
                    <a:pt x="226" y="174"/>
                  </a:lnTo>
                  <a:lnTo>
                    <a:pt x="231" y="168"/>
                  </a:lnTo>
                  <a:lnTo>
                    <a:pt x="231" y="162"/>
                  </a:lnTo>
                  <a:lnTo>
                    <a:pt x="226" y="156"/>
                  </a:lnTo>
                  <a:lnTo>
                    <a:pt x="221" y="150"/>
                  </a:lnTo>
                  <a:lnTo>
                    <a:pt x="221" y="144"/>
                  </a:lnTo>
                  <a:lnTo>
                    <a:pt x="218" y="135"/>
                  </a:lnTo>
                  <a:lnTo>
                    <a:pt x="213" y="129"/>
                  </a:lnTo>
                  <a:lnTo>
                    <a:pt x="213" y="123"/>
                  </a:lnTo>
                  <a:lnTo>
                    <a:pt x="208" y="118"/>
                  </a:lnTo>
                  <a:lnTo>
                    <a:pt x="208" y="108"/>
                  </a:lnTo>
                  <a:lnTo>
                    <a:pt x="203" y="99"/>
                  </a:lnTo>
                  <a:lnTo>
                    <a:pt x="200" y="93"/>
                  </a:lnTo>
                  <a:lnTo>
                    <a:pt x="200" y="84"/>
                  </a:lnTo>
                  <a:lnTo>
                    <a:pt x="195" y="78"/>
                  </a:lnTo>
                  <a:lnTo>
                    <a:pt x="190" y="72"/>
                  </a:lnTo>
                  <a:lnTo>
                    <a:pt x="185" y="66"/>
                  </a:lnTo>
                  <a:lnTo>
                    <a:pt x="185" y="60"/>
                  </a:lnTo>
                  <a:lnTo>
                    <a:pt x="180" y="54"/>
                  </a:lnTo>
                  <a:lnTo>
                    <a:pt x="180" y="48"/>
                  </a:lnTo>
                  <a:lnTo>
                    <a:pt x="177" y="42"/>
                  </a:lnTo>
                  <a:lnTo>
                    <a:pt x="181" y="100"/>
                  </a:lnTo>
                  <a:lnTo>
                    <a:pt x="172" y="30"/>
                  </a:lnTo>
                  <a:lnTo>
                    <a:pt x="172" y="24"/>
                  </a:lnTo>
                  <a:lnTo>
                    <a:pt x="167" y="18"/>
                  </a:lnTo>
                  <a:lnTo>
                    <a:pt x="162" y="12"/>
                  </a:lnTo>
                  <a:lnTo>
                    <a:pt x="158" y="6"/>
                  </a:lnTo>
                  <a:lnTo>
                    <a:pt x="158" y="0"/>
                  </a:lnTo>
                  <a:lnTo>
                    <a:pt x="100" y="122"/>
                  </a:lnTo>
                  <a:lnTo>
                    <a:pt x="154" y="12"/>
                  </a:lnTo>
                  <a:lnTo>
                    <a:pt x="154" y="18"/>
                  </a:lnTo>
                  <a:lnTo>
                    <a:pt x="154" y="24"/>
                  </a:lnTo>
                  <a:lnTo>
                    <a:pt x="154" y="30"/>
                  </a:lnTo>
                  <a:lnTo>
                    <a:pt x="154" y="36"/>
                  </a:lnTo>
                  <a:lnTo>
                    <a:pt x="154" y="42"/>
                  </a:lnTo>
                  <a:lnTo>
                    <a:pt x="149" y="48"/>
                  </a:lnTo>
                  <a:lnTo>
                    <a:pt x="144" y="54"/>
                  </a:lnTo>
                  <a:lnTo>
                    <a:pt x="139" y="60"/>
                  </a:lnTo>
                  <a:lnTo>
                    <a:pt x="135" y="66"/>
                  </a:lnTo>
                  <a:lnTo>
                    <a:pt x="131" y="72"/>
                  </a:lnTo>
                  <a:lnTo>
                    <a:pt x="126" y="78"/>
                  </a:lnTo>
                  <a:lnTo>
                    <a:pt x="117" y="84"/>
                  </a:lnTo>
                  <a:lnTo>
                    <a:pt x="112" y="90"/>
                  </a:lnTo>
                  <a:lnTo>
                    <a:pt x="103" y="96"/>
                  </a:lnTo>
                  <a:lnTo>
                    <a:pt x="98" y="102"/>
                  </a:lnTo>
                  <a:lnTo>
                    <a:pt x="94" y="108"/>
                  </a:lnTo>
                  <a:lnTo>
                    <a:pt x="89" y="114"/>
                  </a:lnTo>
                  <a:lnTo>
                    <a:pt x="85" y="120"/>
                  </a:lnTo>
                  <a:lnTo>
                    <a:pt x="80" y="126"/>
                  </a:lnTo>
                  <a:lnTo>
                    <a:pt x="76" y="132"/>
                  </a:lnTo>
                  <a:lnTo>
                    <a:pt x="71" y="138"/>
                  </a:lnTo>
                  <a:lnTo>
                    <a:pt x="71" y="144"/>
                  </a:lnTo>
                  <a:lnTo>
                    <a:pt x="67" y="150"/>
                  </a:lnTo>
                  <a:lnTo>
                    <a:pt x="67" y="156"/>
                  </a:lnTo>
                  <a:lnTo>
                    <a:pt x="67" y="162"/>
                  </a:lnTo>
                  <a:lnTo>
                    <a:pt x="67" y="168"/>
                  </a:lnTo>
                  <a:lnTo>
                    <a:pt x="67" y="174"/>
                  </a:lnTo>
                  <a:lnTo>
                    <a:pt x="67" y="180"/>
                  </a:lnTo>
                  <a:lnTo>
                    <a:pt x="67" y="186"/>
                  </a:lnTo>
                  <a:lnTo>
                    <a:pt x="67" y="192"/>
                  </a:lnTo>
                  <a:lnTo>
                    <a:pt x="67" y="198"/>
                  </a:lnTo>
                  <a:lnTo>
                    <a:pt x="67" y="204"/>
                  </a:lnTo>
                  <a:lnTo>
                    <a:pt x="67" y="210"/>
                  </a:lnTo>
                  <a:lnTo>
                    <a:pt x="71" y="216"/>
                  </a:lnTo>
                  <a:lnTo>
                    <a:pt x="71" y="222"/>
                  </a:lnTo>
                  <a:lnTo>
                    <a:pt x="71" y="228"/>
                  </a:lnTo>
                  <a:lnTo>
                    <a:pt x="71" y="234"/>
                  </a:lnTo>
                  <a:lnTo>
                    <a:pt x="71" y="240"/>
                  </a:lnTo>
                  <a:lnTo>
                    <a:pt x="71" y="246"/>
                  </a:lnTo>
                  <a:lnTo>
                    <a:pt x="76" y="252"/>
                  </a:lnTo>
                  <a:lnTo>
                    <a:pt x="76" y="258"/>
                  </a:lnTo>
                  <a:lnTo>
                    <a:pt x="80" y="264"/>
                  </a:lnTo>
                  <a:lnTo>
                    <a:pt x="80" y="270"/>
                  </a:lnTo>
                  <a:lnTo>
                    <a:pt x="80" y="276"/>
                  </a:lnTo>
                  <a:lnTo>
                    <a:pt x="80" y="282"/>
                  </a:lnTo>
                  <a:lnTo>
                    <a:pt x="85" y="288"/>
                  </a:lnTo>
                  <a:lnTo>
                    <a:pt x="89" y="294"/>
                  </a:lnTo>
                  <a:lnTo>
                    <a:pt x="94" y="300"/>
                  </a:lnTo>
                  <a:lnTo>
                    <a:pt x="94" y="306"/>
                  </a:lnTo>
                </a:path>
              </a:pathLst>
            </a:custGeom>
            <a:solidFill>
              <a:srgbClr val="FF6600"/>
            </a:solidFill>
            <a:ln w="25400" cap="rnd">
              <a:solidFill>
                <a:srgbClr val="FAFD00"/>
              </a:solidFill>
              <a:round/>
              <a:headEnd/>
              <a:tailEnd/>
            </a:ln>
          </p:spPr>
          <p:txBody>
            <a:bodyPr/>
            <a:lstStyle/>
            <a:p>
              <a:pPr algn="r" eaLnBrk="0" hangingPunct="0"/>
              <a:endParaRPr lang="en-US" sz="4400" b="1" dirty="0">
                <a:solidFill>
                  <a:srgbClr val="0000FF"/>
                </a:solidFill>
                <a:latin typeface="Arial" panose="020B0604020202020204" pitchFamily="34" charset="0"/>
              </a:endParaRPr>
            </a:p>
          </p:txBody>
        </p:sp>
        <p:sp>
          <p:nvSpPr>
            <p:cNvPr id="25851" name="Freeform 283"/>
            <p:cNvSpPr>
              <a:spLocks/>
            </p:cNvSpPr>
            <p:nvPr/>
          </p:nvSpPr>
          <p:spPr bwMode="auto">
            <a:xfrm>
              <a:off x="2280" y="1681"/>
              <a:ext cx="189" cy="291"/>
            </a:xfrm>
            <a:custGeom>
              <a:avLst/>
              <a:gdLst>
                <a:gd name="T0" fmla="*/ 31 w 189"/>
                <a:gd name="T1" fmla="*/ 284 h 291"/>
                <a:gd name="T2" fmla="*/ 37 w 189"/>
                <a:gd name="T3" fmla="*/ 273 h 291"/>
                <a:gd name="T4" fmla="*/ 57 w 189"/>
                <a:gd name="T5" fmla="*/ 262 h 291"/>
                <a:gd name="T6" fmla="*/ 78 w 189"/>
                <a:gd name="T7" fmla="*/ 248 h 291"/>
                <a:gd name="T8" fmla="*/ 94 w 189"/>
                <a:gd name="T9" fmla="*/ 237 h 291"/>
                <a:gd name="T10" fmla="*/ 110 w 189"/>
                <a:gd name="T11" fmla="*/ 229 h 291"/>
                <a:gd name="T12" fmla="*/ 125 w 189"/>
                <a:gd name="T13" fmla="*/ 220 h 291"/>
                <a:gd name="T14" fmla="*/ 141 w 189"/>
                <a:gd name="T15" fmla="*/ 209 h 291"/>
                <a:gd name="T16" fmla="*/ 157 w 189"/>
                <a:gd name="T17" fmla="*/ 201 h 291"/>
                <a:gd name="T18" fmla="*/ 167 w 189"/>
                <a:gd name="T19" fmla="*/ 190 h 291"/>
                <a:gd name="T20" fmla="*/ 172 w 189"/>
                <a:gd name="T21" fmla="*/ 178 h 291"/>
                <a:gd name="T22" fmla="*/ 183 w 189"/>
                <a:gd name="T23" fmla="*/ 167 h 291"/>
                <a:gd name="T24" fmla="*/ 188 w 189"/>
                <a:gd name="T25" fmla="*/ 156 h 291"/>
                <a:gd name="T26" fmla="*/ 183 w 189"/>
                <a:gd name="T27" fmla="*/ 145 h 291"/>
                <a:gd name="T28" fmla="*/ 178 w 189"/>
                <a:gd name="T29" fmla="*/ 134 h 291"/>
                <a:gd name="T30" fmla="*/ 167 w 189"/>
                <a:gd name="T31" fmla="*/ 120 h 291"/>
                <a:gd name="T32" fmla="*/ 162 w 189"/>
                <a:gd name="T33" fmla="*/ 109 h 291"/>
                <a:gd name="T34" fmla="*/ 157 w 189"/>
                <a:gd name="T35" fmla="*/ 92 h 291"/>
                <a:gd name="T36" fmla="*/ 151 w 189"/>
                <a:gd name="T37" fmla="*/ 78 h 291"/>
                <a:gd name="T38" fmla="*/ 141 w 189"/>
                <a:gd name="T39" fmla="*/ 67 h 291"/>
                <a:gd name="T40" fmla="*/ 136 w 189"/>
                <a:gd name="T41" fmla="*/ 56 h 291"/>
                <a:gd name="T42" fmla="*/ 131 w 189"/>
                <a:gd name="T43" fmla="*/ 45 h 291"/>
                <a:gd name="T44" fmla="*/ 125 w 189"/>
                <a:gd name="T45" fmla="*/ 33 h 291"/>
                <a:gd name="T46" fmla="*/ 120 w 189"/>
                <a:gd name="T47" fmla="*/ 22 h 291"/>
                <a:gd name="T48" fmla="*/ 110 w 189"/>
                <a:gd name="T49" fmla="*/ 11 h 291"/>
                <a:gd name="T50" fmla="*/ 104 w 189"/>
                <a:gd name="T51" fmla="*/ 0 h 291"/>
                <a:gd name="T52" fmla="*/ 99 w 189"/>
                <a:gd name="T53" fmla="*/ 11 h 291"/>
                <a:gd name="T54" fmla="*/ 99 w 189"/>
                <a:gd name="T55" fmla="*/ 22 h 291"/>
                <a:gd name="T56" fmla="*/ 99 w 189"/>
                <a:gd name="T57" fmla="*/ 33 h 291"/>
                <a:gd name="T58" fmla="*/ 94 w 189"/>
                <a:gd name="T59" fmla="*/ 45 h 291"/>
                <a:gd name="T60" fmla="*/ 84 w 189"/>
                <a:gd name="T61" fmla="*/ 56 h 291"/>
                <a:gd name="T62" fmla="*/ 73 w 189"/>
                <a:gd name="T63" fmla="*/ 67 h 291"/>
                <a:gd name="T64" fmla="*/ 57 w 189"/>
                <a:gd name="T65" fmla="*/ 78 h 291"/>
                <a:gd name="T66" fmla="*/ 42 w 189"/>
                <a:gd name="T67" fmla="*/ 89 h 291"/>
                <a:gd name="T68" fmla="*/ 31 w 189"/>
                <a:gd name="T69" fmla="*/ 100 h 291"/>
                <a:gd name="T70" fmla="*/ 21 w 189"/>
                <a:gd name="T71" fmla="*/ 112 h 291"/>
                <a:gd name="T72" fmla="*/ 10 w 189"/>
                <a:gd name="T73" fmla="*/ 123 h 291"/>
                <a:gd name="T74" fmla="*/ 5 w 189"/>
                <a:gd name="T75" fmla="*/ 134 h 291"/>
                <a:gd name="T76" fmla="*/ 0 w 189"/>
                <a:gd name="T77" fmla="*/ 145 h 291"/>
                <a:gd name="T78" fmla="*/ 0 w 189"/>
                <a:gd name="T79" fmla="*/ 156 h 291"/>
                <a:gd name="T80" fmla="*/ 0 w 189"/>
                <a:gd name="T81" fmla="*/ 167 h 291"/>
                <a:gd name="T82" fmla="*/ 0 w 189"/>
                <a:gd name="T83" fmla="*/ 178 h 291"/>
                <a:gd name="T84" fmla="*/ 0 w 189"/>
                <a:gd name="T85" fmla="*/ 190 h 291"/>
                <a:gd name="T86" fmla="*/ 5 w 189"/>
                <a:gd name="T87" fmla="*/ 201 h 291"/>
                <a:gd name="T88" fmla="*/ 5 w 189"/>
                <a:gd name="T89" fmla="*/ 212 h 291"/>
                <a:gd name="T90" fmla="*/ 5 w 189"/>
                <a:gd name="T91" fmla="*/ 223 h 291"/>
                <a:gd name="T92" fmla="*/ 10 w 189"/>
                <a:gd name="T93" fmla="*/ 234 h 291"/>
                <a:gd name="T94" fmla="*/ 16 w 189"/>
                <a:gd name="T95" fmla="*/ 245 h 291"/>
                <a:gd name="T96" fmla="*/ 16 w 189"/>
                <a:gd name="T97" fmla="*/ 257 h 291"/>
                <a:gd name="T98" fmla="*/ 21 w 189"/>
                <a:gd name="T99" fmla="*/ 268 h 291"/>
                <a:gd name="T100" fmla="*/ 31 w 189"/>
                <a:gd name="T101" fmla="*/ 279 h 291"/>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189"/>
                <a:gd name="T154" fmla="*/ 0 h 291"/>
                <a:gd name="T155" fmla="*/ 189 w 189"/>
                <a:gd name="T156" fmla="*/ 291 h 291"/>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189" h="291">
                  <a:moveTo>
                    <a:pt x="31" y="290"/>
                  </a:moveTo>
                  <a:lnTo>
                    <a:pt x="31" y="284"/>
                  </a:lnTo>
                  <a:lnTo>
                    <a:pt x="31" y="279"/>
                  </a:lnTo>
                  <a:lnTo>
                    <a:pt x="37" y="273"/>
                  </a:lnTo>
                  <a:lnTo>
                    <a:pt x="47" y="265"/>
                  </a:lnTo>
                  <a:lnTo>
                    <a:pt x="57" y="262"/>
                  </a:lnTo>
                  <a:lnTo>
                    <a:pt x="68" y="257"/>
                  </a:lnTo>
                  <a:lnTo>
                    <a:pt x="78" y="248"/>
                  </a:lnTo>
                  <a:lnTo>
                    <a:pt x="89" y="243"/>
                  </a:lnTo>
                  <a:lnTo>
                    <a:pt x="94" y="237"/>
                  </a:lnTo>
                  <a:lnTo>
                    <a:pt x="104" y="234"/>
                  </a:lnTo>
                  <a:lnTo>
                    <a:pt x="110" y="229"/>
                  </a:lnTo>
                  <a:lnTo>
                    <a:pt x="115" y="223"/>
                  </a:lnTo>
                  <a:lnTo>
                    <a:pt x="125" y="220"/>
                  </a:lnTo>
                  <a:lnTo>
                    <a:pt x="136" y="215"/>
                  </a:lnTo>
                  <a:lnTo>
                    <a:pt x="141" y="209"/>
                  </a:lnTo>
                  <a:lnTo>
                    <a:pt x="151" y="206"/>
                  </a:lnTo>
                  <a:lnTo>
                    <a:pt x="157" y="201"/>
                  </a:lnTo>
                  <a:lnTo>
                    <a:pt x="162" y="195"/>
                  </a:lnTo>
                  <a:lnTo>
                    <a:pt x="167" y="190"/>
                  </a:lnTo>
                  <a:lnTo>
                    <a:pt x="172" y="184"/>
                  </a:lnTo>
                  <a:lnTo>
                    <a:pt x="172" y="178"/>
                  </a:lnTo>
                  <a:lnTo>
                    <a:pt x="178" y="173"/>
                  </a:lnTo>
                  <a:lnTo>
                    <a:pt x="183" y="167"/>
                  </a:lnTo>
                  <a:lnTo>
                    <a:pt x="183" y="162"/>
                  </a:lnTo>
                  <a:lnTo>
                    <a:pt x="188" y="156"/>
                  </a:lnTo>
                  <a:lnTo>
                    <a:pt x="188" y="151"/>
                  </a:lnTo>
                  <a:lnTo>
                    <a:pt x="183" y="145"/>
                  </a:lnTo>
                  <a:lnTo>
                    <a:pt x="178" y="139"/>
                  </a:lnTo>
                  <a:lnTo>
                    <a:pt x="178" y="134"/>
                  </a:lnTo>
                  <a:lnTo>
                    <a:pt x="172" y="125"/>
                  </a:lnTo>
                  <a:lnTo>
                    <a:pt x="167" y="120"/>
                  </a:lnTo>
                  <a:lnTo>
                    <a:pt x="167" y="114"/>
                  </a:lnTo>
                  <a:lnTo>
                    <a:pt x="162" y="109"/>
                  </a:lnTo>
                  <a:lnTo>
                    <a:pt x="162" y="100"/>
                  </a:lnTo>
                  <a:lnTo>
                    <a:pt x="157" y="92"/>
                  </a:lnTo>
                  <a:lnTo>
                    <a:pt x="151" y="86"/>
                  </a:lnTo>
                  <a:lnTo>
                    <a:pt x="151" y="78"/>
                  </a:lnTo>
                  <a:lnTo>
                    <a:pt x="146" y="73"/>
                  </a:lnTo>
                  <a:lnTo>
                    <a:pt x="141" y="67"/>
                  </a:lnTo>
                  <a:lnTo>
                    <a:pt x="136" y="61"/>
                  </a:lnTo>
                  <a:lnTo>
                    <a:pt x="136" y="56"/>
                  </a:lnTo>
                  <a:lnTo>
                    <a:pt x="131" y="50"/>
                  </a:lnTo>
                  <a:lnTo>
                    <a:pt x="131" y="45"/>
                  </a:lnTo>
                  <a:lnTo>
                    <a:pt x="125" y="39"/>
                  </a:lnTo>
                  <a:lnTo>
                    <a:pt x="125" y="33"/>
                  </a:lnTo>
                  <a:lnTo>
                    <a:pt x="120" y="28"/>
                  </a:lnTo>
                  <a:lnTo>
                    <a:pt x="120" y="22"/>
                  </a:lnTo>
                  <a:lnTo>
                    <a:pt x="115" y="17"/>
                  </a:lnTo>
                  <a:lnTo>
                    <a:pt x="110" y="11"/>
                  </a:lnTo>
                  <a:lnTo>
                    <a:pt x="104" y="6"/>
                  </a:lnTo>
                  <a:lnTo>
                    <a:pt x="104" y="0"/>
                  </a:lnTo>
                  <a:lnTo>
                    <a:pt x="99" y="6"/>
                  </a:lnTo>
                  <a:lnTo>
                    <a:pt x="99" y="11"/>
                  </a:lnTo>
                  <a:lnTo>
                    <a:pt x="99" y="17"/>
                  </a:lnTo>
                  <a:lnTo>
                    <a:pt x="99" y="22"/>
                  </a:lnTo>
                  <a:lnTo>
                    <a:pt x="99" y="28"/>
                  </a:lnTo>
                  <a:lnTo>
                    <a:pt x="99" y="33"/>
                  </a:lnTo>
                  <a:lnTo>
                    <a:pt x="99" y="39"/>
                  </a:lnTo>
                  <a:lnTo>
                    <a:pt x="94" y="45"/>
                  </a:lnTo>
                  <a:lnTo>
                    <a:pt x="89" y="50"/>
                  </a:lnTo>
                  <a:lnTo>
                    <a:pt x="84" y="56"/>
                  </a:lnTo>
                  <a:lnTo>
                    <a:pt x="78" y="61"/>
                  </a:lnTo>
                  <a:lnTo>
                    <a:pt x="73" y="67"/>
                  </a:lnTo>
                  <a:lnTo>
                    <a:pt x="68" y="73"/>
                  </a:lnTo>
                  <a:lnTo>
                    <a:pt x="57" y="78"/>
                  </a:lnTo>
                  <a:lnTo>
                    <a:pt x="52" y="84"/>
                  </a:lnTo>
                  <a:lnTo>
                    <a:pt x="42" y="89"/>
                  </a:lnTo>
                  <a:lnTo>
                    <a:pt x="37" y="95"/>
                  </a:lnTo>
                  <a:lnTo>
                    <a:pt x="31" y="100"/>
                  </a:lnTo>
                  <a:lnTo>
                    <a:pt x="26" y="106"/>
                  </a:lnTo>
                  <a:lnTo>
                    <a:pt x="21" y="112"/>
                  </a:lnTo>
                  <a:lnTo>
                    <a:pt x="16" y="117"/>
                  </a:lnTo>
                  <a:lnTo>
                    <a:pt x="10" y="123"/>
                  </a:lnTo>
                  <a:lnTo>
                    <a:pt x="5" y="128"/>
                  </a:lnTo>
                  <a:lnTo>
                    <a:pt x="5" y="134"/>
                  </a:lnTo>
                  <a:lnTo>
                    <a:pt x="0" y="139"/>
                  </a:lnTo>
                  <a:lnTo>
                    <a:pt x="0" y="145"/>
                  </a:lnTo>
                  <a:lnTo>
                    <a:pt x="0" y="151"/>
                  </a:lnTo>
                  <a:lnTo>
                    <a:pt x="0" y="156"/>
                  </a:lnTo>
                  <a:lnTo>
                    <a:pt x="0" y="162"/>
                  </a:lnTo>
                  <a:lnTo>
                    <a:pt x="0" y="167"/>
                  </a:lnTo>
                  <a:lnTo>
                    <a:pt x="0" y="173"/>
                  </a:lnTo>
                  <a:lnTo>
                    <a:pt x="0" y="178"/>
                  </a:lnTo>
                  <a:lnTo>
                    <a:pt x="0" y="184"/>
                  </a:lnTo>
                  <a:lnTo>
                    <a:pt x="0" y="190"/>
                  </a:lnTo>
                  <a:lnTo>
                    <a:pt x="0" y="195"/>
                  </a:lnTo>
                  <a:lnTo>
                    <a:pt x="5" y="201"/>
                  </a:lnTo>
                  <a:lnTo>
                    <a:pt x="5" y="206"/>
                  </a:lnTo>
                  <a:lnTo>
                    <a:pt x="5" y="212"/>
                  </a:lnTo>
                  <a:lnTo>
                    <a:pt x="5" y="218"/>
                  </a:lnTo>
                  <a:lnTo>
                    <a:pt x="5" y="223"/>
                  </a:lnTo>
                  <a:lnTo>
                    <a:pt x="5" y="229"/>
                  </a:lnTo>
                  <a:lnTo>
                    <a:pt x="10" y="234"/>
                  </a:lnTo>
                  <a:lnTo>
                    <a:pt x="10" y="240"/>
                  </a:lnTo>
                  <a:lnTo>
                    <a:pt x="16" y="245"/>
                  </a:lnTo>
                  <a:lnTo>
                    <a:pt x="16" y="251"/>
                  </a:lnTo>
                  <a:lnTo>
                    <a:pt x="16" y="257"/>
                  </a:lnTo>
                  <a:lnTo>
                    <a:pt x="16" y="262"/>
                  </a:lnTo>
                  <a:lnTo>
                    <a:pt x="21" y="268"/>
                  </a:lnTo>
                  <a:lnTo>
                    <a:pt x="26" y="273"/>
                  </a:lnTo>
                  <a:lnTo>
                    <a:pt x="31" y="279"/>
                  </a:lnTo>
                  <a:lnTo>
                    <a:pt x="31" y="284"/>
                  </a:lnTo>
                </a:path>
              </a:pathLst>
            </a:custGeom>
            <a:solidFill>
              <a:srgbClr val="FF5008"/>
            </a:solidFill>
            <a:ln w="25400" cap="rnd">
              <a:solidFill>
                <a:srgbClr val="FE9B03"/>
              </a:solidFill>
              <a:round/>
              <a:headEnd/>
              <a:tailEnd/>
            </a:ln>
          </p:spPr>
          <p:txBody>
            <a:bodyPr/>
            <a:lstStyle/>
            <a:p>
              <a:pPr algn="r" eaLnBrk="0" hangingPunct="0"/>
              <a:endParaRPr lang="en-US" sz="4400" b="1" dirty="0">
                <a:solidFill>
                  <a:srgbClr val="0000FF"/>
                </a:solidFill>
                <a:latin typeface="Arial" panose="020B0604020202020204" pitchFamily="34" charset="0"/>
              </a:endParaRPr>
            </a:p>
          </p:txBody>
        </p:sp>
        <p:sp>
          <p:nvSpPr>
            <p:cNvPr id="25852" name="Freeform 284"/>
            <p:cNvSpPr>
              <a:spLocks/>
            </p:cNvSpPr>
            <p:nvPr/>
          </p:nvSpPr>
          <p:spPr bwMode="auto">
            <a:xfrm>
              <a:off x="2174" y="1633"/>
              <a:ext cx="170" cy="356"/>
            </a:xfrm>
            <a:custGeom>
              <a:avLst/>
              <a:gdLst>
                <a:gd name="T0" fmla="*/ 141 w 170"/>
                <a:gd name="T1" fmla="*/ 348 h 356"/>
                <a:gd name="T2" fmla="*/ 136 w 170"/>
                <a:gd name="T3" fmla="*/ 335 h 356"/>
                <a:gd name="T4" fmla="*/ 117 w 170"/>
                <a:gd name="T5" fmla="*/ 321 h 356"/>
                <a:gd name="T6" fmla="*/ 99 w 170"/>
                <a:gd name="T7" fmla="*/ 304 h 356"/>
                <a:gd name="T8" fmla="*/ 85 w 170"/>
                <a:gd name="T9" fmla="*/ 290 h 356"/>
                <a:gd name="T10" fmla="*/ 70 w 170"/>
                <a:gd name="T11" fmla="*/ 280 h 356"/>
                <a:gd name="T12" fmla="*/ 56 w 170"/>
                <a:gd name="T13" fmla="*/ 270 h 356"/>
                <a:gd name="T14" fmla="*/ 42 w 170"/>
                <a:gd name="T15" fmla="*/ 256 h 356"/>
                <a:gd name="T16" fmla="*/ 28 w 170"/>
                <a:gd name="T17" fmla="*/ 246 h 356"/>
                <a:gd name="T18" fmla="*/ 19 w 170"/>
                <a:gd name="T19" fmla="*/ 232 h 356"/>
                <a:gd name="T20" fmla="*/ 14 w 170"/>
                <a:gd name="T21" fmla="*/ 218 h 356"/>
                <a:gd name="T22" fmla="*/ 5 w 170"/>
                <a:gd name="T23" fmla="*/ 205 h 356"/>
                <a:gd name="T24" fmla="*/ 0 w 170"/>
                <a:gd name="T25" fmla="*/ 191 h 356"/>
                <a:gd name="T26" fmla="*/ 5 w 170"/>
                <a:gd name="T27" fmla="*/ 178 h 356"/>
                <a:gd name="T28" fmla="*/ 9 w 170"/>
                <a:gd name="T29" fmla="*/ 164 h 356"/>
                <a:gd name="T30" fmla="*/ 19 w 170"/>
                <a:gd name="T31" fmla="*/ 147 h 356"/>
                <a:gd name="T32" fmla="*/ 23 w 170"/>
                <a:gd name="T33" fmla="*/ 133 h 356"/>
                <a:gd name="T34" fmla="*/ 28 w 170"/>
                <a:gd name="T35" fmla="*/ 113 h 356"/>
                <a:gd name="T36" fmla="*/ 33 w 170"/>
                <a:gd name="T37" fmla="*/ 96 h 356"/>
                <a:gd name="T38" fmla="*/ 42 w 170"/>
                <a:gd name="T39" fmla="*/ 82 h 356"/>
                <a:gd name="T40" fmla="*/ 47 w 170"/>
                <a:gd name="T41" fmla="*/ 68 h 356"/>
                <a:gd name="T42" fmla="*/ 52 w 170"/>
                <a:gd name="T43" fmla="*/ 55 h 356"/>
                <a:gd name="T44" fmla="*/ 56 w 170"/>
                <a:gd name="T45" fmla="*/ 41 h 356"/>
                <a:gd name="T46" fmla="*/ 61 w 170"/>
                <a:gd name="T47" fmla="*/ 27 h 356"/>
                <a:gd name="T48" fmla="*/ 70 w 170"/>
                <a:gd name="T49" fmla="*/ 14 h 356"/>
                <a:gd name="T50" fmla="*/ 75 w 170"/>
                <a:gd name="T51" fmla="*/ 0 h 356"/>
                <a:gd name="T52" fmla="*/ 80 w 170"/>
                <a:gd name="T53" fmla="*/ 14 h 356"/>
                <a:gd name="T54" fmla="*/ 80 w 170"/>
                <a:gd name="T55" fmla="*/ 27 h 356"/>
                <a:gd name="T56" fmla="*/ 80 w 170"/>
                <a:gd name="T57" fmla="*/ 41 h 356"/>
                <a:gd name="T58" fmla="*/ 85 w 170"/>
                <a:gd name="T59" fmla="*/ 55 h 356"/>
                <a:gd name="T60" fmla="*/ 94 w 170"/>
                <a:gd name="T61" fmla="*/ 68 h 356"/>
                <a:gd name="T62" fmla="*/ 103 w 170"/>
                <a:gd name="T63" fmla="*/ 82 h 356"/>
                <a:gd name="T64" fmla="*/ 117 w 170"/>
                <a:gd name="T65" fmla="*/ 96 h 356"/>
                <a:gd name="T66" fmla="*/ 131 w 170"/>
                <a:gd name="T67" fmla="*/ 109 h 356"/>
                <a:gd name="T68" fmla="*/ 141 w 170"/>
                <a:gd name="T69" fmla="*/ 123 h 356"/>
                <a:gd name="T70" fmla="*/ 150 w 170"/>
                <a:gd name="T71" fmla="*/ 137 h 356"/>
                <a:gd name="T72" fmla="*/ 160 w 170"/>
                <a:gd name="T73" fmla="*/ 150 h 356"/>
                <a:gd name="T74" fmla="*/ 164 w 170"/>
                <a:gd name="T75" fmla="*/ 164 h 356"/>
                <a:gd name="T76" fmla="*/ 169 w 170"/>
                <a:gd name="T77" fmla="*/ 178 h 356"/>
                <a:gd name="T78" fmla="*/ 169 w 170"/>
                <a:gd name="T79" fmla="*/ 191 h 356"/>
                <a:gd name="T80" fmla="*/ 169 w 170"/>
                <a:gd name="T81" fmla="*/ 205 h 356"/>
                <a:gd name="T82" fmla="*/ 169 w 170"/>
                <a:gd name="T83" fmla="*/ 218 h 356"/>
                <a:gd name="T84" fmla="*/ 169 w 170"/>
                <a:gd name="T85" fmla="*/ 232 h 356"/>
                <a:gd name="T86" fmla="*/ 164 w 170"/>
                <a:gd name="T87" fmla="*/ 246 h 356"/>
                <a:gd name="T88" fmla="*/ 164 w 170"/>
                <a:gd name="T89" fmla="*/ 259 h 356"/>
                <a:gd name="T90" fmla="*/ 164 w 170"/>
                <a:gd name="T91" fmla="*/ 273 h 356"/>
                <a:gd name="T92" fmla="*/ 160 w 170"/>
                <a:gd name="T93" fmla="*/ 287 h 356"/>
                <a:gd name="T94" fmla="*/ 155 w 170"/>
                <a:gd name="T95" fmla="*/ 300 h 356"/>
                <a:gd name="T96" fmla="*/ 155 w 170"/>
                <a:gd name="T97" fmla="*/ 314 h 356"/>
                <a:gd name="T98" fmla="*/ 150 w 170"/>
                <a:gd name="T99" fmla="*/ 328 h 356"/>
                <a:gd name="T100" fmla="*/ 141 w 170"/>
                <a:gd name="T101" fmla="*/ 341 h 35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170"/>
                <a:gd name="T154" fmla="*/ 0 h 356"/>
                <a:gd name="T155" fmla="*/ 170 w 170"/>
                <a:gd name="T156" fmla="*/ 356 h 35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170" h="356">
                  <a:moveTo>
                    <a:pt x="141" y="355"/>
                  </a:moveTo>
                  <a:lnTo>
                    <a:pt x="141" y="348"/>
                  </a:lnTo>
                  <a:lnTo>
                    <a:pt x="141" y="341"/>
                  </a:lnTo>
                  <a:lnTo>
                    <a:pt x="136" y="335"/>
                  </a:lnTo>
                  <a:lnTo>
                    <a:pt x="127" y="324"/>
                  </a:lnTo>
                  <a:lnTo>
                    <a:pt x="117" y="321"/>
                  </a:lnTo>
                  <a:lnTo>
                    <a:pt x="108" y="314"/>
                  </a:lnTo>
                  <a:lnTo>
                    <a:pt x="99" y="304"/>
                  </a:lnTo>
                  <a:lnTo>
                    <a:pt x="89" y="297"/>
                  </a:lnTo>
                  <a:lnTo>
                    <a:pt x="85" y="290"/>
                  </a:lnTo>
                  <a:lnTo>
                    <a:pt x="75" y="287"/>
                  </a:lnTo>
                  <a:lnTo>
                    <a:pt x="70" y="280"/>
                  </a:lnTo>
                  <a:lnTo>
                    <a:pt x="66" y="273"/>
                  </a:lnTo>
                  <a:lnTo>
                    <a:pt x="56" y="270"/>
                  </a:lnTo>
                  <a:lnTo>
                    <a:pt x="47" y="263"/>
                  </a:lnTo>
                  <a:lnTo>
                    <a:pt x="42" y="256"/>
                  </a:lnTo>
                  <a:lnTo>
                    <a:pt x="33" y="253"/>
                  </a:lnTo>
                  <a:lnTo>
                    <a:pt x="28" y="246"/>
                  </a:lnTo>
                  <a:lnTo>
                    <a:pt x="23" y="239"/>
                  </a:lnTo>
                  <a:lnTo>
                    <a:pt x="19" y="232"/>
                  </a:lnTo>
                  <a:lnTo>
                    <a:pt x="14" y="225"/>
                  </a:lnTo>
                  <a:lnTo>
                    <a:pt x="14" y="218"/>
                  </a:lnTo>
                  <a:lnTo>
                    <a:pt x="9" y="212"/>
                  </a:lnTo>
                  <a:lnTo>
                    <a:pt x="5" y="205"/>
                  </a:lnTo>
                  <a:lnTo>
                    <a:pt x="5" y="198"/>
                  </a:lnTo>
                  <a:lnTo>
                    <a:pt x="0" y="191"/>
                  </a:lnTo>
                  <a:lnTo>
                    <a:pt x="0" y="184"/>
                  </a:lnTo>
                  <a:lnTo>
                    <a:pt x="5" y="178"/>
                  </a:lnTo>
                  <a:lnTo>
                    <a:pt x="9" y="171"/>
                  </a:lnTo>
                  <a:lnTo>
                    <a:pt x="9" y="164"/>
                  </a:lnTo>
                  <a:lnTo>
                    <a:pt x="14" y="154"/>
                  </a:lnTo>
                  <a:lnTo>
                    <a:pt x="19" y="147"/>
                  </a:lnTo>
                  <a:lnTo>
                    <a:pt x="19" y="140"/>
                  </a:lnTo>
                  <a:lnTo>
                    <a:pt x="23" y="133"/>
                  </a:lnTo>
                  <a:lnTo>
                    <a:pt x="23" y="123"/>
                  </a:lnTo>
                  <a:lnTo>
                    <a:pt x="28" y="113"/>
                  </a:lnTo>
                  <a:lnTo>
                    <a:pt x="33" y="106"/>
                  </a:lnTo>
                  <a:lnTo>
                    <a:pt x="33" y="96"/>
                  </a:lnTo>
                  <a:lnTo>
                    <a:pt x="38" y="89"/>
                  </a:lnTo>
                  <a:lnTo>
                    <a:pt x="42" y="82"/>
                  </a:lnTo>
                  <a:lnTo>
                    <a:pt x="47" y="75"/>
                  </a:lnTo>
                  <a:lnTo>
                    <a:pt x="47" y="68"/>
                  </a:lnTo>
                  <a:lnTo>
                    <a:pt x="52" y="61"/>
                  </a:lnTo>
                  <a:lnTo>
                    <a:pt x="52" y="55"/>
                  </a:lnTo>
                  <a:lnTo>
                    <a:pt x="56" y="48"/>
                  </a:lnTo>
                  <a:lnTo>
                    <a:pt x="56" y="41"/>
                  </a:lnTo>
                  <a:lnTo>
                    <a:pt x="61" y="34"/>
                  </a:lnTo>
                  <a:lnTo>
                    <a:pt x="61" y="27"/>
                  </a:lnTo>
                  <a:lnTo>
                    <a:pt x="66" y="20"/>
                  </a:lnTo>
                  <a:lnTo>
                    <a:pt x="70" y="14"/>
                  </a:lnTo>
                  <a:lnTo>
                    <a:pt x="75" y="7"/>
                  </a:lnTo>
                  <a:lnTo>
                    <a:pt x="75" y="0"/>
                  </a:lnTo>
                  <a:lnTo>
                    <a:pt x="80" y="7"/>
                  </a:lnTo>
                  <a:lnTo>
                    <a:pt x="80" y="14"/>
                  </a:lnTo>
                  <a:lnTo>
                    <a:pt x="80" y="20"/>
                  </a:lnTo>
                  <a:lnTo>
                    <a:pt x="80" y="27"/>
                  </a:lnTo>
                  <a:lnTo>
                    <a:pt x="80" y="34"/>
                  </a:lnTo>
                  <a:lnTo>
                    <a:pt x="80" y="41"/>
                  </a:lnTo>
                  <a:lnTo>
                    <a:pt x="80" y="48"/>
                  </a:lnTo>
                  <a:lnTo>
                    <a:pt x="85" y="55"/>
                  </a:lnTo>
                  <a:lnTo>
                    <a:pt x="89" y="61"/>
                  </a:lnTo>
                  <a:lnTo>
                    <a:pt x="94" y="68"/>
                  </a:lnTo>
                  <a:lnTo>
                    <a:pt x="99" y="75"/>
                  </a:lnTo>
                  <a:lnTo>
                    <a:pt x="103" y="82"/>
                  </a:lnTo>
                  <a:lnTo>
                    <a:pt x="108" y="89"/>
                  </a:lnTo>
                  <a:lnTo>
                    <a:pt x="117" y="96"/>
                  </a:lnTo>
                  <a:lnTo>
                    <a:pt x="122" y="102"/>
                  </a:lnTo>
                  <a:lnTo>
                    <a:pt x="131" y="109"/>
                  </a:lnTo>
                  <a:lnTo>
                    <a:pt x="136" y="116"/>
                  </a:lnTo>
                  <a:lnTo>
                    <a:pt x="141" y="123"/>
                  </a:lnTo>
                  <a:lnTo>
                    <a:pt x="146" y="130"/>
                  </a:lnTo>
                  <a:lnTo>
                    <a:pt x="150" y="137"/>
                  </a:lnTo>
                  <a:lnTo>
                    <a:pt x="155" y="143"/>
                  </a:lnTo>
                  <a:lnTo>
                    <a:pt x="160" y="150"/>
                  </a:lnTo>
                  <a:lnTo>
                    <a:pt x="164" y="157"/>
                  </a:lnTo>
                  <a:lnTo>
                    <a:pt x="164" y="164"/>
                  </a:lnTo>
                  <a:lnTo>
                    <a:pt x="169" y="171"/>
                  </a:lnTo>
                  <a:lnTo>
                    <a:pt x="169" y="178"/>
                  </a:lnTo>
                  <a:lnTo>
                    <a:pt x="169" y="184"/>
                  </a:lnTo>
                  <a:lnTo>
                    <a:pt x="169" y="191"/>
                  </a:lnTo>
                  <a:lnTo>
                    <a:pt x="169" y="198"/>
                  </a:lnTo>
                  <a:lnTo>
                    <a:pt x="169" y="205"/>
                  </a:lnTo>
                  <a:lnTo>
                    <a:pt x="169" y="212"/>
                  </a:lnTo>
                  <a:lnTo>
                    <a:pt x="169" y="218"/>
                  </a:lnTo>
                  <a:lnTo>
                    <a:pt x="169" y="225"/>
                  </a:lnTo>
                  <a:lnTo>
                    <a:pt x="169" y="232"/>
                  </a:lnTo>
                  <a:lnTo>
                    <a:pt x="169" y="239"/>
                  </a:lnTo>
                  <a:lnTo>
                    <a:pt x="164" y="246"/>
                  </a:lnTo>
                  <a:lnTo>
                    <a:pt x="164" y="253"/>
                  </a:lnTo>
                  <a:lnTo>
                    <a:pt x="164" y="259"/>
                  </a:lnTo>
                  <a:lnTo>
                    <a:pt x="164" y="266"/>
                  </a:lnTo>
                  <a:lnTo>
                    <a:pt x="164" y="273"/>
                  </a:lnTo>
                  <a:lnTo>
                    <a:pt x="164" y="280"/>
                  </a:lnTo>
                  <a:lnTo>
                    <a:pt x="160" y="287"/>
                  </a:lnTo>
                  <a:lnTo>
                    <a:pt x="160" y="294"/>
                  </a:lnTo>
                  <a:lnTo>
                    <a:pt x="155" y="300"/>
                  </a:lnTo>
                  <a:lnTo>
                    <a:pt x="155" y="307"/>
                  </a:lnTo>
                  <a:lnTo>
                    <a:pt x="155" y="314"/>
                  </a:lnTo>
                  <a:lnTo>
                    <a:pt x="155" y="321"/>
                  </a:lnTo>
                  <a:lnTo>
                    <a:pt x="150" y="328"/>
                  </a:lnTo>
                  <a:lnTo>
                    <a:pt x="146" y="335"/>
                  </a:lnTo>
                  <a:lnTo>
                    <a:pt x="141" y="341"/>
                  </a:lnTo>
                  <a:lnTo>
                    <a:pt x="141" y="348"/>
                  </a:lnTo>
                </a:path>
              </a:pathLst>
            </a:custGeom>
            <a:solidFill>
              <a:srgbClr val="FFFF00"/>
            </a:solidFill>
            <a:ln w="25400" cap="rnd">
              <a:solidFill>
                <a:srgbClr val="EF9100"/>
              </a:solidFill>
              <a:round/>
              <a:headEnd/>
              <a:tailEnd/>
            </a:ln>
          </p:spPr>
          <p:txBody>
            <a:bodyPr/>
            <a:lstStyle/>
            <a:p>
              <a:pPr algn="r" eaLnBrk="0" hangingPunct="0"/>
              <a:endParaRPr lang="en-US" sz="4400" b="1" dirty="0">
                <a:solidFill>
                  <a:srgbClr val="0000FF"/>
                </a:solidFill>
                <a:latin typeface="Arial" panose="020B0604020202020204" pitchFamily="34" charset="0"/>
              </a:endParaRPr>
            </a:p>
          </p:txBody>
        </p:sp>
        <p:sp>
          <p:nvSpPr>
            <p:cNvPr id="25853" name="Freeform 285"/>
            <p:cNvSpPr>
              <a:spLocks/>
            </p:cNvSpPr>
            <p:nvPr/>
          </p:nvSpPr>
          <p:spPr bwMode="auto">
            <a:xfrm>
              <a:off x="2251" y="1590"/>
              <a:ext cx="112" cy="386"/>
            </a:xfrm>
            <a:custGeom>
              <a:avLst/>
              <a:gdLst>
                <a:gd name="T0" fmla="*/ 19 w 112"/>
                <a:gd name="T1" fmla="*/ 378 h 386"/>
                <a:gd name="T2" fmla="*/ 22 w 112"/>
                <a:gd name="T3" fmla="*/ 363 h 386"/>
                <a:gd name="T4" fmla="*/ 34 w 112"/>
                <a:gd name="T5" fmla="*/ 348 h 386"/>
                <a:gd name="T6" fmla="*/ 46 w 112"/>
                <a:gd name="T7" fmla="*/ 329 h 386"/>
                <a:gd name="T8" fmla="*/ 56 w 112"/>
                <a:gd name="T9" fmla="*/ 315 h 386"/>
                <a:gd name="T10" fmla="*/ 65 w 112"/>
                <a:gd name="T11" fmla="*/ 304 h 386"/>
                <a:gd name="T12" fmla="*/ 74 w 112"/>
                <a:gd name="T13" fmla="*/ 292 h 386"/>
                <a:gd name="T14" fmla="*/ 83 w 112"/>
                <a:gd name="T15" fmla="*/ 278 h 386"/>
                <a:gd name="T16" fmla="*/ 93 w 112"/>
                <a:gd name="T17" fmla="*/ 267 h 386"/>
                <a:gd name="T18" fmla="*/ 99 w 112"/>
                <a:gd name="T19" fmla="*/ 252 h 386"/>
                <a:gd name="T20" fmla="*/ 102 w 112"/>
                <a:gd name="T21" fmla="*/ 237 h 386"/>
                <a:gd name="T22" fmla="*/ 108 w 112"/>
                <a:gd name="T23" fmla="*/ 222 h 386"/>
                <a:gd name="T24" fmla="*/ 111 w 112"/>
                <a:gd name="T25" fmla="*/ 207 h 386"/>
                <a:gd name="T26" fmla="*/ 108 w 112"/>
                <a:gd name="T27" fmla="*/ 193 h 386"/>
                <a:gd name="T28" fmla="*/ 105 w 112"/>
                <a:gd name="T29" fmla="*/ 178 h 386"/>
                <a:gd name="T30" fmla="*/ 99 w 112"/>
                <a:gd name="T31" fmla="*/ 159 h 386"/>
                <a:gd name="T32" fmla="*/ 96 w 112"/>
                <a:gd name="T33" fmla="*/ 144 h 386"/>
                <a:gd name="T34" fmla="*/ 93 w 112"/>
                <a:gd name="T35" fmla="*/ 122 h 386"/>
                <a:gd name="T36" fmla="*/ 89 w 112"/>
                <a:gd name="T37" fmla="*/ 104 h 386"/>
                <a:gd name="T38" fmla="*/ 83 w 112"/>
                <a:gd name="T39" fmla="*/ 89 h 386"/>
                <a:gd name="T40" fmla="*/ 80 w 112"/>
                <a:gd name="T41" fmla="*/ 74 h 386"/>
                <a:gd name="T42" fmla="*/ 77 w 112"/>
                <a:gd name="T43" fmla="*/ 59 h 386"/>
                <a:gd name="T44" fmla="*/ 74 w 112"/>
                <a:gd name="T45" fmla="*/ 44 h 386"/>
                <a:gd name="T46" fmla="*/ 71 w 112"/>
                <a:gd name="T47" fmla="*/ 30 h 386"/>
                <a:gd name="T48" fmla="*/ 65 w 112"/>
                <a:gd name="T49" fmla="*/ 15 h 386"/>
                <a:gd name="T50" fmla="*/ 62 w 112"/>
                <a:gd name="T51" fmla="*/ 0 h 386"/>
                <a:gd name="T52" fmla="*/ 59 w 112"/>
                <a:gd name="T53" fmla="*/ 15 h 386"/>
                <a:gd name="T54" fmla="*/ 59 w 112"/>
                <a:gd name="T55" fmla="*/ 30 h 386"/>
                <a:gd name="T56" fmla="*/ 59 w 112"/>
                <a:gd name="T57" fmla="*/ 44 h 386"/>
                <a:gd name="T58" fmla="*/ 56 w 112"/>
                <a:gd name="T59" fmla="*/ 59 h 386"/>
                <a:gd name="T60" fmla="*/ 49 w 112"/>
                <a:gd name="T61" fmla="*/ 74 h 386"/>
                <a:gd name="T62" fmla="*/ 43 w 112"/>
                <a:gd name="T63" fmla="*/ 89 h 386"/>
                <a:gd name="T64" fmla="*/ 34 w 112"/>
                <a:gd name="T65" fmla="*/ 104 h 386"/>
                <a:gd name="T66" fmla="*/ 25 w 112"/>
                <a:gd name="T67" fmla="*/ 118 h 386"/>
                <a:gd name="T68" fmla="*/ 19 w 112"/>
                <a:gd name="T69" fmla="*/ 133 h 386"/>
                <a:gd name="T70" fmla="*/ 12 w 112"/>
                <a:gd name="T71" fmla="*/ 148 h 386"/>
                <a:gd name="T72" fmla="*/ 6 w 112"/>
                <a:gd name="T73" fmla="*/ 163 h 386"/>
                <a:gd name="T74" fmla="*/ 3 w 112"/>
                <a:gd name="T75" fmla="*/ 178 h 386"/>
                <a:gd name="T76" fmla="*/ 0 w 112"/>
                <a:gd name="T77" fmla="*/ 193 h 386"/>
                <a:gd name="T78" fmla="*/ 0 w 112"/>
                <a:gd name="T79" fmla="*/ 207 h 386"/>
                <a:gd name="T80" fmla="*/ 0 w 112"/>
                <a:gd name="T81" fmla="*/ 222 h 386"/>
                <a:gd name="T82" fmla="*/ 0 w 112"/>
                <a:gd name="T83" fmla="*/ 237 h 386"/>
                <a:gd name="T84" fmla="*/ 0 w 112"/>
                <a:gd name="T85" fmla="*/ 252 h 386"/>
                <a:gd name="T86" fmla="*/ 3 w 112"/>
                <a:gd name="T87" fmla="*/ 267 h 386"/>
                <a:gd name="T88" fmla="*/ 3 w 112"/>
                <a:gd name="T89" fmla="*/ 281 h 386"/>
                <a:gd name="T90" fmla="*/ 3 w 112"/>
                <a:gd name="T91" fmla="*/ 296 h 386"/>
                <a:gd name="T92" fmla="*/ 6 w 112"/>
                <a:gd name="T93" fmla="*/ 311 h 386"/>
                <a:gd name="T94" fmla="*/ 9 w 112"/>
                <a:gd name="T95" fmla="*/ 326 h 386"/>
                <a:gd name="T96" fmla="*/ 9 w 112"/>
                <a:gd name="T97" fmla="*/ 341 h 386"/>
                <a:gd name="T98" fmla="*/ 12 w 112"/>
                <a:gd name="T99" fmla="*/ 355 h 386"/>
                <a:gd name="T100" fmla="*/ 19 w 112"/>
                <a:gd name="T101" fmla="*/ 370 h 38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112"/>
                <a:gd name="T154" fmla="*/ 0 h 386"/>
                <a:gd name="T155" fmla="*/ 112 w 112"/>
                <a:gd name="T156" fmla="*/ 386 h 38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112" h="386">
                  <a:moveTo>
                    <a:pt x="19" y="385"/>
                  </a:moveTo>
                  <a:lnTo>
                    <a:pt x="19" y="378"/>
                  </a:lnTo>
                  <a:lnTo>
                    <a:pt x="19" y="370"/>
                  </a:lnTo>
                  <a:lnTo>
                    <a:pt x="22" y="363"/>
                  </a:lnTo>
                  <a:lnTo>
                    <a:pt x="28" y="352"/>
                  </a:lnTo>
                  <a:lnTo>
                    <a:pt x="34" y="348"/>
                  </a:lnTo>
                  <a:lnTo>
                    <a:pt x="40" y="341"/>
                  </a:lnTo>
                  <a:lnTo>
                    <a:pt x="46" y="329"/>
                  </a:lnTo>
                  <a:lnTo>
                    <a:pt x="52" y="322"/>
                  </a:lnTo>
                  <a:lnTo>
                    <a:pt x="56" y="315"/>
                  </a:lnTo>
                  <a:lnTo>
                    <a:pt x="62" y="311"/>
                  </a:lnTo>
                  <a:lnTo>
                    <a:pt x="65" y="304"/>
                  </a:lnTo>
                  <a:lnTo>
                    <a:pt x="68" y="296"/>
                  </a:lnTo>
                  <a:lnTo>
                    <a:pt x="74" y="292"/>
                  </a:lnTo>
                  <a:lnTo>
                    <a:pt x="80" y="285"/>
                  </a:lnTo>
                  <a:lnTo>
                    <a:pt x="83" y="278"/>
                  </a:lnTo>
                  <a:lnTo>
                    <a:pt x="89" y="274"/>
                  </a:lnTo>
                  <a:lnTo>
                    <a:pt x="93" y="267"/>
                  </a:lnTo>
                  <a:lnTo>
                    <a:pt x="96" y="259"/>
                  </a:lnTo>
                  <a:lnTo>
                    <a:pt x="99" y="252"/>
                  </a:lnTo>
                  <a:lnTo>
                    <a:pt x="102" y="244"/>
                  </a:lnTo>
                  <a:lnTo>
                    <a:pt x="102" y="237"/>
                  </a:lnTo>
                  <a:lnTo>
                    <a:pt x="105" y="230"/>
                  </a:lnTo>
                  <a:lnTo>
                    <a:pt x="108" y="222"/>
                  </a:lnTo>
                  <a:lnTo>
                    <a:pt x="108" y="215"/>
                  </a:lnTo>
                  <a:lnTo>
                    <a:pt x="111" y="207"/>
                  </a:lnTo>
                  <a:lnTo>
                    <a:pt x="111" y="200"/>
                  </a:lnTo>
                  <a:lnTo>
                    <a:pt x="108" y="193"/>
                  </a:lnTo>
                  <a:lnTo>
                    <a:pt x="105" y="185"/>
                  </a:lnTo>
                  <a:lnTo>
                    <a:pt x="105" y="178"/>
                  </a:lnTo>
                  <a:lnTo>
                    <a:pt x="102" y="167"/>
                  </a:lnTo>
                  <a:lnTo>
                    <a:pt x="99" y="159"/>
                  </a:lnTo>
                  <a:lnTo>
                    <a:pt x="99" y="152"/>
                  </a:lnTo>
                  <a:lnTo>
                    <a:pt x="96" y="144"/>
                  </a:lnTo>
                  <a:lnTo>
                    <a:pt x="96" y="133"/>
                  </a:lnTo>
                  <a:lnTo>
                    <a:pt x="93" y="122"/>
                  </a:lnTo>
                  <a:lnTo>
                    <a:pt x="89" y="115"/>
                  </a:lnTo>
                  <a:lnTo>
                    <a:pt x="89" y="104"/>
                  </a:lnTo>
                  <a:lnTo>
                    <a:pt x="86" y="96"/>
                  </a:lnTo>
                  <a:lnTo>
                    <a:pt x="83" y="89"/>
                  </a:lnTo>
                  <a:lnTo>
                    <a:pt x="80" y="81"/>
                  </a:lnTo>
                  <a:lnTo>
                    <a:pt x="80" y="74"/>
                  </a:lnTo>
                  <a:lnTo>
                    <a:pt x="77" y="67"/>
                  </a:lnTo>
                  <a:lnTo>
                    <a:pt x="77" y="59"/>
                  </a:lnTo>
                  <a:lnTo>
                    <a:pt x="74" y="52"/>
                  </a:lnTo>
                  <a:lnTo>
                    <a:pt x="74" y="44"/>
                  </a:lnTo>
                  <a:lnTo>
                    <a:pt x="71" y="37"/>
                  </a:lnTo>
                  <a:lnTo>
                    <a:pt x="71" y="30"/>
                  </a:lnTo>
                  <a:lnTo>
                    <a:pt x="68" y="22"/>
                  </a:lnTo>
                  <a:lnTo>
                    <a:pt x="65" y="15"/>
                  </a:lnTo>
                  <a:lnTo>
                    <a:pt x="62" y="7"/>
                  </a:lnTo>
                  <a:lnTo>
                    <a:pt x="62" y="0"/>
                  </a:lnTo>
                  <a:lnTo>
                    <a:pt x="59" y="7"/>
                  </a:lnTo>
                  <a:lnTo>
                    <a:pt x="59" y="15"/>
                  </a:lnTo>
                  <a:lnTo>
                    <a:pt x="59" y="22"/>
                  </a:lnTo>
                  <a:lnTo>
                    <a:pt x="59" y="30"/>
                  </a:lnTo>
                  <a:lnTo>
                    <a:pt x="59" y="37"/>
                  </a:lnTo>
                  <a:lnTo>
                    <a:pt x="59" y="44"/>
                  </a:lnTo>
                  <a:lnTo>
                    <a:pt x="59" y="52"/>
                  </a:lnTo>
                  <a:lnTo>
                    <a:pt x="56" y="59"/>
                  </a:lnTo>
                  <a:lnTo>
                    <a:pt x="52" y="67"/>
                  </a:lnTo>
                  <a:lnTo>
                    <a:pt x="49" y="74"/>
                  </a:lnTo>
                  <a:lnTo>
                    <a:pt x="46" y="81"/>
                  </a:lnTo>
                  <a:lnTo>
                    <a:pt x="43" y="89"/>
                  </a:lnTo>
                  <a:lnTo>
                    <a:pt x="40" y="96"/>
                  </a:lnTo>
                  <a:lnTo>
                    <a:pt x="34" y="104"/>
                  </a:lnTo>
                  <a:lnTo>
                    <a:pt x="31" y="111"/>
                  </a:lnTo>
                  <a:lnTo>
                    <a:pt x="25" y="118"/>
                  </a:lnTo>
                  <a:lnTo>
                    <a:pt x="22" y="126"/>
                  </a:lnTo>
                  <a:lnTo>
                    <a:pt x="19" y="133"/>
                  </a:lnTo>
                  <a:lnTo>
                    <a:pt x="15" y="141"/>
                  </a:lnTo>
                  <a:lnTo>
                    <a:pt x="12" y="148"/>
                  </a:lnTo>
                  <a:lnTo>
                    <a:pt x="9" y="155"/>
                  </a:lnTo>
                  <a:lnTo>
                    <a:pt x="6" y="163"/>
                  </a:lnTo>
                  <a:lnTo>
                    <a:pt x="3" y="170"/>
                  </a:lnTo>
                  <a:lnTo>
                    <a:pt x="3" y="178"/>
                  </a:lnTo>
                  <a:lnTo>
                    <a:pt x="0" y="185"/>
                  </a:lnTo>
                  <a:lnTo>
                    <a:pt x="0" y="193"/>
                  </a:lnTo>
                  <a:lnTo>
                    <a:pt x="0" y="200"/>
                  </a:lnTo>
                  <a:lnTo>
                    <a:pt x="0" y="207"/>
                  </a:lnTo>
                  <a:lnTo>
                    <a:pt x="0" y="215"/>
                  </a:lnTo>
                  <a:lnTo>
                    <a:pt x="0" y="222"/>
                  </a:lnTo>
                  <a:lnTo>
                    <a:pt x="0" y="230"/>
                  </a:lnTo>
                  <a:lnTo>
                    <a:pt x="0" y="237"/>
                  </a:lnTo>
                  <a:lnTo>
                    <a:pt x="0" y="244"/>
                  </a:lnTo>
                  <a:lnTo>
                    <a:pt x="0" y="252"/>
                  </a:lnTo>
                  <a:lnTo>
                    <a:pt x="0" y="259"/>
                  </a:lnTo>
                  <a:lnTo>
                    <a:pt x="3" y="267"/>
                  </a:lnTo>
                  <a:lnTo>
                    <a:pt x="3" y="274"/>
                  </a:lnTo>
                  <a:lnTo>
                    <a:pt x="3" y="281"/>
                  </a:lnTo>
                  <a:lnTo>
                    <a:pt x="3" y="289"/>
                  </a:lnTo>
                  <a:lnTo>
                    <a:pt x="3" y="296"/>
                  </a:lnTo>
                  <a:lnTo>
                    <a:pt x="3" y="304"/>
                  </a:lnTo>
                  <a:lnTo>
                    <a:pt x="6" y="311"/>
                  </a:lnTo>
                  <a:lnTo>
                    <a:pt x="6" y="318"/>
                  </a:lnTo>
                  <a:lnTo>
                    <a:pt x="9" y="326"/>
                  </a:lnTo>
                  <a:lnTo>
                    <a:pt x="9" y="333"/>
                  </a:lnTo>
                  <a:lnTo>
                    <a:pt x="9" y="341"/>
                  </a:lnTo>
                  <a:lnTo>
                    <a:pt x="9" y="348"/>
                  </a:lnTo>
                  <a:lnTo>
                    <a:pt x="12" y="355"/>
                  </a:lnTo>
                  <a:lnTo>
                    <a:pt x="15" y="363"/>
                  </a:lnTo>
                  <a:lnTo>
                    <a:pt x="19" y="370"/>
                  </a:lnTo>
                  <a:lnTo>
                    <a:pt x="19" y="378"/>
                  </a:lnTo>
                </a:path>
              </a:pathLst>
            </a:custGeom>
            <a:solidFill>
              <a:srgbClr val="FF0000"/>
            </a:solidFill>
            <a:ln w="25400" cap="rnd">
              <a:solidFill>
                <a:srgbClr val="FE9B03"/>
              </a:solidFill>
              <a:round/>
              <a:headEnd/>
              <a:tailEnd/>
            </a:ln>
          </p:spPr>
          <p:txBody>
            <a:bodyPr/>
            <a:lstStyle/>
            <a:p>
              <a:pPr algn="r" eaLnBrk="0" hangingPunct="0"/>
              <a:endParaRPr lang="en-US" sz="4400" b="1" dirty="0">
                <a:solidFill>
                  <a:srgbClr val="0000FF"/>
                </a:solidFill>
                <a:latin typeface="Arial" panose="020B0604020202020204" pitchFamily="34" charset="0"/>
              </a:endParaRPr>
            </a:p>
          </p:txBody>
        </p:sp>
        <p:sp>
          <p:nvSpPr>
            <p:cNvPr id="25854" name="Freeform 286"/>
            <p:cNvSpPr>
              <a:spLocks/>
            </p:cNvSpPr>
            <p:nvPr/>
          </p:nvSpPr>
          <p:spPr bwMode="auto">
            <a:xfrm>
              <a:off x="2304" y="1843"/>
              <a:ext cx="127" cy="129"/>
            </a:xfrm>
            <a:custGeom>
              <a:avLst/>
              <a:gdLst>
                <a:gd name="T0" fmla="*/ 0 w 127"/>
                <a:gd name="T1" fmla="*/ 128 h 129"/>
                <a:gd name="T2" fmla="*/ 10 w 127"/>
                <a:gd name="T3" fmla="*/ 128 h 129"/>
                <a:gd name="T4" fmla="*/ 15 w 127"/>
                <a:gd name="T5" fmla="*/ 119 h 129"/>
                <a:gd name="T6" fmla="*/ 24 w 127"/>
                <a:gd name="T7" fmla="*/ 119 h 129"/>
                <a:gd name="T8" fmla="*/ 34 w 127"/>
                <a:gd name="T9" fmla="*/ 111 h 129"/>
                <a:gd name="T10" fmla="*/ 44 w 127"/>
                <a:gd name="T11" fmla="*/ 107 h 129"/>
                <a:gd name="T12" fmla="*/ 48 w 127"/>
                <a:gd name="T13" fmla="*/ 98 h 129"/>
                <a:gd name="T14" fmla="*/ 58 w 127"/>
                <a:gd name="T15" fmla="*/ 98 h 129"/>
                <a:gd name="T16" fmla="*/ 63 w 127"/>
                <a:gd name="T17" fmla="*/ 90 h 129"/>
                <a:gd name="T18" fmla="*/ 68 w 127"/>
                <a:gd name="T19" fmla="*/ 81 h 129"/>
                <a:gd name="T20" fmla="*/ 78 w 127"/>
                <a:gd name="T21" fmla="*/ 73 h 129"/>
                <a:gd name="T22" fmla="*/ 78 w 127"/>
                <a:gd name="T23" fmla="*/ 64 h 129"/>
                <a:gd name="T24" fmla="*/ 87 w 127"/>
                <a:gd name="T25" fmla="*/ 60 h 129"/>
                <a:gd name="T26" fmla="*/ 87 w 127"/>
                <a:gd name="T27" fmla="*/ 51 h 129"/>
                <a:gd name="T28" fmla="*/ 87 w 127"/>
                <a:gd name="T29" fmla="*/ 43 h 129"/>
                <a:gd name="T30" fmla="*/ 92 w 127"/>
                <a:gd name="T31" fmla="*/ 34 h 129"/>
                <a:gd name="T32" fmla="*/ 102 w 127"/>
                <a:gd name="T33" fmla="*/ 30 h 129"/>
                <a:gd name="T34" fmla="*/ 102 w 127"/>
                <a:gd name="T35" fmla="*/ 21 h 129"/>
                <a:gd name="T36" fmla="*/ 107 w 127"/>
                <a:gd name="T37" fmla="*/ 13 h 129"/>
                <a:gd name="T38" fmla="*/ 107 w 127"/>
                <a:gd name="T39" fmla="*/ 4 h 129"/>
                <a:gd name="T40" fmla="*/ 116 w 127"/>
                <a:gd name="T41" fmla="*/ 0 h 129"/>
                <a:gd name="T42" fmla="*/ 116 w 127"/>
                <a:gd name="T43" fmla="*/ 9 h 129"/>
                <a:gd name="T44" fmla="*/ 116 w 127"/>
                <a:gd name="T45" fmla="*/ 17 h 129"/>
                <a:gd name="T46" fmla="*/ 121 w 127"/>
                <a:gd name="T47" fmla="*/ 26 h 129"/>
                <a:gd name="T48" fmla="*/ 121 w 127"/>
                <a:gd name="T49" fmla="*/ 34 h 129"/>
                <a:gd name="T50" fmla="*/ 121 w 127"/>
                <a:gd name="T51" fmla="*/ 43 h 129"/>
                <a:gd name="T52" fmla="*/ 126 w 127"/>
                <a:gd name="T53" fmla="*/ 51 h 129"/>
                <a:gd name="T54" fmla="*/ 126 w 127"/>
                <a:gd name="T55" fmla="*/ 60 h 129"/>
                <a:gd name="T56" fmla="*/ 126 w 127"/>
                <a:gd name="T57" fmla="*/ 68 h 129"/>
                <a:gd name="T58" fmla="*/ 126 w 127"/>
                <a:gd name="T59" fmla="*/ 77 h 129"/>
                <a:gd name="T60" fmla="*/ 126 w 127"/>
                <a:gd name="T61" fmla="*/ 85 h 129"/>
                <a:gd name="T62" fmla="*/ 121 w 127"/>
                <a:gd name="T63" fmla="*/ 94 h 129"/>
                <a:gd name="T64" fmla="*/ 111 w 127"/>
                <a:gd name="T65" fmla="*/ 94 h 129"/>
                <a:gd name="T66" fmla="*/ 107 w 127"/>
                <a:gd name="T67" fmla="*/ 102 h 129"/>
                <a:gd name="T68" fmla="*/ 97 w 127"/>
                <a:gd name="T69" fmla="*/ 107 h 129"/>
                <a:gd name="T70" fmla="*/ 87 w 127"/>
                <a:gd name="T71" fmla="*/ 111 h 129"/>
                <a:gd name="T72" fmla="*/ 78 w 127"/>
                <a:gd name="T73" fmla="*/ 115 h 129"/>
                <a:gd name="T74" fmla="*/ 68 w 127"/>
                <a:gd name="T75" fmla="*/ 115 h 129"/>
                <a:gd name="T76" fmla="*/ 58 w 127"/>
                <a:gd name="T77" fmla="*/ 115 h 129"/>
                <a:gd name="T78" fmla="*/ 48 w 127"/>
                <a:gd name="T79" fmla="*/ 115 h 129"/>
                <a:gd name="T80" fmla="*/ 39 w 127"/>
                <a:gd name="T81" fmla="*/ 115 h 129"/>
                <a:gd name="T82" fmla="*/ 29 w 127"/>
                <a:gd name="T83" fmla="*/ 119 h 129"/>
                <a:gd name="T84" fmla="*/ 19 w 127"/>
                <a:gd name="T85" fmla="*/ 124 h 129"/>
                <a:gd name="T86" fmla="*/ 10 w 127"/>
                <a:gd name="T87" fmla="*/ 128 h 129"/>
                <a:gd name="T88" fmla="*/ 0 w 127"/>
                <a:gd name="T89" fmla="*/ 128 h 129"/>
                <a:gd name="T90" fmla="*/ 63 w 127"/>
                <a:gd name="T91" fmla="*/ 98 h 129"/>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27"/>
                <a:gd name="T139" fmla="*/ 0 h 129"/>
                <a:gd name="T140" fmla="*/ 127 w 127"/>
                <a:gd name="T141" fmla="*/ 129 h 129"/>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27" h="129">
                  <a:moveTo>
                    <a:pt x="0" y="128"/>
                  </a:moveTo>
                  <a:lnTo>
                    <a:pt x="10" y="128"/>
                  </a:lnTo>
                  <a:lnTo>
                    <a:pt x="15" y="119"/>
                  </a:lnTo>
                  <a:lnTo>
                    <a:pt x="24" y="119"/>
                  </a:lnTo>
                  <a:lnTo>
                    <a:pt x="34" y="111"/>
                  </a:lnTo>
                  <a:lnTo>
                    <a:pt x="44" y="107"/>
                  </a:lnTo>
                  <a:lnTo>
                    <a:pt x="48" y="98"/>
                  </a:lnTo>
                  <a:lnTo>
                    <a:pt x="58" y="98"/>
                  </a:lnTo>
                  <a:lnTo>
                    <a:pt x="63" y="90"/>
                  </a:lnTo>
                  <a:lnTo>
                    <a:pt x="68" y="81"/>
                  </a:lnTo>
                  <a:lnTo>
                    <a:pt x="78" y="73"/>
                  </a:lnTo>
                  <a:lnTo>
                    <a:pt x="78" y="64"/>
                  </a:lnTo>
                  <a:lnTo>
                    <a:pt x="87" y="60"/>
                  </a:lnTo>
                  <a:lnTo>
                    <a:pt x="87" y="51"/>
                  </a:lnTo>
                  <a:lnTo>
                    <a:pt x="87" y="43"/>
                  </a:lnTo>
                  <a:lnTo>
                    <a:pt x="92" y="34"/>
                  </a:lnTo>
                  <a:lnTo>
                    <a:pt x="102" y="30"/>
                  </a:lnTo>
                  <a:lnTo>
                    <a:pt x="102" y="21"/>
                  </a:lnTo>
                  <a:lnTo>
                    <a:pt x="107" y="13"/>
                  </a:lnTo>
                  <a:lnTo>
                    <a:pt x="107" y="4"/>
                  </a:lnTo>
                  <a:lnTo>
                    <a:pt x="116" y="0"/>
                  </a:lnTo>
                  <a:lnTo>
                    <a:pt x="116" y="9"/>
                  </a:lnTo>
                  <a:lnTo>
                    <a:pt x="116" y="17"/>
                  </a:lnTo>
                  <a:lnTo>
                    <a:pt x="121" y="26"/>
                  </a:lnTo>
                  <a:lnTo>
                    <a:pt x="121" y="34"/>
                  </a:lnTo>
                  <a:lnTo>
                    <a:pt x="121" y="43"/>
                  </a:lnTo>
                  <a:lnTo>
                    <a:pt x="126" y="51"/>
                  </a:lnTo>
                  <a:lnTo>
                    <a:pt x="126" y="60"/>
                  </a:lnTo>
                  <a:lnTo>
                    <a:pt x="126" y="68"/>
                  </a:lnTo>
                  <a:lnTo>
                    <a:pt x="126" y="77"/>
                  </a:lnTo>
                  <a:lnTo>
                    <a:pt x="126" y="85"/>
                  </a:lnTo>
                  <a:lnTo>
                    <a:pt x="121" y="94"/>
                  </a:lnTo>
                  <a:lnTo>
                    <a:pt x="111" y="94"/>
                  </a:lnTo>
                  <a:lnTo>
                    <a:pt x="107" y="102"/>
                  </a:lnTo>
                  <a:lnTo>
                    <a:pt x="97" y="107"/>
                  </a:lnTo>
                  <a:lnTo>
                    <a:pt x="87" y="111"/>
                  </a:lnTo>
                  <a:lnTo>
                    <a:pt x="78" y="115"/>
                  </a:lnTo>
                  <a:lnTo>
                    <a:pt x="68" y="115"/>
                  </a:lnTo>
                  <a:lnTo>
                    <a:pt x="58" y="115"/>
                  </a:lnTo>
                  <a:lnTo>
                    <a:pt x="48" y="115"/>
                  </a:lnTo>
                  <a:lnTo>
                    <a:pt x="39" y="115"/>
                  </a:lnTo>
                  <a:lnTo>
                    <a:pt x="29" y="119"/>
                  </a:lnTo>
                  <a:lnTo>
                    <a:pt x="19" y="124"/>
                  </a:lnTo>
                  <a:lnTo>
                    <a:pt x="10" y="128"/>
                  </a:lnTo>
                  <a:lnTo>
                    <a:pt x="0" y="128"/>
                  </a:lnTo>
                  <a:lnTo>
                    <a:pt x="63" y="98"/>
                  </a:lnTo>
                </a:path>
              </a:pathLst>
            </a:custGeom>
            <a:solidFill>
              <a:srgbClr val="FFCC99"/>
            </a:solidFill>
            <a:ln w="25400" cap="rnd">
              <a:solidFill>
                <a:srgbClr val="FF0000"/>
              </a:solidFill>
              <a:round/>
              <a:headEnd/>
              <a:tailEnd/>
            </a:ln>
          </p:spPr>
          <p:txBody>
            <a:bodyPr/>
            <a:lstStyle/>
            <a:p>
              <a:pPr algn="r" eaLnBrk="0" hangingPunct="0"/>
              <a:endParaRPr lang="en-US" sz="4400" b="1" dirty="0">
                <a:solidFill>
                  <a:srgbClr val="0000FF"/>
                </a:solidFill>
                <a:latin typeface="Arial" panose="020B0604020202020204" pitchFamily="34" charset="0"/>
              </a:endParaRPr>
            </a:p>
          </p:txBody>
        </p:sp>
      </p:grpSp>
      <p:grpSp>
        <p:nvGrpSpPr>
          <p:cNvPr id="6" name="Group 287"/>
          <p:cNvGrpSpPr>
            <a:grpSpLocks/>
          </p:cNvGrpSpPr>
          <p:nvPr/>
        </p:nvGrpSpPr>
        <p:grpSpPr bwMode="auto">
          <a:xfrm>
            <a:off x="7165975" y="2924175"/>
            <a:ext cx="119063" cy="200025"/>
            <a:chOff x="2160" y="1548"/>
            <a:chExt cx="309" cy="441"/>
          </a:xfrm>
        </p:grpSpPr>
        <p:sp>
          <p:nvSpPr>
            <p:cNvPr id="25856" name="Freeform 288"/>
            <p:cNvSpPr>
              <a:spLocks/>
            </p:cNvSpPr>
            <p:nvPr/>
          </p:nvSpPr>
          <p:spPr bwMode="auto">
            <a:xfrm>
              <a:off x="2160" y="1548"/>
              <a:ext cx="141" cy="428"/>
            </a:xfrm>
            <a:custGeom>
              <a:avLst/>
              <a:gdLst>
                <a:gd name="T0" fmla="*/ 117 w 141"/>
                <a:gd name="T1" fmla="*/ 419 h 428"/>
                <a:gd name="T2" fmla="*/ 113 w 141"/>
                <a:gd name="T3" fmla="*/ 402 h 428"/>
                <a:gd name="T4" fmla="*/ 97 w 141"/>
                <a:gd name="T5" fmla="*/ 386 h 428"/>
                <a:gd name="T6" fmla="*/ 82 w 141"/>
                <a:gd name="T7" fmla="*/ 365 h 428"/>
                <a:gd name="T8" fmla="*/ 70 w 141"/>
                <a:gd name="T9" fmla="*/ 349 h 428"/>
                <a:gd name="T10" fmla="*/ 58 w 141"/>
                <a:gd name="T11" fmla="*/ 337 h 428"/>
                <a:gd name="T12" fmla="*/ 47 w 141"/>
                <a:gd name="T13" fmla="*/ 324 h 428"/>
                <a:gd name="T14" fmla="*/ 35 w 141"/>
                <a:gd name="T15" fmla="*/ 308 h 428"/>
                <a:gd name="T16" fmla="*/ 23 w 141"/>
                <a:gd name="T17" fmla="*/ 296 h 428"/>
                <a:gd name="T18" fmla="*/ 16 w 141"/>
                <a:gd name="T19" fmla="*/ 279 h 428"/>
                <a:gd name="T20" fmla="*/ 12 w 141"/>
                <a:gd name="T21" fmla="*/ 263 h 428"/>
                <a:gd name="T22" fmla="*/ 4 w 141"/>
                <a:gd name="T23" fmla="*/ 246 h 428"/>
                <a:gd name="T24" fmla="*/ 0 w 141"/>
                <a:gd name="T25" fmla="*/ 230 h 428"/>
                <a:gd name="T26" fmla="*/ 4 w 141"/>
                <a:gd name="T27" fmla="*/ 214 h 428"/>
                <a:gd name="T28" fmla="*/ 8 w 141"/>
                <a:gd name="T29" fmla="*/ 197 h 428"/>
                <a:gd name="T30" fmla="*/ 16 w 141"/>
                <a:gd name="T31" fmla="*/ 177 h 428"/>
                <a:gd name="T32" fmla="*/ 19 w 141"/>
                <a:gd name="T33" fmla="*/ 160 h 428"/>
                <a:gd name="T34" fmla="*/ 23 w 141"/>
                <a:gd name="T35" fmla="*/ 135 h 428"/>
                <a:gd name="T36" fmla="*/ 27 w 141"/>
                <a:gd name="T37" fmla="*/ 115 h 428"/>
                <a:gd name="T38" fmla="*/ 35 w 141"/>
                <a:gd name="T39" fmla="*/ 99 h 428"/>
                <a:gd name="T40" fmla="*/ 39 w 141"/>
                <a:gd name="T41" fmla="*/ 82 h 428"/>
                <a:gd name="T42" fmla="*/ 43 w 141"/>
                <a:gd name="T43" fmla="*/ 66 h 428"/>
                <a:gd name="T44" fmla="*/ 47 w 141"/>
                <a:gd name="T45" fmla="*/ 49 h 428"/>
                <a:gd name="T46" fmla="*/ 51 w 141"/>
                <a:gd name="T47" fmla="*/ 33 h 428"/>
                <a:gd name="T48" fmla="*/ 58 w 141"/>
                <a:gd name="T49" fmla="*/ 16 h 428"/>
                <a:gd name="T50" fmla="*/ 62 w 141"/>
                <a:gd name="T51" fmla="*/ 0 h 428"/>
                <a:gd name="T52" fmla="*/ 66 w 141"/>
                <a:gd name="T53" fmla="*/ 16 h 428"/>
                <a:gd name="T54" fmla="*/ 66 w 141"/>
                <a:gd name="T55" fmla="*/ 33 h 428"/>
                <a:gd name="T56" fmla="*/ 66 w 141"/>
                <a:gd name="T57" fmla="*/ 49 h 428"/>
                <a:gd name="T58" fmla="*/ 70 w 141"/>
                <a:gd name="T59" fmla="*/ 66 h 428"/>
                <a:gd name="T60" fmla="*/ 78 w 141"/>
                <a:gd name="T61" fmla="*/ 82 h 428"/>
                <a:gd name="T62" fmla="*/ 86 w 141"/>
                <a:gd name="T63" fmla="*/ 99 h 428"/>
                <a:gd name="T64" fmla="*/ 97 w 141"/>
                <a:gd name="T65" fmla="*/ 115 h 428"/>
                <a:gd name="T66" fmla="*/ 109 w 141"/>
                <a:gd name="T67" fmla="*/ 131 h 428"/>
                <a:gd name="T68" fmla="*/ 117 w 141"/>
                <a:gd name="T69" fmla="*/ 148 h 428"/>
                <a:gd name="T70" fmla="*/ 124 w 141"/>
                <a:gd name="T71" fmla="*/ 164 h 428"/>
                <a:gd name="T72" fmla="*/ 132 w 141"/>
                <a:gd name="T73" fmla="*/ 181 h 428"/>
                <a:gd name="T74" fmla="*/ 136 w 141"/>
                <a:gd name="T75" fmla="*/ 197 h 428"/>
                <a:gd name="T76" fmla="*/ 140 w 141"/>
                <a:gd name="T77" fmla="*/ 214 h 428"/>
                <a:gd name="T78" fmla="*/ 140 w 141"/>
                <a:gd name="T79" fmla="*/ 230 h 428"/>
                <a:gd name="T80" fmla="*/ 140 w 141"/>
                <a:gd name="T81" fmla="*/ 246 h 428"/>
                <a:gd name="T82" fmla="*/ 140 w 141"/>
                <a:gd name="T83" fmla="*/ 263 h 428"/>
                <a:gd name="T84" fmla="*/ 140 w 141"/>
                <a:gd name="T85" fmla="*/ 279 h 428"/>
                <a:gd name="T86" fmla="*/ 136 w 141"/>
                <a:gd name="T87" fmla="*/ 296 h 428"/>
                <a:gd name="T88" fmla="*/ 136 w 141"/>
                <a:gd name="T89" fmla="*/ 312 h 428"/>
                <a:gd name="T90" fmla="*/ 136 w 141"/>
                <a:gd name="T91" fmla="*/ 328 h 428"/>
                <a:gd name="T92" fmla="*/ 132 w 141"/>
                <a:gd name="T93" fmla="*/ 345 h 428"/>
                <a:gd name="T94" fmla="*/ 128 w 141"/>
                <a:gd name="T95" fmla="*/ 361 h 428"/>
                <a:gd name="T96" fmla="*/ 128 w 141"/>
                <a:gd name="T97" fmla="*/ 378 h 428"/>
                <a:gd name="T98" fmla="*/ 124 w 141"/>
                <a:gd name="T99" fmla="*/ 394 h 428"/>
                <a:gd name="T100" fmla="*/ 117 w 141"/>
                <a:gd name="T101" fmla="*/ 411 h 428"/>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141"/>
                <a:gd name="T154" fmla="*/ 0 h 428"/>
                <a:gd name="T155" fmla="*/ 141 w 141"/>
                <a:gd name="T156" fmla="*/ 428 h 428"/>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141" h="428">
                  <a:moveTo>
                    <a:pt x="117" y="427"/>
                  </a:moveTo>
                  <a:lnTo>
                    <a:pt x="117" y="419"/>
                  </a:lnTo>
                  <a:lnTo>
                    <a:pt x="117" y="411"/>
                  </a:lnTo>
                  <a:lnTo>
                    <a:pt x="113" y="402"/>
                  </a:lnTo>
                  <a:lnTo>
                    <a:pt x="105" y="390"/>
                  </a:lnTo>
                  <a:lnTo>
                    <a:pt x="97" y="386"/>
                  </a:lnTo>
                  <a:lnTo>
                    <a:pt x="89" y="378"/>
                  </a:lnTo>
                  <a:lnTo>
                    <a:pt x="82" y="365"/>
                  </a:lnTo>
                  <a:lnTo>
                    <a:pt x="74" y="357"/>
                  </a:lnTo>
                  <a:lnTo>
                    <a:pt x="70" y="349"/>
                  </a:lnTo>
                  <a:lnTo>
                    <a:pt x="62" y="345"/>
                  </a:lnTo>
                  <a:lnTo>
                    <a:pt x="58" y="337"/>
                  </a:lnTo>
                  <a:lnTo>
                    <a:pt x="54" y="328"/>
                  </a:lnTo>
                  <a:lnTo>
                    <a:pt x="47" y="324"/>
                  </a:lnTo>
                  <a:lnTo>
                    <a:pt x="39" y="316"/>
                  </a:lnTo>
                  <a:lnTo>
                    <a:pt x="35" y="308"/>
                  </a:lnTo>
                  <a:lnTo>
                    <a:pt x="27" y="304"/>
                  </a:lnTo>
                  <a:lnTo>
                    <a:pt x="23" y="296"/>
                  </a:lnTo>
                  <a:lnTo>
                    <a:pt x="19" y="287"/>
                  </a:lnTo>
                  <a:lnTo>
                    <a:pt x="16" y="279"/>
                  </a:lnTo>
                  <a:lnTo>
                    <a:pt x="12" y="271"/>
                  </a:lnTo>
                  <a:lnTo>
                    <a:pt x="12" y="263"/>
                  </a:lnTo>
                  <a:lnTo>
                    <a:pt x="8" y="255"/>
                  </a:lnTo>
                  <a:lnTo>
                    <a:pt x="4" y="246"/>
                  </a:lnTo>
                  <a:lnTo>
                    <a:pt x="4" y="238"/>
                  </a:lnTo>
                  <a:lnTo>
                    <a:pt x="0" y="230"/>
                  </a:lnTo>
                  <a:lnTo>
                    <a:pt x="0" y="222"/>
                  </a:lnTo>
                  <a:lnTo>
                    <a:pt x="4" y="214"/>
                  </a:lnTo>
                  <a:lnTo>
                    <a:pt x="8" y="205"/>
                  </a:lnTo>
                  <a:lnTo>
                    <a:pt x="8" y="197"/>
                  </a:lnTo>
                  <a:lnTo>
                    <a:pt x="12" y="185"/>
                  </a:lnTo>
                  <a:lnTo>
                    <a:pt x="16" y="177"/>
                  </a:lnTo>
                  <a:lnTo>
                    <a:pt x="16" y="168"/>
                  </a:lnTo>
                  <a:lnTo>
                    <a:pt x="19" y="160"/>
                  </a:lnTo>
                  <a:lnTo>
                    <a:pt x="19" y="148"/>
                  </a:lnTo>
                  <a:lnTo>
                    <a:pt x="23" y="135"/>
                  </a:lnTo>
                  <a:lnTo>
                    <a:pt x="27" y="127"/>
                  </a:lnTo>
                  <a:lnTo>
                    <a:pt x="27" y="115"/>
                  </a:lnTo>
                  <a:lnTo>
                    <a:pt x="31" y="107"/>
                  </a:lnTo>
                  <a:lnTo>
                    <a:pt x="35" y="99"/>
                  </a:lnTo>
                  <a:lnTo>
                    <a:pt x="39" y="90"/>
                  </a:lnTo>
                  <a:lnTo>
                    <a:pt x="39" y="82"/>
                  </a:lnTo>
                  <a:lnTo>
                    <a:pt x="43" y="74"/>
                  </a:lnTo>
                  <a:lnTo>
                    <a:pt x="43" y="66"/>
                  </a:lnTo>
                  <a:lnTo>
                    <a:pt x="47" y="57"/>
                  </a:lnTo>
                  <a:lnTo>
                    <a:pt x="47" y="49"/>
                  </a:lnTo>
                  <a:lnTo>
                    <a:pt x="51" y="41"/>
                  </a:lnTo>
                  <a:lnTo>
                    <a:pt x="51" y="33"/>
                  </a:lnTo>
                  <a:lnTo>
                    <a:pt x="54" y="25"/>
                  </a:lnTo>
                  <a:lnTo>
                    <a:pt x="58" y="16"/>
                  </a:lnTo>
                  <a:lnTo>
                    <a:pt x="62" y="8"/>
                  </a:lnTo>
                  <a:lnTo>
                    <a:pt x="62" y="0"/>
                  </a:lnTo>
                  <a:lnTo>
                    <a:pt x="66" y="8"/>
                  </a:lnTo>
                  <a:lnTo>
                    <a:pt x="66" y="16"/>
                  </a:lnTo>
                  <a:lnTo>
                    <a:pt x="66" y="25"/>
                  </a:lnTo>
                  <a:lnTo>
                    <a:pt x="66" y="33"/>
                  </a:lnTo>
                  <a:lnTo>
                    <a:pt x="66" y="41"/>
                  </a:lnTo>
                  <a:lnTo>
                    <a:pt x="66" y="49"/>
                  </a:lnTo>
                  <a:lnTo>
                    <a:pt x="66" y="57"/>
                  </a:lnTo>
                  <a:lnTo>
                    <a:pt x="70" y="66"/>
                  </a:lnTo>
                  <a:lnTo>
                    <a:pt x="74" y="74"/>
                  </a:lnTo>
                  <a:lnTo>
                    <a:pt x="78" y="82"/>
                  </a:lnTo>
                  <a:lnTo>
                    <a:pt x="82" y="90"/>
                  </a:lnTo>
                  <a:lnTo>
                    <a:pt x="86" y="99"/>
                  </a:lnTo>
                  <a:lnTo>
                    <a:pt x="89" y="107"/>
                  </a:lnTo>
                  <a:lnTo>
                    <a:pt x="97" y="115"/>
                  </a:lnTo>
                  <a:lnTo>
                    <a:pt x="101" y="123"/>
                  </a:lnTo>
                  <a:lnTo>
                    <a:pt x="109" y="131"/>
                  </a:lnTo>
                  <a:lnTo>
                    <a:pt x="113" y="140"/>
                  </a:lnTo>
                  <a:lnTo>
                    <a:pt x="117" y="148"/>
                  </a:lnTo>
                  <a:lnTo>
                    <a:pt x="121" y="156"/>
                  </a:lnTo>
                  <a:lnTo>
                    <a:pt x="124" y="164"/>
                  </a:lnTo>
                  <a:lnTo>
                    <a:pt x="128" y="172"/>
                  </a:lnTo>
                  <a:lnTo>
                    <a:pt x="132" y="181"/>
                  </a:lnTo>
                  <a:lnTo>
                    <a:pt x="136" y="189"/>
                  </a:lnTo>
                  <a:lnTo>
                    <a:pt x="136" y="197"/>
                  </a:lnTo>
                  <a:lnTo>
                    <a:pt x="140" y="205"/>
                  </a:lnTo>
                  <a:lnTo>
                    <a:pt x="140" y="214"/>
                  </a:lnTo>
                  <a:lnTo>
                    <a:pt x="140" y="222"/>
                  </a:lnTo>
                  <a:lnTo>
                    <a:pt x="140" y="230"/>
                  </a:lnTo>
                  <a:lnTo>
                    <a:pt x="140" y="238"/>
                  </a:lnTo>
                  <a:lnTo>
                    <a:pt x="140" y="246"/>
                  </a:lnTo>
                  <a:lnTo>
                    <a:pt x="140" y="255"/>
                  </a:lnTo>
                  <a:lnTo>
                    <a:pt x="140" y="263"/>
                  </a:lnTo>
                  <a:lnTo>
                    <a:pt x="140" y="271"/>
                  </a:lnTo>
                  <a:lnTo>
                    <a:pt x="140" y="279"/>
                  </a:lnTo>
                  <a:lnTo>
                    <a:pt x="140" y="287"/>
                  </a:lnTo>
                  <a:lnTo>
                    <a:pt x="136" y="296"/>
                  </a:lnTo>
                  <a:lnTo>
                    <a:pt x="136" y="304"/>
                  </a:lnTo>
                  <a:lnTo>
                    <a:pt x="136" y="312"/>
                  </a:lnTo>
                  <a:lnTo>
                    <a:pt x="136" y="320"/>
                  </a:lnTo>
                  <a:lnTo>
                    <a:pt x="136" y="328"/>
                  </a:lnTo>
                  <a:lnTo>
                    <a:pt x="136" y="337"/>
                  </a:lnTo>
                  <a:lnTo>
                    <a:pt x="132" y="345"/>
                  </a:lnTo>
                  <a:lnTo>
                    <a:pt x="132" y="353"/>
                  </a:lnTo>
                  <a:lnTo>
                    <a:pt x="128" y="361"/>
                  </a:lnTo>
                  <a:lnTo>
                    <a:pt x="128" y="370"/>
                  </a:lnTo>
                  <a:lnTo>
                    <a:pt x="128" y="378"/>
                  </a:lnTo>
                  <a:lnTo>
                    <a:pt x="128" y="386"/>
                  </a:lnTo>
                  <a:lnTo>
                    <a:pt x="124" y="394"/>
                  </a:lnTo>
                  <a:lnTo>
                    <a:pt x="121" y="402"/>
                  </a:lnTo>
                  <a:lnTo>
                    <a:pt x="117" y="411"/>
                  </a:lnTo>
                  <a:lnTo>
                    <a:pt x="117" y="419"/>
                  </a:lnTo>
                </a:path>
              </a:pathLst>
            </a:custGeom>
            <a:solidFill>
              <a:srgbClr val="FF6600"/>
            </a:solidFill>
            <a:ln w="25400" cap="rnd">
              <a:solidFill>
                <a:srgbClr val="F35B1B"/>
              </a:solidFill>
              <a:round/>
              <a:headEnd/>
              <a:tailEnd/>
            </a:ln>
          </p:spPr>
          <p:txBody>
            <a:bodyPr/>
            <a:lstStyle/>
            <a:p>
              <a:pPr algn="r" eaLnBrk="0" hangingPunct="0"/>
              <a:endParaRPr lang="en-US" sz="4400" b="1" dirty="0">
                <a:solidFill>
                  <a:srgbClr val="0000FF"/>
                </a:solidFill>
                <a:latin typeface="Arial" panose="020B0604020202020204" pitchFamily="34" charset="0"/>
              </a:endParaRPr>
            </a:p>
          </p:txBody>
        </p:sp>
        <p:sp>
          <p:nvSpPr>
            <p:cNvPr id="25857" name="Freeform 289"/>
            <p:cNvSpPr>
              <a:spLocks/>
            </p:cNvSpPr>
            <p:nvPr/>
          </p:nvSpPr>
          <p:spPr bwMode="auto">
            <a:xfrm>
              <a:off x="2266" y="1693"/>
              <a:ext cx="145" cy="292"/>
            </a:xfrm>
            <a:custGeom>
              <a:avLst/>
              <a:gdLst>
                <a:gd name="T0" fmla="*/ 24 w 145"/>
                <a:gd name="T1" fmla="*/ 285 h 292"/>
                <a:gd name="T2" fmla="*/ 28 w 145"/>
                <a:gd name="T3" fmla="*/ 274 h 292"/>
                <a:gd name="T4" fmla="*/ 44 w 145"/>
                <a:gd name="T5" fmla="*/ 263 h 292"/>
                <a:gd name="T6" fmla="*/ 60 w 145"/>
                <a:gd name="T7" fmla="*/ 249 h 292"/>
                <a:gd name="T8" fmla="*/ 72 w 145"/>
                <a:gd name="T9" fmla="*/ 238 h 292"/>
                <a:gd name="T10" fmla="*/ 84 w 145"/>
                <a:gd name="T11" fmla="*/ 229 h 292"/>
                <a:gd name="T12" fmla="*/ 96 w 145"/>
                <a:gd name="T13" fmla="*/ 221 h 292"/>
                <a:gd name="T14" fmla="*/ 108 w 145"/>
                <a:gd name="T15" fmla="*/ 210 h 292"/>
                <a:gd name="T16" fmla="*/ 120 w 145"/>
                <a:gd name="T17" fmla="*/ 201 h 292"/>
                <a:gd name="T18" fmla="*/ 128 w 145"/>
                <a:gd name="T19" fmla="*/ 190 h 292"/>
                <a:gd name="T20" fmla="*/ 132 w 145"/>
                <a:gd name="T21" fmla="*/ 179 h 292"/>
                <a:gd name="T22" fmla="*/ 140 w 145"/>
                <a:gd name="T23" fmla="*/ 168 h 292"/>
                <a:gd name="T24" fmla="*/ 144 w 145"/>
                <a:gd name="T25" fmla="*/ 157 h 292"/>
                <a:gd name="T26" fmla="*/ 140 w 145"/>
                <a:gd name="T27" fmla="*/ 146 h 292"/>
                <a:gd name="T28" fmla="*/ 136 w 145"/>
                <a:gd name="T29" fmla="*/ 134 h 292"/>
                <a:gd name="T30" fmla="*/ 128 w 145"/>
                <a:gd name="T31" fmla="*/ 120 h 292"/>
                <a:gd name="T32" fmla="*/ 124 w 145"/>
                <a:gd name="T33" fmla="*/ 109 h 292"/>
                <a:gd name="T34" fmla="*/ 120 w 145"/>
                <a:gd name="T35" fmla="*/ 92 h 292"/>
                <a:gd name="T36" fmla="*/ 116 w 145"/>
                <a:gd name="T37" fmla="*/ 78 h 292"/>
                <a:gd name="T38" fmla="*/ 108 w 145"/>
                <a:gd name="T39" fmla="*/ 67 h 292"/>
                <a:gd name="T40" fmla="*/ 104 w 145"/>
                <a:gd name="T41" fmla="*/ 56 h 292"/>
                <a:gd name="T42" fmla="*/ 100 w 145"/>
                <a:gd name="T43" fmla="*/ 45 h 292"/>
                <a:gd name="T44" fmla="*/ 96 w 145"/>
                <a:gd name="T45" fmla="*/ 34 h 292"/>
                <a:gd name="T46" fmla="*/ 92 w 145"/>
                <a:gd name="T47" fmla="*/ 22 h 292"/>
                <a:gd name="T48" fmla="*/ 84 w 145"/>
                <a:gd name="T49" fmla="*/ 11 h 292"/>
                <a:gd name="T50" fmla="*/ 80 w 145"/>
                <a:gd name="T51" fmla="*/ 0 h 292"/>
                <a:gd name="T52" fmla="*/ 76 w 145"/>
                <a:gd name="T53" fmla="*/ 11 h 292"/>
                <a:gd name="T54" fmla="*/ 76 w 145"/>
                <a:gd name="T55" fmla="*/ 22 h 292"/>
                <a:gd name="T56" fmla="*/ 76 w 145"/>
                <a:gd name="T57" fmla="*/ 34 h 292"/>
                <a:gd name="T58" fmla="*/ 72 w 145"/>
                <a:gd name="T59" fmla="*/ 45 h 292"/>
                <a:gd name="T60" fmla="*/ 64 w 145"/>
                <a:gd name="T61" fmla="*/ 56 h 292"/>
                <a:gd name="T62" fmla="*/ 56 w 145"/>
                <a:gd name="T63" fmla="*/ 67 h 292"/>
                <a:gd name="T64" fmla="*/ 44 w 145"/>
                <a:gd name="T65" fmla="*/ 78 h 292"/>
                <a:gd name="T66" fmla="*/ 32 w 145"/>
                <a:gd name="T67" fmla="*/ 90 h 292"/>
                <a:gd name="T68" fmla="*/ 24 w 145"/>
                <a:gd name="T69" fmla="*/ 101 h 292"/>
                <a:gd name="T70" fmla="*/ 16 w 145"/>
                <a:gd name="T71" fmla="*/ 112 h 292"/>
                <a:gd name="T72" fmla="*/ 8 w 145"/>
                <a:gd name="T73" fmla="*/ 123 h 292"/>
                <a:gd name="T74" fmla="*/ 4 w 145"/>
                <a:gd name="T75" fmla="*/ 134 h 292"/>
                <a:gd name="T76" fmla="*/ 0 w 145"/>
                <a:gd name="T77" fmla="*/ 146 h 292"/>
                <a:gd name="T78" fmla="*/ 0 w 145"/>
                <a:gd name="T79" fmla="*/ 157 h 292"/>
                <a:gd name="T80" fmla="*/ 0 w 145"/>
                <a:gd name="T81" fmla="*/ 168 h 292"/>
                <a:gd name="T82" fmla="*/ 0 w 145"/>
                <a:gd name="T83" fmla="*/ 179 h 292"/>
                <a:gd name="T84" fmla="*/ 0 w 145"/>
                <a:gd name="T85" fmla="*/ 190 h 292"/>
                <a:gd name="T86" fmla="*/ 4 w 145"/>
                <a:gd name="T87" fmla="*/ 201 h 292"/>
                <a:gd name="T88" fmla="*/ 4 w 145"/>
                <a:gd name="T89" fmla="*/ 213 h 292"/>
                <a:gd name="T90" fmla="*/ 4 w 145"/>
                <a:gd name="T91" fmla="*/ 224 h 292"/>
                <a:gd name="T92" fmla="*/ 8 w 145"/>
                <a:gd name="T93" fmla="*/ 235 h 292"/>
                <a:gd name="T94" fmla="*/ 12 w 145"/>
                <a:gd name="T95" fmla="*/ 246 h 292"/>
                <a:gd name="T96" fmla="*/ 12 w 145"/>
                <a:gd name="T97" fmla="*/ 257 h 292"/>
                <a:gd name="T98" fmla="*/ 16 w 145"/>
                <a:gd name="T99" fmla="*/ 269 h 292"/>
                <a:gd name="T100" fmla="*/ 24 w 145"/>
                <a:gd name="T101" fmla="*/ 280 h 29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145"/>
                <a:gd name="T154" fmla="*/ 0 h 292"/>
                <a:gd name="T155" fmla="*/ 145 w 145"/>
                <a:gd name="T156" fmla="*/ 292 h 292"/>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145" h="292">
                  <a:moveTo>
                    <a:pt x="24" y="291"/>
                  </a:moveTo>
                  <a:lnTo>
                    <a:pt x="24" y="285"/>
                  </a:lnTo>
                  <a:lnTo>
                    <a:pt x="24" y="280"/>
                  </a:lnTo>
                  <a:lnTo>
                    <a:pt x="28" y="274"/>
                  </a:lnTo>
                  <a:lnTo>
                    <a:pt x="36" y="266"/>
                  </a:lnTo>
                  <a:lnTo>
                    <a:pt x="44" y="263"/>
                  </a:lnTo>
                  <a:lnTo>
                    <a:pt x="52" y="257"/>
                  </a:lnTo>
                  <a:lnTo>
                    <a:pt x="60" y="249"/>
                  </a:lnTo>
                  <a:lnTo>
                    <a:pt x="68" y="243"/>
                  </a:lnTo>
                  <a:lnTo>
                    <a:pt x="72" y="238"/>
                  </a:lnTo>
                  <a:lnTo>
                    <a:pt x="80" y="235"/>
                  </a:lnTo>
                  <a:lnTo>
                    <a:pt x="84" y="229"/>
                  </a:lnTo>
                  <a:lnTo>
                    <a:pt x="88" y="224"/>
                  </a:lnTo>
                  <a:lnTo>
                    <a:pt x="96" y="221"/>
                  </a:lnTo>
                  <a:lnTo>
                    <a:pt x="104" y="215"/>
                  </a:lnTo>
                  <a:lnTo>
                    <a:pt x="108" y="210"/>
                  </a:lnTo>
                  <a:lnTo>
                    <a:pt x="116" y="207"/>
                  </a:lnTo>
                  <a:lnTo>
                    <a:pt x="120" y="201"/>
                  </a:lnTo>
                  <a:lnTo>
                    <a:pt x="124" y="196"/>
                  </a:lnTo>
                  <a:lnTo>
                    <a:pt x="128" y="190"/>
                  </a:lnTo>
                  <a:lnTo>
                    <a:pt x="132" y="185"/>
                  </a:lnTo>
                  <a:lnTo>
                    <a:pt x="132" y="179"/>
                  </a:lnTo>
                  <a:lnTo>
                    <a:pt x="136" y="173"/>
                  </a:lnTo>
                  <a:lnTo>
                    <a:pt x="140" y="168"/>
                  </a:lnTo>
                  <a:lnTo>
                    <a:pt x="140" y="162"/>
                  </a:lnTo>
                  <a:lnTo>
                    <a:pt x="144" y="157"/>
                  </a:lnTo>
                  <a:lnTo>
                    <a:pt x="144" y="151"/>
                  </a:lnTo>
                  <a:lnTo>
                    <a:pt x="140" y="146"/>
                  </a:lnTo>
                  <a:lnTo>
                    <a:pt x="136" y="140"/>
                  </a:lnTo>
                  <a:lnTo>
                    <a:pt x="136" y="134"/>
                  </a:lnTo>
                  <a:lnTo>
                    <a:pt x="132" y="126"/>
                  </a:lnTo>
                  <a:lnTo>
                    <a:pt x="128" y="120"/>
                  </a:lnTo>
                  <a:lnTo>
                    <a:pt x="128" y="115"/>
                  </a:lnTo>
                  <a:lnTo>
                    <a:pt x="124" y="109"/>
                  </a:lnTo>
                  <a:lnTo>
                    <a:pt x="124" y="101"/>
                  </a:lnTo>
                  <a:lnTo>
                    <a:pt x="120" y="92"/>
                  </a:lnTo>
                  <a:lnTo>
                    <a:pt x="116" y="87"/>
                  </a:lnTo>
                  <a:lnTo>
                    <a:pt x="116" y="78"/>
                  </a:lnTo>
                  <a:lnTo>
                    <a:pt x="112" y="73"/>
                  </a:lnTo>
                  <a:lnTo>
                    <a:pt x="108" y="67"/>
                  </a:lnTo>
                  <a:lnTo>
                    <a:pt x="104" y="62"/>
                  </a:lnTo>
                  <a:lnTo>
                    <a:pt x="104" y="56"/>
                  </a:lnTo>
                  <a:lnTo>
                    <a:pt x="100" y="50"/>
                  </a:lnTo>
                  <a:lnTo>
                    <a:pt x="100" y="45"/>
                  </a:lnTo>
                  <a:lnTo>
                    <a:pt x="96" y="39"/>
                  </a:lnTo>
                  <a:lnTo>
                    <a:pt x="96" y="34"/>
                  </a:lnTo>
                  <a:lnTo>
                    <a:pt x="92" y="28"/>
                  </a:lnTo>
                  <a:lnTo>
                    <a:pt x="92" y="22"/>
                  </a:lnTo>
                  <a:lnTo>
                    <a:pt x="88" y="17"/>
                  </a:lnTo>
                  <a:lnTo>
                    <a:pt x="84" y="11"/>
                  </a:lnTo>
                  <a:lnTo>
                    <a:pt x="80" y="6"/>
                  </a:lnTo>
                  <a:lnTo>
                    <a:pt x="80" y="0"/>
                  </a:lnTo>
                  <a:lnTo>
                    <a:pt x="76" y="6"/>
                  </a:lnTo>
                  <a:lnTo>
                    <a:pt x="76" y="11"/>
                  </a:lnTo>
                  <a:lnTo>
                    <a:pt x="76" y="17"/>
                  </a:lnTo>
                  <a:lnTo>
                    <a:pt x="76" y="22"/>
                  </a:lnTo>
                  <a:lnTo>
                    <a:pt x="76" y="28"/>
                  </a:lnTo>
                  <a:lnTo>
                    <a:pt x="76" y="34"/>
                  </a:lnTo>
                  <a:lnTo>
                    <a:pt x="76" y="39"/>
                  </a:lnTo>
                  <a:lnTo>
                    <a:pt x="72" y="45"/>
                  </a:lnTo>
                  <a:lnTo>
                    <a:pt x="68" y="50"/>
                  </a:lnTo>
                  <a:lnTo>
                    <a:pt x="64" y="56"/>
                  </a:lnTo>
                  <a:lnTo>
                    <a:pt x="60" y="62"/>
                  </a:lnTo>
                  <a:lnTo>
                    <a:pt x="56" y="67"/>
                  </a:lnTo>
                  <a:lnTo>
                    <a:pt x="52" y="73"/>
                  </a:lnTo>
                  <a:lnTo>
                    <a:pt x="44" y="78"/>
                  </a:lnTo>
                  <a:lnTo>
                    <a:pt x="40" y="84"/>
                  </a:lnTo>
                  <a:lnTo>
                    <a:pt x="32" y="90"/>
                  </a:lnTo>
                  <a:lnTo>
                    <a:pt x="28" y="95"/>
                  </a:lnTo>
                  <a:lnTo>
                    <a:pt x="24" y="101"/>
                  </a:lnTo>
                  <a:lnTo>
                    <a:pt x="20" y="106"/>
                  </a:lnTo>
                  <a:lnTo>
                    <a:pt x="16" y="112"/>
                  </a:lnTo>
                  <a:lnTo>
                    <a:pt x="12" y="118"/>
                  </a:lnTo>
                  <a:lnTo>
                    <a:pt x="8" y="123"/>
                  </a:lnTo>
                  <a:lnTo>
                    <a:pt x="4" y="129"/>
                  </a:lnTo>
                  <a:lnTo>
                    <a:pt x="4" y="134"/>
                  </a:lnTo>
                  <a:lnTo>
                    <a:pt x="0" y="140"/>
                  </a:lnTo>
                  <a:lnTo>
                    <a:pt x="0" y="146"/>
                  </a:lnTo>
                  <a:lnTo>
                    <a:pt x="0" y="151"/>
                  </a:lnTo>
                  <a:lnTo>
                    <a:pt x="0" y="157"/>
                  </a:lnTo>
                  <a:lnTo>
                    <a:pt x="0" y="162"/>
                  </a:lnTo>
                  <a:lnTo>
                    <a:pt x="0" y="168"/>
                  </a:lnTo>
                  <a:lnTo>
                    <a:pt x="0" y="173"/>
                  </a:lnTo>
                  <a:lnTo>
                    <a:pt x="0" y="179"/>
                  </a:lnTo>
                  <a:lnTo>
                    <a:pt x="0" y="185"/>
                  </a:lnTo>
                  <a:lnTo>
                    <a:pt x="0" y="190"/>
                  </a:lnTo>
                  <a:lnTo>
                    <a:pt x="0" y="196"/>
                  </a:lnTo>
                  <a:lnTo>
                    <a:pt x="4" y="201"/>
                  </a:lnTo>
                  <a:lnTo>
                    <a:pt x="4" y="207"/>
                  </a:lnTo>
                  <a:lnTo>
                    <a:pt x="4" y="213"/>
                  </a:lnTo>
                  <a:lnTo>
                    <a:pt x="4" y="218"/>
                  </a:lnTo>
                  <a:lnTo>
                    <a:pt x="4" y="224"/>
                  </a:lnTo>
                  <a:lnTo>
                    <a:pt x="4" y="229"/>
                  </a:lnTo>
                  <a:lnTo>
                    <a:pt x="8" y="235"/>
                  </a:lnTo>
                  <a:lnTo>
                    <a:pt x="8" y="241"/>
                  </a:lnTo>
                  <a:lnTo>
                    <a:pt x="12" y="246"/>
                  </a:lnTo>
                  <a:lnTo>
                    <a:pt x="12" y="252"/>
                  </a:lnTo>
                  <a:lnTo>
                    <a:pt x="12" y="257"/>
                  </a:lnTo>
                  <a:lnTo>
                    <a:pt x="12" y="263"/>
                  </a:lnTo>
                  <a:lnTo>
                    <a:pt x="16" y="269"/>
                  </a:lnTo>
                  <a:lnTo>
                    <a:pt x="20" y="274"/>
                  </a:lnTo>
                  <a:lnTo>
                    <a:pt x="24" y="280"/>
                  </a:lnTo>
                  <a:lnTo>
                    <a:pt x="24" y="285"/>
                  </a:lnTo>
                </a:path>
              </a:pathLst>
            </a:custGeom>
            <a:solidFill>
              <a:srgbClr val="FF5008"/>
            </a:solidFill>
            <a:ln w="25400" cap="rnd">
              <a:solidFill>
                <a:srgbClr val="FE9B03"/>
              </a:solidFill>
              <a:round/>
              <a:headEnd/>
              <a:tailEnd/>
            </a:ln>
          </p:spPr>
          <p:txBody>
            <a:bodyPr/>
            <a:lstStyle/>
            <a:p>
              <a:pPr algn="r" eaLnBrk="0" hangingPunct="0"/>
              <a:endParaRPr lang="en-US" sz="4400" b="1" dirty="0">
                <a:solidFill>
                  <a:srgbClr val="0000FF"/>
                </a:solidFill>
                <a:latin typeface="Arial" panose="020B0604020202020204" pitchFamily="34" charset="0"/>
              </a:endParaRPr>
            </a:p>
          </p:txBody>
        </p:sp>
        <p:sp>
          <p:nvSpPr>
            <p:cNvPr id="25858" name="Freeform 290"/>
            <p:cNvSpPr>
              <a:spLocks/>
            </p:cNvSpPr>
            <p:nvPr/>
          </p:nvSpPr>
          <p:spPr bwMode="auto">
            <a:xfrm>
              <a:off x="2201" y="1586"/>
              <a:ext cx="232" cy="313"/>
            </a:xfrm>
            <a:custGeom>
              <a:avLst/>
              <a:gdLst>
                <a:gd name="T0" fmla="*/ 94 w 232"/>
                <a:gd name="T1" fmla="*/ 306 h 313"/>
                <a:gd name="T2" fmla="*/ 98 w 232"/>
                <a:gd name="T3" fmla="*/ 294 h 313"/>
                <a:gd name="T4" fmla="*/ 117 w 232"/>
                <a:gd name="T5" fmla="*/ 282 h 313"/>
                <a:gd name="T6" fmla="*/ 135 w 232"/>
                <a:gd name="T7" fmla="*/ 267 h 313"/>
                <a:gd name="T8" fmla="*/ 149 w 232"/>
                <a:gd name="T9" fmla="*/ 255 h 313"/>
                <a:gd name="T10" fmla="*/ 162 w 232"/>
                <a:gd name="T11" fmla="*/ 246 h 313"/>
                <a:gd name="T12" fmla="*/ 177 w 232"/>
                <a:gd name="T13" fmla="*/ 237 h 313"/>
                <a:gd name="T14" fmla="*/ 190 w 232"/>
                <a:gd name="T15" fmla="*/ 225 h 313"/>
                <a:gd name="T16" fmla="*/ 203 w 232"/>
                <a:gd name="T17" fmla="*/ 216 h 313"/>
                <a:gd name="T18" fmla="*/ 213 w 232"/>
                <a:gd name="T19" fmla="*/ 204 h 313"/>
                <a:gd name="T20" fmla="*/ 218 w 232"/>
                <a:gd name="T21" fmla="*/ 192 h 313"/>
                <a:gd name="T22" fmla="*/ 226 w 232"/>
                <a:gd name="T23" fmla="*/ 180 h 313"/>
                <a:gd name="T24" fmla="*/ 231 w 232"/>
                <a:gd name="T25" fmla="*/ 168 h 313"/>
                <a:gd name="T26" fmla="*/ 226 w 232"/>
                <a:gd name="T27" fmla="*/ 156 h 313"/>
                <a:gd name="T28" fmla="*/ 221 w 232"/>
                <a:gd name="T29" fmla="*/ 144 h 313"/>
                <a:gd name="T30" fmla="*/ 213 w 232"/>
                <a:gd name="T31" fmla="*/ 129 h 313"/>
                <a:gd name="T32" fmla="*/ 208 w 232"/>
                <a:gd name="T33" fmla="*/ 118 h 313"/>
                <a:gd name="T34" fmla="*/ 203 w 232"/>
                <a:gd name="T35" fmla="*/ 99 h 313"/>
                <a:gd name="T36" fmla="*/ 200 w 232"/>
                <a:gd name="T37" fmla="*/ 84 h 313"/>
                <a:gd name="T38" fmla="*/ 190 w 232"/>
                <a:gd name="T39" fmla="*/ 72 h 313"/>
                <a:gd name="T40" fmla="*/ 185 w 232"/>
                <a:gd name="T41" fmla="*/ 60 h 313"/>
                <a:gd name="T42" fmla="*/ 180 w 232"/>
                <a:gd name="T43" fmla="*/ 48 h 313"/>
                <a:gd name="T44" fmla="*/ 181 w 232"/>
                <a:gd name="T45" fmla="*/ 100 h 313"/>
                <a:gd name="T46" fmla="*/ 172 w 232"/>
                <a:gd name="T47" fmla="*/ 24 h 313"/>
                <a:gd name="T48" fmla="*/ 162 w 232"/>
                <a:gd name="T49" fmla="*/ 12 h 313"/>
                <a:gd name="T50" fmla="*/ 158 w 232"/>
                <a:gd name="T51" fmla="*/ 0 h 313"/>
                <a:gd name="T52" fmla="*/ 154 w 232"/>
                <a:gd name="T53" fmla="*/ 12 h 313"/>
                <a:gd name="T54" fmla="*/ 154 w 232"/>
                <a:gd name="T55" fmla="*/ 24 h 313"/>
                <a:gd name="T56" fmla="*/ 154 w 232"/>
                <a:gd name="T57" fmla="*/ 36 h 313"/>
                <a:gd name="T58" fmla="*/ 149 w 232"/>
                <a:gd name="T59" fmla="*/ 48 h 313"/>
                <a:gd name="T60" fmla="*/ 139 w 232"/>
                <a:gd name="T61" fmla="*/ 60 h 313"/>
                <a:gd name="T62" fmla="*/ 131 w 232"/>
                <a:gd name="T63" fmla="*/ 72 h 313"/>
                <a:gd name="T64" fmla="*/ 117 w 232"/>
                <a:gd name="T65" fmla="*/ 84 h 313"/>
                <a:gd name="T66" fmla="*/ 103 w 232"/>
                <a:gd name="T67" fmla="*/ 96 h 313"/>
                <a:gd name="T68" fmla="*/ 94 w 232"/>
                <a:gd name="T69" fmla="*/ 108 h 313"/>
                <a:gd name="T70" fmla="*/ 85 w 232"/>
                <a:gd name="T71" fmla="*/ 120 h 313"/>
                <a:gd name="T72" fmla="*/ 76 w 232"/>
                <a:gd name="T73" fmla="*/ 132 h 313"/>
                <a:gd name="T74" fmla="*/ 71 w 232"/>
                <a:gd name="T75" fmla="*/ 144 h 313"/>
                <a:gd name="T76" fmla="*/ 67 w 232"/>
                <a:gd name="T77" fmla="*/ 156 h 313"/>
                <a:gd name="T78" fmla="*/ 67 w 232"/>
                <a:gd name="T79" fmla="*/ 168 h 313"/>
                <a:gd name="T80" fmla="*/ 67 w 232"/>
                <a:gd name="T81" fmla="*/ 180 h 313"/>
                <a:gd name="T82" fmla="*/ 67 w 232"/>
                <a:gd name="T83" fmla="*/ 192 h 313"/>
                <a:gd name="T84" fmla="*/ 67 w 232"/>
                <a:gd name="T85" fmla="*/ 204 h 313"/>
                <a:gd name="T86" fmla="*/ 71 w 232"/>
                <a:gd name="T87" fmla="*/ 216 h 313"/>
                <a:gd name="T88" fmla="*/ 71 w 232"/>
                <a:gd name="T89" fmla="*/ 228 h 313"/>
                <a:gd name="T90" fmla="*/ 71 w 232"/>
                <a:gd name="T91" fmla="*/ 240 h 313"/>
                <a:gd name="T92" fmla="*/ 76 w 232"/>
                <a:gd name="T93" fmla="*/ 252 h 313"/>
                <a:gd name="T94" fmla="*/ 80 w 232"/>
                <a:gd name="T95" fmla="*/ 264 h 313"/>
                <a:gd name="T96" fmla="*/ 80 w 232"/>
                <a:gd name="T97" fmla="*/ 276 h 313"/>
                <a:gd name="T98" fmla="*/ 85 w 232"/>
                <a:gd name="T99" fmla="*/ 288 h 313"/>
                <a:gd name="T100" fmla="*/ 94 w 232"/>
                <a:gd name="T101" fmla="*/ 300 h 313"/>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232"/>
                <a:gd name="T154" fmla="*/ 0 h 313"/>
                <a:gd name="T155" fmla="*/ 232 w 232"/>
                <a:gd name="T156" fmla="*/ 313 h 313"/>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232" h="313">
                  <a:moveTo>
                    <a:pt x="94" y="312"/>
                  </a:moveTo>
                  <a:lnTo>
                    <a:pt x="94" y="306"/>
                  </a:lnTo>
                  <a:lnTo>
                    <a:pt x="94" y="300"/>
                  </a:lnTo>
                  <a:lnTo>
                    <a:pt x="98" y="294"/>
                  </a:lnTo>
                  <a:lnTo>
                    <a:pt x="108" y="285"/>
                  </a:lnTo>
                  <a:lnTo>
                    <a:pt x="117" y="282"/>
                  </a:lnTo>
                  <a:lnTo>
                    <a:pt x="0" y="276"/>
                  </a:lnTo>
                  <a:lnTo>
                    <a:pt x="135" y="267"/>
                  </a:lnTo>
                  <a:lnTo>
                    <a:pt x="144" y="261"/>
                  </a:lnTo>
                  <a:lnTo>
                    <a:pt x="149" y="255"/>
                  </a:lnTo>
                  <a:lnTo>
                    <a:pt x="158" y="252"/>
                  </a:lnTo>
                  <a:lnTo>
                    <a:pt x="162" y="246"/>
                  </a:lnTo>
                  <a:lnTo>
                    <a:pt x="167" y="240"/>
                  </a:lnTo>
                  <a:lnTo>
                    <a:pt x="177" y="237"/>
                  </a:lnTo>
                  <a:lnTo>
                    <a:pt x="185" y="231"/>
                  </a:lnTo>
                  <a:lnTo>
                    <a:pt x="190" y="225"/>
                  </a:lnTo>
                  <a:lnTo>
                    <a:pt x="200" y="222"/>
                  </a:lnTo>
                  <a:lnTo>
                    <a:pt x="203" y="216"/>
                  </a:lnTo>
                  <a:lnTo>
                    <a:pt x="208" y="210"/>
                  </a:lnTo>
                  <a:lnTo>
                    <a:pt x="213" y="204"/>
                  </a:lnTo>
                  <a:lnTo>
                    <a:pt x="218" y="198"/>
                  </a:lnTo>
                  <a:lnTo>
                    <a:pt x="218" y="192"/>
                  </a:lnTo>
                  <a:lnTo>
                    <a:pt x="221" y="186"/>
                  </a:lnTo>
                  <a:lnTo>
                    <a:pt x="226" y="180"/>
                  </a:lnTo>
                  <a:lnTo>
                    <a:pt x="226" y="174"/>
                  </a:lnTo>
                  <a:lnTo>
                    <a:pt x="231" y="168"/>
                  </a:lnTo>
                  <a:lnTo>
                    <a:pt x="231" y="162"/>
                  </a:lnTo>
                  <a:lnTo>
                    <a:pt x="226" y="156"/>
                  </a:lnTo>
                  <a:lnTo>
                    <a:pt x="221" y="150"/>
                  </a:lnTo>
                  <a:lnTo>
                    <a:pt x="221" y="144"/>
                  </a:lnTo>
                  <a:lnTo>
                    <a:pt x="218" y="135"/>
                  </a:lnTo>
                  <a:lnTo>
                    <a:pt x="213" y="129"/>
                  </a:lnTo>
                  <a:lnTo>
                    <a:pt x="213" y="123"/>
                  </a:lnTo>
                  <a:lnTo>
                    <a:pt x="208" y="118"/>
                  </a:lnTo>
                  <a:lnTo>
                    <a:pt x="208" y="108"/>
                  </a:lnTo>
                  <a:lnTo>
                    <a:pt x="203" y="99"/>
                  </a:lnTo>
                  <a:lnTo>
                    <a:pt x="200" y="93"/>
                  </a:lnTo>
                  <a:lnTo>
                    <a:pt x="200" y="84"/>
                  </a:lnTo>
                  <a:lnTo>
                    <a:pt x="195" y="78"/>
                  </a:lnTo>
                  <a:lnTo>
                    <a:pt x="190" y="72"/>
                  </a:lnTo>
                  <a:lnTo>
                    <a:pt x="185" y="66"/>
                  </a:lnTo>
                  <a:lnTo>
                    <a:pt x="185" y="60"/>
                  </a:lnTo>
                  <a:lnTo>
                    <a:pt x="180" y="54"/>
                  </a:lnTo>
                  <a:lnTo>
                    <a:pt x="180" y="48"/>
                  </a:lnTo>
                  <a:lnTo>
                    <a:pt x="177" y="42"/>
                  </a:lnTo>
                  <a:lnTo>
                    <a:pt x="181" y="100"/>
                  </a:lnTo>
                  <a:lnTo>
                    <a:pt x="172" y="30"/>
                  </a:lnTo>
                  <a:lnTo>
                    <a:pt x="172" y="24"/>
                  </a:lnTo>
                  <a:lnTo>
                    <a:pt x="167" y="18"/>
                  </a:lnTo>
                  <a:lnTo>
                    <a:pt x="162" y="12"/>
                  </a:lnTo>
                  <a:lnTo>
                    <a:pt x="158" y="6"/>
                  </a:lnTo>
                  <a:lnTo>
                    <a:pt x="158" y="0"/>
                  </a:lnTo>
                  <a:lnTo>
                    <a:pt x="100" y="122"/>
                  </a:lnTo>
                  <a:lnTo>
                    <a:pt x="154" y="12"/>
                  </a:lnTo>
                  <a:lnTo>
                    <a:pt x="154" y="18"/>
                  </a:lnTo>
                  <a:lnTo>
                    <a:pt x="154" y="24"/>
                  </a:lnTo>
                  <a:lnTo>
                    <a:pt x="154" y="30"/>
                  </a:lnTo>
                  <a:lnTo>
                    <a:pt x="154" y="36"/>
                  </a:lnTo>
                  <a:lnTo>
                    <a:pt x="154" y="42"/>
                  </a:lnTo>
                  <a:lnTo>
                    <a:pt x="149" y="48"/>
                  </a:lnTo>
                  <a:lnTo>
                    <a:pt x="144" y="54"/>
                  </a:lnTo>
                  <a:lnTo>
                    <a:pt x="139" y="60"/>
                  </a:lnTo>
                  <a:lnTo>
                    <a:pt x="135" y="66"/>
                  </a:lnTo>
                  <a:lnTo>
                    <a:pt x="131" y="72"/>
                  </a:lnTo>
                  <a:lnTo>
                    <a:pt x="126" y="78"/>
                  </a:lnTo>
                  <a:lnTo>
                    <a:pt x="117" y="84"/>
                  </a:lnTo>
                  <a:lnTo>
                    <a:pt x="112" y="90"/>
                  </a:lnTo>
                  <a:lnTo>
                    <a:pt x="103" y="96"/>
                  </a:lnTo>
                  <a:lnTo>
                    <a:pt x="98" y="102"/>
                  </a:lnTo>
                  <a:lnTo>
                    <a:pt x="94" y="108"/>
                  </a:lnTo>
                  <a:lnTo>
                    <a:pt x="89" y="114"/>
                  </a:lnTo>
                  <a:lnTo>
                    <a:pt x="85" y="120"/>
                  </a:lnTo>
                  <a:lnTo>
                    <a:pt x="80" y="126"/>
                  </a:lnTo>
                  <a:lnTo>
                    <a:pt x="76" y="132"/>
                  </a:lnTo>
                  <a:lnTo>
                    <a:pt x="71" y="138"/>
                  </a:lnTo>
                  <a:lnTo>
                    <a:pt x="71" y="144"/>
                  </a:lnTo>
                  <a:lnTo>
                    <a:pt x="67" y="150"/>
                  </a:lnTo>
                  <a:lnTo>
                    <a:pt x="67" y="156"/>
                  </a:lnTo>
                  <a:lnTo>
                    <a:pt x="67" y="162"/>
                  </a:lnTo>
                  <a:lnTo>
                    <a:pt x="67" y="168"/>
                  </a:lnTo>
                  <a:lnTo>
                    <a:pt x="67" y="174"/>
                  </a:lnTo>
                  <a:lnTo>
                    <a:pt x="67" y="180"/>
                  </a:lnTo>
                  <a:lnTo>
                    <a:pt x="67" y="186"/>
                  </a:lnTo>
                  <a:lnTo>
                    <a:pt x="67" y="192"/>
                  </a:lnTo>
                  <a:lnTo>
                    <a:pt x="67" y="198"/>
                  </a:lnTo>
                  <a:lnTo>
                    <a:pt x="67" y="204"/>
                  </a:lnTo>
                  <a:lnTo>
                    <a:pt x="67" y="210"/>
                  </a:lnTo>
                  <a:lnTo>
                    <a:pt x="71" y="216"/>
                  </a:lnTo>
                  <a:lnTo>
                    <a:pt x="71" y="222"/>
                  </a:lnTo>
                  <a:lnTo>
                    <a:pt x="71" y="228"/>
                  </a:lnTo>
                  <a:lnTo>
                    <a:pt x="71" y="234"/>
                  </a:lnTo>
                  <a:lnTo>
                    <a:pt x="71" y="240"/>
                  </a:lnTo>
                  <a:lnTo>
                    <a:pt x="71" y="246"/>
                  </a:lnTo>
                  <a:lnTo>
                    <a:pt x="76" y="252"/>
                  </a:lnTo>
                  <a:lnTo>
                    <a:pt x="76" y="258"/>
                  </a:lnTo>
                  <a:lnTo>
                    <a:pt x="80" y="264"/>
                  </a:lnTo>
                  <a:lnTo>
                    <a:pt x="80" y="270"/>
                  </a:lnTo>
                  <a:lnTo>
                    <a:pt x="80" y="276"/>
                  </a:lnTo>
                  <a:lnTo>
                    <a:pt x="80" y="282"/>
                  </a:lnTo>
                  <a:lnTo>
                    <a:pt x="85" y="288"/>
                  </a:lnTo>
                  <a:lnTo>
                    <a:pt x="89" y="294"/>
                  </a:lnTo>
                  <a:lnTo>
                    <a:pt x="94" y="300"/>
                  </a:lnTo>
                  <a:lnTo>
                    <a:pt x="94" y="306"/>
                  </a:lnTo>
                </a:path>
              </a:pathLst>
            </a:custGeom>
            <a:solidFill>
              <a:srgbClr val="FF6600"/>
            </a:solidFill>
            <a:ln w="25400" cap="rnd">
              <a:solidFill>
                <a:srgbClr val="FAFD00"/>
              </a:solidFill>
              <a:round/>
              <a:headEnd/>
              <a:tailEnd/>
            </a:ln>
          </p:spPr>
          <p:txBody>
            <a:bodyPr/>
            <a:lstStyle/>
            <a:p>
              <a:pPr algn="r" eaLnBrk="0" hangingPunct="0"/>
              <a:endParaRPr lang="en-US" sz="4400" b="1" dirty="0">
                <a:solidFill>
                  <a:srgbClr val="0000FF"/>
                </a:solidFill>
                <a:latin typeface="Arial" panose="020B0604020202020204" pitchFamily="34" charset="0"/>
              </a:endParaRPr>
            </a:p>
          </p:txBody>
        </p:sp>
        <p:sp>
          <p:nvSpPr>
            <p:cNvPr id="25859" name="Freeform 291"/>
            <p:cNvSpPr>
              <a:spLocks/>
            </p:cNvSpPr>
            <p:nvPr/>
          </p:nvSpPr>
          <p:spPr bwMode="auto">
            <a:xfrm>
              <a:off x="2280" y="1681"/>
              <a:ext cx="189" cy="291"/>
            </a:xfrm>
            <a:custGeom>
              <a:avLst/>
              <a:gdLst>
                <a:gd name="T0" fmla="*/ 31 w 189"/>
                <a:gd name="T1" fmla="*/ 284 h 291"/>
                <a:gd name="T2" fmla="*/ 37 w 189"/>
                <a:gd name="T3" fmla="*/ 273 h 291"/>
                <a:gd name="T4" fmla="*/ 57 w 189"/>
                <a:gd name="T5" fmla="*/ 262 h 291"/>
                <a:gd name="T6" fmla="*/ 78 w 189"/>
                <a:gd name="T7" fmla="*/ 248 h 291"/>
                <a:gd name="T8" fmla="*/ 94 w 189"/>
                <a:gd name="T9" fmla="*/ 237 h 291"/>
                <a:gd name="T10" fmla="*/ 110 w 189"/>
                <a:gd name="T11" fmla="*/ 229 h 291"/>
                <a:gd name="T12" fmla="*/ 125 w 189"/>
                <a:gd name="T13" fmla="*/ 220 h 291"/>
                <a:gd name="T14" fmla="*/ 141 w 189"/>
                <a:gd name="T15" fmla="*/ 209 h 291"/>
                <a:gd name="T16" fmla="*/ 157 w 189"/>
                <a:gd name="T17" fmla="*/ 201 h 291"/>
                <a:gd name="T18" fmla="*/ 167 w 189"/>
                <a:gd name="T19" fmla="*/ 190 h 291"/>
                <a:gd name="T20" fmla="*/ 172 w 189"/>
                <a:gd name="T21" fmla="*/ 178 h 291"/>
                <a:gd name="T22" fmla="*/ 183 w 189"/>
                <a:gd name="T23" fmla="*/ 167 h 291"/>
                <a:gd name="T24" fmla="*/ 188 w 189"/>
                <a:gd name="T25" fmla="*/ 156 h 291"/>
                <a:gd name="T26" fmla="*/ 183 w 189"/>
                <a:gd name="T27" fmla="*/ 145 h 291"/>
                <a:gd name="T28" fmla="*/ 178 w 189"/>
                <a:gd name="T29" fmla="*/ 134 h 291"/>
                <a:gd name="T30" fmla="*/ 167 w 189"/>
                <a:gd name="T31" fmla="*/ 120 h 291"/>
                <a:gd name="T32" fmla="*/ 162 w 189"/>
                <a:gd name="T33" fmla="*/ 109 h 291"/>
                <a:gd name="T34" fmla="*/ 157 w 189"/>
                <a:gd name="T35" fmla="*/ 92 h 291"/>
                <a:gd name="T36" fmla="*/ 151 w 189"/>
                <a:gd name="T37" fmla="*/ 78 h 291"/>
                <a:gd name="T38" fmla="*/ 141 w 189"/>
                <a:gd name="T39" fmla="*/ 67 h 291"/>
                <a:gd name="T40" fmla="*/ 136 w 189"/>
                <a:gd name="T41" fmla="*/ 56 h 291"/>
                <a:gd name="T42" fmla="*/ 131 w 189"/>
                <a:gd name="T43" fmla="*/ 45 h 291"/>
                <a:gd name="T44" fmla="*/ 125 w 189"/>
                <a:gd name="T45" fmla="*/ 33 h 291"/>
                <a:gd name="T46" fmla="*/ 120 w 189"/>
                <a:gd name="T47" fmla="*/ 22 h 291"/>
                <a:gd name="T48" fmla="*/ 110 w 189"/>
                <a:gd name="T49" fmla="*/ 11 h 291"/>
                <a:gd name="T50" fmla="*/ 104 w 189"/>
                <a:gd name="T51" fmla="*/ 0 h 291"/>
                <a:gd name="T52" fmla="*/ 99 w 189"/>
                <a:gd name="T53" fmla="*/ 11 h 291"/>
                <a:gd name="T54" fmla="*/ 99 w 189"/>
                <a:gd name="T55" fmla="*/ 22 h 291"/>
                <a:gd name="T56" fmla="*/ 99 w 189"/>
                <a:gd name="T57" fmla="*/ 33 h 291"/>
                <a:gd name="T58" fmla="*/ 94 w 189"/>
                <a:gd name="T59" fmla="*/ 45 h 291"/>
                <a:gd name="T60" fmla="*/ 84 w 189"/>
                <a:gd name="T61" fmla="*/ 56 h 291"/>
                <a:gd name="T62" fmla="*/ 73 w 189"/>
                <a:gd name="T63" fmla="*/ 67 h 291"/>
                <a:gd name="T64" fmla="*/ 57 w 189"/>
                <a:gd name="T65" fmla="*/ 78 h 291"/>
                <a:gd name="T66" fmla="*/ 42 w 189"/>
                <a:gd name="T67" fmla="*/ 89 h 291"/>
                <a:gd name="T68" fmla="*/ 31 w 189"/>
                <a:gd name="T69" fmla="*/ 100 h 291"/>
                <a:gd name="T70" fmla="*/ 21 w 189"/>
                <a:gd name="T71" fmla="*/ 112 h 291"/>
                <a:gd name="T72" fmla="*/ 10 w 189"/>
                <a:gd name="T73" fmla="*/ 123 h 291"/>
                <a:gd name="T74" fmla="*/ 5 w 189"/>
                <a:gd name="T75" fmla="*/ 134 h 291"/>
                <a:gd name="T76" fmla="*/ 0 w 189"/>
                <a:gd name="T77" fmla="*/ 145 h 291"/>
                <a:gd name="T78" fmla="*/ 0 w 189"/>
                <a:gd name="T79" fmla="*/ 156 h 291"/>
                <a:gd name="T80" fmla="*/ 0 w 189"/>
                <a:gd name="T81" fmla="*/ 167 h 291"/>
                <a:gd name="T82" fmla="*/ 0 w 189"/>
                <a:gd name="T83" fmla="*/ 178 h 291"/>
                <a:gd name="T84" fmla="*/ 0 w 189"/>
                <a:gd name="T85" fmla="*/ 190 h 291"/>
                <a:gd name="T86" fmla="*/ 5 w 189"/>
                <a:gd name="T87" fmla="*/ 201 h 291"/>
                <a:gd name="T88" fmla="*/ 5 w 189"/>
                <a:gd name="T89" fmla="*/ 212 h 291"/>
                <a:gd name="T90" fmla="*/ 5 w 189"/>
                <a:gd name="T91" fmla="*/ 223 h 291"/>
                <a:gd name="T92" fmla="*/ 10 w 189"/>
                <a:gd name="T93" fmla="*/ 234 h 291"/>
                <a:gd name="T94" fmla="*/ 16 w 189"/>
                <a:gd name="T95" fmla="*/ 245 h 291"/>
                <a:gd name="T96" fmla="*/ 16 w 189"/>
                <a:gd name="T97" fmla="*/ 257 h 291"/>
                <a:gd name="T98" fmla="*/ 21 w 189"/>
                <a:gd name="T99" fmla="*/ 268 h 291"/>
                <a:gd name="T100" fmla="*/ 31 w 189"/>
                <a:gd name="T101" fmla="*/ 279 h 291"/>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189"/>
                <a:gd name="T154" fmla="*/ 0 h 291"/>
                <a:gd name="T155" fmla="*/ 189 w 189"/>
                <a:gd name="T156" fmla="*/ 291 h 291"/>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189" h="291">
                  <a:moveTo>
                    <a:pt x="31" y="290"/>
                  </a:moveTo>
                  <a:lnTo>
                    <a:pt x="31" y="284"/>
                  </a:lnTo>
                  <a:lnTo>
                    <a:pt x="31" y="279"/>
                  </a:lnTo>
                  <a:lnTo>
                    <a:pt x="37" y="273"/>
                  </a:lnTo>
                  <a:lnTo>
                    <a:pt x="47" y="265"/>
                  </a:lnTo>
                  <a:lnTo>
                    <a:pt x="57" y="262"/>
                  </a:lnTo>
                  <a:lnTo>
                    <a:pt x="68" y="257"/>
                  </a:lnTo>
                  <a:lnTo>
                    <a:pt x="78" y="248"/>
                  </a:lnTo>
                  <a:lnTo>
                    <a:pt x="89" y="243"/>
                  </a:lnTo>
                  <a:lnTo>
                    <a:pt x="94" y="237"/>
                  </a:lnTo>
                  <a:lnTo>
                    <a:pt x="104" y="234"/>
                  </a:lnTo>
                  <a:lnTo>
                    <a:pt x="110" y="229"/>
                  </a:lnTo>
                  <a:lnTo>
                    <a:pt x="115" y="223"/>
                  </a:lnTo>
                  <a:lnTo>
                    <a:pt x="125" y="220"/>
                  </a:lnTo>
                  <a:lnTo>
                    <a:pt x="136" y="215"/>
                  </a:lnTo>
                  <a:lnTo>
                    <a:pt x="141" y="209"/>
                  </a:lnTo>
                  <a:lnTo>
                    <a:pt x="151" y="206"/>
                  </a:lnTo>
                  <a:lnTo>
                    <a:pt x="157" y="201"/>
                  </a:lnTo>
                  <a:lnTo>
                    <a:pt x="162" y="195"/>
                  </a:lnTo>
                  <a:lnTo>
                    <a:pt x="167" y="190"/>
                  </a:lnTo>
                  <a:lnTo>
                    <a:pt x="172" y="184"/>
                  </a:lnTo>
                  <a:lnTo>
                    <a:pt x="172" y="178"/>
                  </a:lnTo>
                  <a:lnTo>
                    <a:pt x="178" y="173"/>
                  </a:lnTo>
                  <a:lnTo>
                    <a:pt x="183" y="167"/>
                  </a:lnTo>
                  <a:lnTo>
                    <a:pt x="183" y="162"/>
                  </a:lnTo>
                  <a:lnTo>
                    <a:pt x="188" y="156"/>
                  </a:lnTo>
                  <a:lnTo>
                    <a:pt x="188" y="151"/>
                  </a:lnTo>
                  <a:lnTo>
                    <a:pt x="183" y="145"/>
                  </a:lnTo>
                  <a:lnTo>
                    <a:pt x="178" y="139"/>
                  </a:lnTo>
                  <a:lnTo>
                    <a:pt x="178" y="134"/>
                  </a:lnTo>
                  <a:lnTo>
                    <a:pt x="172" y="125"/>
                  </a:lnTo>
                  <a:lnTo>
                    <a:pt x="167" y="120"/>
                  </a:lnTo>
                  <a:lnTo>
                    <a:pt x="167" y="114"/>
                  </a:lnTo>
                  <a:lnTo>
                    <a:pt x="162" y="109"/>
                  </a:lnTo>
                  <a:lnTo>
                    <a:pt x="162" y="100"/>
                  </a:lnTo>
                  <a:lnTo>
                    <a:pt x="157" y="92"/>
                  </a:lnTo>
                  <a:lnTo>
                    <a:pt x="151" y="86"/>
                  </a:lnTo>
                  <a:lnTo>
                    <a:pt x="151" y="78"/>
                  </a:lnTo>
                  <a:lnTo>
                    <a:pt x="146" y="73"/>
                  </a:lnTo>
                  <a:lnTo>
                    <a:pt x="141" y="67"/>
                  </a:lnTo>
                  <a:lnTo>
                    <a:pt x="136" y="61"/>
                  </a:lnTo>
                  <a:lnTo>
                    <a:pt x="136" y="56"/>
                  </a:lnTo>
                  <a:lnTo>
                    <a:pt x="131" y="50"/>
                  </a:lnTo>
                  <a:lnTo>
                    <a:pt x="131" y="45"/>
                  </a:lnTo>
                  <a:lnTo>
                    <a:pt x="125" y="39"/>
                  </a:lnTo>
                  <a:lnTo>
                    <a:pt x="125" y="33"/>
                  </a:lnTo>
                  <a:lnTo>
                    <a:pt x="120" y="28"/>
                  </a:lnTo>
                  <a:lnTo>
                    <a:pt x="120" y="22"/>
                  </a:lnTo>
                  <a:lnTo>
                    <a:pt x="115" y="17"/>
                  </a:lnTo>
                  <a:lnTo>
                    <a:pt x="110" y="11"/>
                  </a:lnTo>
                  <a:lnTo>
                    <a:pt x="104" y="6"/>
                  </a:lnTo>
                  <a:lnTo>
                    <a:pt x="104" y="0"/>
                  </a:lnTo>
                  <a:lnTo>
                    <a:pt x="99" y="6"/>
                  </a:lnTo>
                  <a:lnTo>
                    <a:pt x="99" y="11"/>
                  </a:lnTo>
                  <a:lnTo>
                    <a:pt x="99" y="17"/>
                  </a:lnTo>
                  <a:lnTo>
                    <a:pt x="99" y="22"/>
                  </a:lnTo>
                  <a:lnTo>
                    <a:pt x="99" y="28"/>
                  </a:lnTo>
                  <a:lnTo>
                    <a:pt x="99" y="33"/>
                  </a:lnTo>
                  <a:lnTo>
                    <a:pt x="99" y="39"/>
                  </a:lnTo>
                  <a:lnTo>
                    <a:pt x="94" y="45"/>
                  </a:lnTo>
                  <a:lnTo>
                    <a:pt x="89" y="50"/>
                  </a:lnTo>
                  <a:lnTo>
                    <a:pt x="84" y="56"/>
                  </a:lnTo>
                  <a:lnTo>
                    <a:pt x="78" y="61"/>
                  </a:lnTo>
                  <a:lnTo>
                    <a:pt x="73" y="67"/>
                  </a:lnTo>
                  <a:lnTo>
                    <a:pt x="68" y="73"/>
                  </a:lnTo>
                  <a:lnTo>
                    <a:pt x="57" y="78"/>
                  </a:lnTo>
                  <a:lnTo>
                    <a:pt x="52" y="84"/>
                  </a:lnTo>
                  <a:lnTo>
                    <a:pt x="42" y="89"/>
                  </a:lnTo>
                  <a:lnTo>
                    <a:pt x="37" y="95"/>
                  </a:lnTo>
                  <a:lnTo>
                    <a:pt x="31" y="100"/>
                  </a:lnTo>
                  <a:lnTo>
                    <a:pt x="26" y="106"/>
                  </a:lnTo>
                  <a:lnTo>
                    <a:pt x="21" y="112"/>
                  </a:lnTo>
                  <a:lnTo>
                    <a:pt x="16" y="117"/>
                  </a:lnTo>
                  <a:lnTo>
                    <a:pt x="10" y="123"/>
                  </a:lnTo>
                  <a:lnTo>
                    <a:pt x="5" y="128"/>
                  </a:lnTo>
                  <a:lnTo>
                    <a:pt x="5" y="134"/>
                  </a:lnTo>
                  <a:lnTo>
                    <a:pt x="0" y="139"/>
                  </a:lnTo>
                  <a:lnTo>
                    <a:pt x="0" y="145"/>
                  </a:lnTo>
                  <a:lnTo>
                    <a:pt x="0" y="151"/>
                  </a:lnTo>
                  <a:lnTo>
                    <a:pt x="0" y="156"/>
                  </a:lnTo>
                  <a:lnTo>
                    <a:pt x="0" y="162"/>
                  </a:lnTo>
                  <a:lnTo>
                    <a:pt x="0" y="167"/>
                  </a:lnTo>
                  <a:lnTo>
                    <a:pt x="0" y="173"/>
                  </a:lnTo>
                  <a:lnTo>
                    <a:pt x="0" y="178"/>
                  </a:lnTo>
                  <a:lnTo>
                    <a:pt x="0" y="184"/>
                  </a:lnTo>
                  <a:lnTo>
                    <a:pt x="0" y="190"/>
                  </a:lnTo>
                  <a:lnTo>
                    <a:pt x="0" y="195"/>
                  </a:lnTo>
                  <a:lnTo>
                    <a:pt x="5" y="201"/>
                  </a:lnTo>
                  <a:lnTo>
                    <a:pt x="5" y="206"/>
                  </a:lnTo>
                  <a:lnTo>
                    <a:pt x="5" y="212"/>
                  </a:lnTo>
                  <a:lnTo>
                    <a:pt x="5" y="218"/>
                  </a:lnTo>
                  <a:lnTo>
                    <a:pt x="5" y="223"/>
                  </a:lnTo>
                  <a:lnTo>
                    <a:pt x="5" y="229"/>
                  </a:lnTo>
                  <a:lnTo>
                    <a:pt x="10" y="234"/>
                  </a:lnTo>
                  <a:lnTo>
                    <a:pt x="10" y="240"/>
                  </a:lnTo>
                  <a:lnTo>
                    <a:pt x="16" y="245"/>
                  </a:lnTo>
                  <a:lnTo>
                    <a:pt x="16" y="251"/>
                  </a:lnTo>
                  <a:lnTo>
                    <a:pt x="16" y="257"/>
                  </a:lnTo>
                  <a:lnTo>
                    <a:pt x="16" y="262"/>
                  </a:lnTo>
                  <a:lnTo>
                    <a:pt x="21" y="268"/>
                  </a:lnTo>
                  <a:lnTo>
                    <a:pt x="26" y="273"/>
                  </a:lnTo>
                  <a:lnTo>
                    <a:pt x="31" y="279"/>
                  </a:lnTo>
                  <a:lnTo>
                    <a:pt x="31" y="284"/>
                  </a:lnTo>
                </a:path>
              </a:pathLst>
            </a:custGeom>
            <a:solidFill>
              <a:srgbClr val="FF5008"/>
            </a:solidFill>
            <a:ln w="25400" cap="rnd">
              <a:solidFill>
                <a:srgbClr val="FE9B03"/>
              </a:solidFill>
              <a:round/>
              <a:headEnd/>
              <a:tailEnd/>
            </a:ln>
          </p:spPr>
          <p:txBody>
            <a:bodyPr/>
            <a:lstStyle/>
            <a:p>
              <a:pPr algn="r" eaLnBrk="0" hangingPunct="0"/>
              <a:endParaRPr lang="en-US" sz="4400" b="1" dirty="0">
                <a:solidFill>
                  <a:srgbClr val="0000FF"/>
                </a:solidFill>
                <a:latin typeface="Arial" panose="020B0604020202020204" pitchFamily="34" charset="0"/>
              </a:endParaRPr>
            </a:p>
          </p:txBody>
        </p:sp>
        <p:sp>
          <p:nvSpPr>
            <p:cNvPr id="25860" name="Freeform 292"/>
            <p:cNvSpPr>
              <a:spLocks/>
            </p:cNvSpPr>
            <p:nvPr/>
          </p:nvSpPr>
          <p:spPr bwMode="auto">
            <a:xfrm>
              <a:off x="2174" y="1633"/>
              <a:ext cx="170" cy="356"/>
            </a:xfrm>
            <a:custGeom>
              <a:avLst/>
              <a:gdLst>
                <a:gd name="T0" fmla="*/ 141 w 170"/>
                <a:gd name="T1" fmla="*/ 348 h 356"/>
                <a:gd name="T2" fmla="*/ 136 w 170"/>
                <a:gd name="T3" fmla="*/ 335 h 356"/>
                <a:gd name="T4" fmla="*/ 117 w 170"/>
                <a:gd name="T5" fmla="*/ 321 h 356"/>
                <a:gd name="T6" fmla="*/ 99 w 170"/>
                <a:gd name="T7" fmla="*/ 304 h 356"/>
                <a:gd name="T8" fmla="*/ 85 w 170"/>
                <a:gd name="T9" fmla="*/ 290 h 356"/>
                <a:gd name="T10" fmla="*/ 70 w 170"/>
                <a:gd name="T11" fmla="*/ 280 h 356"/>
                <a:gd name="T12" fmla="*/ 56 w 170"/>
                <a:gd name="T13" fmla="*/ 270 h 356"/>
                <a:gd name="T14" fmla="*/ 42 w 170"/>
                <a:gd name="T15" fmla="*/ 256 h 356"/>
                <a:gd name="T16" fmla="*/ 28 w 170"/>
                <a:gd name="T17" fmla="*/ 246 h 356"/>
                <a:gd name="T18" fmla="*/ 19 w 170"/>
                <a:gd name="T19" fmla="*/ 232 h 356"/>
                <a:gd name="T20" fmla="*/ 14 w 170"/>
                <a:gd name="T21" fmla="*/ 218 h 356"/>
                <a:gd name="T22" fmla="*/ 5 w 170"/>
                <a:gd name="T23" fmla="*/ 205 h 356"/>
                <a:gd name="T24" fmla="*/ 0 w 170"/>
                <a:gd name="T25" fmla="*/ 191 h 356"/>
                <a:gd name="T26" fmla="*/ 5 w 170"/>
                <a:gd name="T27" fmla="*/ 178 h 356"/>
                <a:gd name="T28" fmla="*/ 9 w 170"/>
                <a:gd name="T29" fmla="*/ 164 h 356"/>
                <a:gd name="T30" fmla="*/ 19 w 170"/>
                <a:gd name="T31" fmla="*/ 147 h 356"/>
                <a:gd name="T32" fmla="*/ 23 w 170"/>
                <a:gd name="T33" fmla="*/ 133 h 356"/>
                <a:gd name="T34" fmla="*/ 28 w 170"/>
                <a:gd name="T35" fmla="*/ 113 h 356"/>
                <a:gd name="T36" fmla="*/ 33 w 170"/>
                <a:gd name="T37" fmla="*/ 96 h 356"/>
                <a:gd name="T38" fmla="*/ 42 w 170"/>
                <a:gd name="T39" fmla="*/ 82 h 356"/>
                <a:gd name="T40" fmla="*/ 47 w 170"/>
                <a:gd name="T41" fmla="*/ 68 h 356"/>
                <a:gd name="T42" fmla="*/ 52 w 170"/>
                <a:gd name="T43" fmla="*/ 55 h 356"/>
                <a:gd name="T44" fmla="*/ 56 w 170"/>
                <a:gd name="T45" fmla="*/ 41 h 356"/>
                <a:gd name="T46" fmla="*/ 61 w 170"/>
                <a:gd name="T47" fmla="*/ 27 h 356"/>
                <a:gd name="T48" fmla="*/ 70 w 170"/>
                <a:gd name="T49" fmla="*/ 14 h 356"/>
                <a:gd name="T50" fmla="*/ 75 w 170"/>
                <a:gd name="T51" fmla="*/ 0 h 356"/>
                <a:gd name="T52" fmla="*/ 80 w 170"/>
                <a:gd name="T53" fmla="*/ 14 h 356"/>
                <a:gd name="T54" fmla="*/ 80 w 170"/>
                <a:gd name="T55" fmla="*/ 27 h 356"/>
                <a:gd name="T56" fmla="*/ 80 w 170"/>
                <a:gd name="T57" fmla="*/ 41 h 356"/>
                <a:gd name="T58" fmla="*/ 85 w 170"/>
                <a:gd name="T59" fmla="*/ 55 h 356"/>
                <a:gd name="T60" fmla="*/ 94 w 170"/>
                <a:gd name="T61" fmla="*/ 68 h 356"/>
                <a:gd name="T62" fmla="*/ 103 w 170"/>
                <a:gd name="T63" fmla="*/ 82 h 356"/>
                <a:gd name="T64" fmla="*/ 117 w 170"/>
                <a:gd name="T65" fmla="*/ 96 h 356"/>
                <a:gd name="T66" fmla="*/ 131 w 170"/>
                <a:gd name="T67" fmla="*/ 109 h 356"/>
                <a:gd name="T68" fmla="*/ 141 w 170"/>
                <a:gd name="T69" fmla="*/ 123 h 356"/>
                <a:gd name="T70" fmla="*/ 150 w 170"/>
                <a:gd name="T71" fmla="*/ 137 h 356"/>
                <a:gd name="T72" fmla="*/ 160 w 170"/>
                <a:gd name="T73" fmla="*/ 150 h 356"/>
                <a:gd name="T74" fmla="*/ 164 w 170"/>
                <a:gd name="T75" fmla="*/ 164 h 356"/>
                <a:gd name="T76" fmla="*/ 169 w 170"/>
                <a:gd name="T77" fmla="*/ 178 h 356"/>
                <a:gd name="T78" fmla="*/ 169 w 170"/>
                <a:gd name="T79" fmla="*/ 191 h 356"/>
                <a:gd name="T80" fmla="*/ 169 w 170"/>
                <a:gd name="T81" fmla="*/ 205 h 356"/>
                <a:gd name="T82" fmla="*/ 169 w 170"/>
                <a:gd name="T83" fmla="*/ 218 h 356"/>
                <a:gd name="T84" fmla="*/ 169 w 170"/>
                <a:gd name="T85" fmla="*/ 232 h 356"/>
                <a:gd name="T86" fmla="*/ 164 w 170"/>
                <a:gd name="T87" fmla="*/ 246 h 356"/>
                <a:gd name="T88" fmla="*/ 164 w 170"/>
                <a:gd name="T89" fmla="*/ 259 h 356"/>
                <a:gd name="T90" fmla="*/ 164 w 170"/>
                <a:gd name="T91" fmla="*/ 273 h 356"/>
                <a:gd name="T92" fmla="*/ 160 w 170"/>
                <a:gd name="T93" fmla="*/ 287 h 356"/>
                <a:gd name="T94" fmla="*/ 155 w 170"/>
                <a:gd name="T95" fmla="*/ 300 h 356"/>
                <a:gd name="T96" fmla="*/ 155 w 170"/>
                <a:gd name="T97" fmla="*/ 314 h 356"/>
                <a:gd name="T98" fmla="*/ 150 w 170"/>
                <a:gd name="T99" fmla="*/ 328 h 356"/>
                <a:gd name="T100" fmla="*/ 141 w 170"/>
                <a:gd name="T101" fmla="*/ 341 h 35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170"/>
                <a:gd name="T154" fmla="*/ 0 h 356"/>
                <a:gd name="T155" fmla="*/ 170 w 170"/>
                <a:gd name="T156" fmla="*/ 356 h 35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170" h="356">
                  <a:moveTo>
                    <a:pt x="141" y="355"/>
                  </a:moveTo>
                  <a:lnTo>
                    <a:pt x="141" y="348"/>
                  </a:lnTo>
                  <a:lnTo>
                    <a:pt x="141" y="341"/>
                  </a:lnTo>
                  <a:lnTo>
                    <a:pt x="136" y="335"/>
                  </a:lnTo>
                  <a:lnTo>
                    <a:pt x="127" y="324"/>
                  </a:lnTo>
                  <a:lnTo>
                    <a:pt x="117" y="321"/>
                  </a:lnTo>
                  <a:lnTo>
                    <a:pt x="108" y="314"/>
                  </a:lnTo>
                  <a:lnTo>
                    <a:pt x="99" y="304"/>
                  </a:lnTo>
                  <a:lnTo>
                    <a:pt x="89" y="297"/>
                  </a:lnTo>
                  <a:lnTo>
                    <a:pt x="85" y="290"/>
                  </a:lnTo>
                  <a:lnTo>
                    <a:pt x="75" y="287"/>
                  </a:lnTo>
                  <a:lnTo>
                    <a:pt x="70" y="280"/>
                  </a:lnTo>
                  <a:lnTo>
                    <a:pt x="66" y="273"/>
                  </a:lnTo>
                  <a:lnTo>
                    <a:pt x="56" y="270"/>
                  </a:lnTo>
                  <a:lnTo>
                    <a:pt x="47" y="263"/>
                  </a:lnTo>
                  <a:lnTo>
                    <a:pt x="42" y="256"/>
                  </a:lnTo>
                  <a:lnTo>
                    <a:pt x="33" y="253"/>
                  </a:lnTo>
                  <a:lnTo>
                    <a:pt x="28" y="246"/>
                  </a:lnTo>
                  <a:lnTo>
                    <a:pt x="23" y="239"/>
                  </a:lnTo>
                  <a:lnTo>
                    <a:pt x="19" y="232"/>
                  </a:lnTo>
                  <a:lnTo>
                    <a:pt x="14" y="225"/>
                  </a:lnTo>
                  <a:lnTo>
                    <a:pt x="14" y="218"/>
                  </a:lnTo>
                  <a:lnTo>
                    <a:pt x="9" y="212"/>
                  </a:lnTo>
                  <a:lnTo>
                    <a:pt x="5" y="205"/>
                  </a:lnTo>
                  <a:lnTo>
                    <a:pt x="5" y="198"/>
                  </a:lnTo>
                  <a:lnTo>
                    <a:pt x="0" y="191"/>
                  </a:lnTo>
                  <a:lnTo>
                    <a:pt x="0" y="184"/>
                  </a:lnTo>
                  <a:lnTo>
                    <a:pt x="5" y="178"/>
                  </a:lnTo>
                  <a:lnTo>
                    <a:pt x="9" y="171"/>
                  </a:lnTo>
                  <a:lnTo>
                    <a:pt x="9" y="164"/>
                  </a:lnTo>
                  <a:lnTo>
                    <a:pt x="14" y="154"/>
                  </a:lnTo>
                  <a:lnTo>
                    <a:pt x="19" y="147"/>
                  </a:lnTo>
                  <a:lnTo>
                    <a:pt x="19" y="140"/>
                  </a:lnTo>
                  <a:lnTo>
                    <a:pt x="23" y="133"/>
                  </a:lnTo>
                  <a:lnTo>
                    <a:pt x="23" y="123"/>
                  </a:lnTo>
                  <a:lnTo>
                    <a:pt x="28" y="113"/>
                  </a:lnTo>
                  <a:lnTo>
                    <a:pt x="33" y="106"/>
                  </a:lnTo>
                  <a:lnTo>
                    <a:pt x="33" y="96"/>
                  </a:lnTo>
                  <a:lnTo>
                    <a:pt x="38" y="89"/>
                  </a:lnTo>
                  <a:lnTo>
                    <a:pt x="42" y="82"/>
                  </a:lnTo>
                  <a:lnTo>
                    <a:pt x="47" y="75"/>
                  </a:lnTo>
                  <a:lnTo>
                    <a:pt x="47" y="68"/>
                  </a:lnTo>
                  <a:lnTo>
                    <a:pt x="52" y="61"/>
                  </a:lnTo>
                  <a:lnTo>
                    <a:pt x="52" y="55"/>
                  </a:lnTo>
                  <a:lnTo>
                    <a:pt x="56" y="48"/>
                  </a:lnTo>
                  <a:lnTo>
                    <a:pt x="56" y="41"/>
                  </a:lnTo>
                  <a:lnTo>
                    <a:pt x="61" y="34"/>
                  </a:lnTo>
                  <a:lnTo>
                    <a:pt x="61" y="27"/>
                  </a:lnTo>
                  <a:lnTo>
                    <a:pt x="66" y="20"/>
                  </a:lnTo>
                  <a:lnTo>
                    <a:pt x="70" y="14"/>
                  </a:lnTo>
                  <a:lnTo>
                    <a:pt x="75" y="7"/>
                  </a:lnTo>
                  <a:lnTo>
                    <a:pt x="75" y="0"/>
                  </a:lnTo>
                  <a:lnTo>
                    <a:pt x="80" y="7"/>
                  </a:lnTo>
                  <a:lnTo>
                    <a:pt x="80" y="14"/>
                  </a:lnTo>
                  <a:lnTo>
                    <a:pt x="80" y="20"/>
                  </a:lnTo>
                  <a:lnTo>
                    <a:pt x="80" y="27"/>
                  </a:lnTo>
                  <a:lnTo>
                    <a:pt x="80" y="34"/>
                  </a:lnTo>
                  <a:lnTo>
                    <a:pt x="80" y="41"/>
                  </a:lnTo>
                  <a:lnTo>
                    <a:pt x="80" y="48"/>
                  </a:lnTo>
                  <a:lnTo>
                    <a:pt x="85" y="55"/>
                  </a:lnTo>
                  <a:lnTo>
                    <a:pt x="89" y="61"/>
                  </a:lnTo>
                  <a:lnTo>
                    <a:pt x="94" y="68"/>
                  </a:lnTo>
                  <a:lnTo>
                    <a:pt x="99" y="75"/>
                  </a:lnTo>
                  <a:lnTo>
                    <a:pt x="103" y="82"/>
                  </a:lnTo>
                  <a:lnTo>
                    <a:pt x="108" y="89"/>
                  </a:lnTo>
                  <a:lnTo>
                    <a:pt x="117" y="96"/>
                  </a:lnTo>
                  <a:lnTo>
                    <a:pt x="122" y="102"/>
                  </a:lnTo>
                  <a:lnTo>
                    <a:pt x="131" y="109"/>
                  </a:lnTo>
                  <a:lnTo>
                    <a:pt x="136" y="116"/>
                  </a:lnTo>
                  <a:lnTo>
                    <a:pt x="141" y="123"/>
                  </a:lnTo>
                  <a:lnTo>
                    <a:pt x="146" y="130"/>
                  </a:lnTo>
                  <a:lnTo>
                    <a:pt x="150" y="137"/>
                  </a:lnTo>
                  <a:lnTo>
                    <a:pt x="155" y="143"/>
                  </a:lnTo>
                  <a:lnTo>
                    <a:pt x="160" y="150"/>
                  </a:lnTo>
                  <a:lnTo>
                    <a:pt x="164" y="157"/>
                  </a:lnTo>
                  <a:lnTo>
                    <a:pt x="164" y="164"/>
                  </a:lnTo>
                  <a:lnTo>
                    <a:pt x="169" y="171"/>
                  </a:lnTo>
                  <a:lnTo>
                    <a:pt x="169" y="178"/>
                  </a:lnTo>
                  <a:lnTo>
                    <a:pt x="169" y="184"/>
                  </a:lnTo>
                  <a:lnTo>
                    <a:pt x="169" y="191"/>
                  </a:lnTo>
                  <a:lnTo>
                    <a:pt x="169" y="198"/>
                  </a:lnTo>
                  <a:lnTo>
                    <a:pt x="169" y="205"/>
                  </a:lnTo>
                  <a:lnTo>
                    <a:pt x="169" y="212"/>
                  </a:lnTo>
                  <a:lnTo>
                    <a:pt x="169" y="218"/>
                  </a:lnTo>
                  <a:lnTo>
                    <a:pt x="169" y="225"/>
                  </a:lnTo>
                  <a:lnTo>
                    <a:pt x="169" y="232"/>
                  </a:lnTo>
                  <a:lnTo>
                    <a:pt x="169" y="239"/>
                  </a:lnTo>
                  <a:lnTo>
                    <a:pt x="164" y="246"/>
                  </a:lnTo>
                  <a:lnTo>
                    <a:pt x="164" y="253"/>
                  </a:lnTo>
                  <a:lnTo>
                    <a:pt x="164" y="259"/>
                  </a:lnTo>
                  <a:lnTo>
                    <a:pt x="164" y="266"/>
                  </a:lnTo>
                  <a:lnTo>
                    <a:pt x="164" y="273"/>
                  </a:lnTo>
                  <a:lnTo>
                    <a:pt x="164" y="280"/>
                  </a:lnTo>
                  <a:lnTo>
                    <a:pt x="160" y="287"/>
                  </a:lnTo>
                  <a:lnTo>
                    <a:pt x="160" y="294"/>
                  </a:lnTo>
                  <a:lnTo>
                    <a:pt x="155" y="300"/>
                  </a:lnTo>
                  <a:lnTo>
                    <a:pt x="155" y="307"/>
                  </a:lnTo>
                  <a:lnTo>
                    <a:pt x="155" y="314"/>
                  </a:lnTo>
                  <a:lnTo>
                    <a:pt x="155" y="321"/>
                  </a:lnTo>
                  <a:lnTo>
                    <a:pt x="150" y="328"/>
                  </a:lnTo>
                  <a:lnTo>
                    <a:pt x="146" y="335"/>
                  </a:lnTo>
                  <a:lnTo>
                    <a:pt x="141" y="341"/>
                  </a:lnTo>
                  <a:lnTo>
                    <a:pt x="141" y="348"/>
                  </a:lnTo>
                </a:path>
              </a:pathLst>
            </a:custGeom>
            <a:solidFill>
              <a:srgbClr val="FFFF00"/>
            </a:solidFill>
            <a:ln w="25400" cap="rnd">
              <a:solidFill>
                <a:srgbClr val="EF9100"/>
              </a:solidFill>
              <a:round/>
              <a:headEnd/>
              <a:tailEnd/>
            </a:ln>
          </p:spPr>
          <p:txBody>
            <a:bodyPr/>
            <a:lstStyle/>
            <a:p>
              <a:pPr algn="r" eaLnBrk="0" hangingPunct="0"/>
              <a:endParaRPr lang="en-US" sz="4400" b="1" dirty="0">
                <a:solidFill>
                  <a:srgbClr val="0000FF"/>
                </a:solidFill>
                <a:latin typeface="Arial" panose="020B0604020202020204" pitchFamily="34" charset="0"/>
              </a:endParaRPr>
            </a:p>
          </p:txBody>
        </p:sp>
        <p:sp>
          <p:nvSpPr>
            <p:cNvPr id="25861" name="Freeform 293"/>
            <p:cNvSpPr>
              <a:spLocks/>
            </p:cNvSpPr>
            <p:nvPr/>
          </p:nvSpPr>
          <p:spPr bwMode="auto">
            <a:xfrm>
              <a:off x="2251" y="1590"/>
              <a:ext cx="112" cy="386"/>
            </a:xfrm>
            <a:custGeom>
              <a:avLst/>
              <a:gdLst>
                <a:gd name="T0" fmla="*/ 19 w 112"/>
                <a:gd name="T1" fmla="*/ 378 h 386"/>
                <a:gd name="T2" fmla="*/ 22 w 112"/>
                <a:gd name="T3" fmla="*/ 363 h 386"/>
                <a:gd name="T4" fmla="*/ 34 w 112"/>
                <a:gd name="T5" fmla="*/ 348 h 386"/>
                <a:gd name="T6" fmla="*/ 46 w 112"/>
                <a:gd name="T7" fmla="*/ 329 h 386"/>
                <a:gd name="T8" fmla="*/ 56 w 112"/>
                <a:gd name="T9" fmla="*/ 315 h 386"/>
                <a:gd name="T10" fmla="*/ 65 w 112"/>
                <a:gd name="T11" fmla="*/ 304 h 386"/>
                <a:gd name="T12" fmla="*/ 74 w 112"/>
                <a:gd name="T13" fmla="*/ 292 h 386"/>
                <a:gd name="T14" fmla="*/ 83 w 112"/>
                <a:gd name="T15" fmla="*/ 278 h 386"/>
                <a:gd name="T16" fmla="*/ 93 w 112"/>
                <a:gd name="T17" fmla="*/ 267 h 386"/>
                <a:gd name="T18" fmla="*/ 99 w 112"/>
                <a:gd name="T19" fmla="*/ 252 h 386"/>
                <a:gd name="T20" fmla="*/ 102 w 112"/>
                <a:gd name="T21" fmla="*/ 237 h 386"/>
                <a:gd name="T22" fmla="*/ 108 w 112"/>
                <a:gd name="T23" fmla="*/ 222 h 386"/>
                <a:gd name="T24" fmla="*/ 111 w 112"/>
                <a:gd name="T25" fmla="*/ 207 h 386"/>
                <a:gd name="T26" fmla="*/ 108 w 112"/>
                <a:gd name="T27" fmla="*/ 193 h 386"/>
                <a:gd name="T28" fmla="*/ 105 w 112"/>
                <a:gd name="T29" fmla="*/ 178 h 386"/>
                <a:gd name="T30" fmla="*/ 99 w 112"/>
                <a:gd name="T31" fmla="*/ 159 h 386"/>
                <a:gd name="T32" fmla="*/ 96 w 112"/>
                <a:gd name="T33" fmla="*/ 144 h 386"/>
                <a:gd name="T34" fmla="*/ 93 w 112"/>
                <a:gd name="T35" fmla="*/ 122 h 386"/>
                <a:gd name="T36" fmla="*/ 89 w 112"/>
                <a:gd name="T37" fmla="*/ 104 h 386"/>
                <a:gd name="T38" fmla="*/ 83 w 112"/>
                <a:gd name="T39" fmla="*/ 89 h 386"/>
                <a:gd name="T40" fmla="*/ 80 w 112"/>
                <a:gd name="T41" fmla="*/ 74 h 386"/>
                <a:gd name="T42" fmla="*/ 77 w 112"/>
                <a:gd name="T43" fmla="*/ 59 h 386"/>
                <a:gd name="T44" fmla="*/ 74 w 112"/>
                <a:gd name="T45" fmla="*/ 44 h 386"/>
                <a:gd name="T46" fmla="*/ 71 w 112"/>
                <a:gd name="T47" fmla="*/ 30 h 386"/>
                <a:gd name="T48" fmla="*/ 65 w 112"/>
                <a:gd name="T49" fmla="*/ 15 h 386"/>
                <a:gd name="T50" fmla="*/ 62 w 112"/>
                <a:gd name="T51" fmla="*/ 0 h 386"/>
                <a:gd name="T52" fmla="*/ 59 w 112"/>
                <a:gd name="T53" fmla="*/ 15 h 386"/>
                <a:gd name="T54" fmla="*/ 59 w 112"/>
                <a:gd name="T55" fmla="*/ 30 h 386"/>
                <a:gd name="T56" fmla="*/ 59 w 112"/>
                <a:gd name="T57" fmla="*/ 44 h 386"/>
                <a:gd name="T58" fmla="*/ 56 w 112"/>
                <a:gd name="T59" fmla="*/ 59 h 386"/>
                <a:gd name="T60" fmla="*/ 49 w 112"/>
                <a:gd name="T61" fmla="*/ 74 h 386"/>
                <a:gd name="T62" fmla="*/ 43 w 112"/>
                <a:gd name="T63" fmla="*/ 89 h 386"/>
                <a:gd name="T64" fmla="*/ 34 w 112"/>
                <a:gd name="T65" fmla="*/ 104 h 386"/>
                <a:gd name="T66" fmla="*/ 25 w 112"/>
                <a:gd name="T67" fmla="*/ 118 h 386"/>
                <a:gd name="T68" fmla="*/ 19 w 112"/>
                <a:gd name="T69" fmla="*/ 133 h 386"/>
                <a:gd name="T70" fmla="*/ 12 w 112"/>
                <a:gd name="T71" fmla="*/ 148 h 386"/>
                <a:gd name="T72" fmla="*/ 6 w 112"/>
                <a:gd name="T73" fmla="*/ 163 h 386"/>
                <a:gd name="T74" fmla="*/ 3 w 112"/>
                <a:gd name="T75" fmla="*/ 178 h 386"/>
                <a:gd name="T76" fmla="*/ 0 w 112"/>
                <a:gd name="T77" fmla="*/ 193 h 386"/>
                <a:gd name="T78" fmla="*/ 0 w 112"/>
                <a:gd name="T79" fmla="*/ 207 h 386"/>
                <a:gd name="T80" fmla="*/ 0 w 112"/>
                <a:gd name="T81" fmla="*/ 222 h 386"/>
                <a:gd name="T82" fmla="*/ 0 w 112"/>
                <a:gd name="T83" fmla="*/ 237 h 386"/>
                <a:gd name="T84" fmla="*/ 0 w 112"/>
                <a:gd name="T85" fmla="*/ 252 h 386"/>
                <a:gd name="T86" fmla="*/ 3 w 112"/>
                <a:gd name="T87" fmla="*/ 267 h 386"/>
                <a:gd name="T88" fmla="*/ 3 w 112"/>
                <a:gd name="T89" fmla="*/ 281 h 386"/>
                <a:gd name="T90" fmla="*/ 3 w 112"/>
                <a:gd name="T91" fmla="*/ 296 h 386"/>
                <a:gd name="T92" fmla="*/ 6 w 112"/>
                <a:gd name="T93" fmla="*/ 311 h 386"/>
                <a:gd name="T94" fmla="*/ 9 w 112"/>
                <a:gd name="T95" fmla="*/ 326 h 386"/>
                <a:gd name="T96" fmla="*/ 9 w 112"/>
                <a:gd name="T97" fmla="*/ 341 h 386"/>
                <a:gd name="T98" fmla="*/ 12 w 112"/>
                <a:gd name="T99" fmla="*/ 355 h 386"/>
                <a:gd name="T100" fmla="*/ 19 w 112"/>
                <a:gd name="T101" fmla="*/ 370 h 38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112"/>
                <a:gd name="T154" fmla="*/ 0 h 386"/>
                <a:gd name="T155" fmla="*/ 112 w 112"/>
                <a:gd name="T156" fmla="*/ 386 h 38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112" h="386">
                  <a:moveTo>
                    <a:pt x="19" y="385"/>
                  </a:moveTo>
                  <a:lnTo>
                    <a:pt x="19" y="378"/>
                  </a:lnTo>
                  <a:lnTo>
                    <a:pt x="19" y="370"/>
                  </a:lnTo>
                  <a:lnTo>
                    <a:pt x="22" y="363"/>
                  </a:lnTo>
                  <a:lnTo>
                    <a:pt x="28" y="352"/>
                  </a:lnTo>
                  <a:lnTo>
                    <a:pt x="34" y="348"/>
                  </a:lnTo>
                  <a:lnTo>
                    <a:pt x="40" y="341"/>
                  </a:lnTo>
                  <a:lnTo>
                    <a:pt x="46" y="329"/>
                  </a:lnTo>
                  <a:lnTo>
                    <a:pt x="52" y="322"/>
                  </a:lnTo>
                  <a:lnTo>
                    <a:pt x="56" y="315"/>
                  </a:lnTo>
                  <a:lnTo>
                    <a:pt x="62" y="311"/>
                  </a:lnTo>
                  <a:lnTo>
                    <a:pt x="65" y="304"/>
                  </a:lnTo>
                  <a:lnTo>
                    <a:pt x="68" y="296"/>
                  </a:lnTo>
                  <a:lnTo>
                    <a:pt x="74" y="292"/>
                  </a:lnTo>
                  <a:lnTo>
                    <a:pt x="80" y="285"/>
                  </a:lnTo>
                  <a:lnTo>
                    <a:pt x="83" y="278"/>
                  </a:lnTo>
                  <a:lnTo>
                    <a:pt x="89" y="274"/>
                  </a:lnTo>
                  <a:lnTo>
                    <a:pt x="93" y="267"/>
                  </a:lnTo>
                  <a:lnTo>
                    <a:pt x="96" y="259"/>
                  </a:lnTo>
                  <a:lnTo>
                    <a:pt x="99" y="252"/>
                  </a:lnTo>
                  <a:lnTo>
                    <a:pt x="102" y="244"/>
                  </a:lnTo>
                  <a:lnTo>
                    <a:pt x="102" y="237"/>
                  </a:lnTo>
                  <a:lnTo>
                    <a:pt x="105" y="230"/>
                  </a:lnTo>
                  <a:lnTo>
                    <a:pt x="108" y="222"/>
                  </a:lnTo>
                  <a:lnTo>
                    <a:pt x="108" y="215"/>
                  </a:lnTo>
                  <a:lnTo>
                    <a:pt x="111" y="207"/>
                  </a:lnTo>
                  <a:lnTo>
                    <a:pt x="111" y="200"/>
                  </a:lnTo>
                  <a:lnTo>
                    <a:pt x="108" y="193"/>
                  </a:lnTo>
                  <a:lnTo>
                    <a:pt x="105" y="185"/>
                  </a:lnTo>
                  <a:lnTo>
                    <a:pt x="105" y="178"/>
                  </a:lnTo>
                  <a:lnTo>
                    <a:pt x="102" y="167"/>
                  </a:lnTo>
                  <a:lnTo>
                    <a:pt x="99" y="159"/>
                  </a:lnTo>
                  <a:lnTo>
                    <a:pt x="99" y="152"/>
                  </a:lnTo>
                  <a:lnTo>
                    <a:pt x="96" y="144"/>
                  </a:lnTo>
                  <a:lnTo>
                    <a:pt x="96" y="133"/>
                  </a:lnTo>
                  <a:lnTo>
                    <a:pt x="93" y="122"/>
                  </a:lnTo>
                  <a:lnTo>
                    <a:pt x="89" y="115"/>
                  </a:lnTo>
                  <a:lnTo>
                    <a:pt x="89" y="104"/>
                  </a:lnTo>
                  <a:lnTo>
                    <a:pt x="86" y="96"/>
                  </a:lnTo>
                  <a:lnTo>
                    <a:pt x="83" y="89"/>
                  </a:lnTo>
                  <a:lnTo>
                    <a:pt x="80" y="81"/>
                  </a:lnTo>
                  <a:lnTo>
                    <a:pt x="80" y="74"/>
                  </a:lnTo>
                  <a:lnTo>
                    <a:pt x="77" y="67"/>
                  </a:lnTo>
                  <a:lnTo>
                    <a:pt x="77" y="59"/>
                  </a:lnTo>
                  <a:lnTo>
                    <a:pt x="74" y="52"/>
                  </a:lnTo>
                  <a:lnTo>
                    <a:pt x="74" y="44"/>
                  </a:lnTo>
                  <a:lnTo>
                    <a:pt x="71" y="37"/>
                  </a:lnTo>
                  <a:lnTo>
                    <a:pt x="71" y="30"/>
                  </a:lnTo>
                  <a:lnTo>
                    <a:pt x="68" y="22"/>
                  </a:lnTo>
                  <a:lnTo>
                    <a:pt x="65" y="15"/>
                  </a:lnTo>
                  <a:lnTo>
                    <a:pt x="62" y="7"/>
                  </a:lnTo>
                  <a:lnTo>
                    <a:pt x="62" y="0"/>
                  </a:lnTo>
                  <a:lnTo>
                    <a:pt x="59" y="7"/>
                  </a:lnTo>
                  <a:lnTo>
                    <a:pt x="59" y="15"/>
                  </a:lnTo>
                  <a:lnTo>
                    <a:pt x="59" y="22"/>
                  </a:lnTo>
                  <a:lnTo>
                    <a:pt x="59" y="30"/>
                  </a:lnTo>
                  <a:lnTo>
                    <a:pt x="59" y="37"/>
                  </a:lnTo>
                  <a:lnTo>
                    <a:pt x="59" y="44"/>
                  </a:lnTo>
                  <a:lnTo>
                    <a:pt x="59" y="52"/>
                  </a:lnTo>
                  <a:lnTo>
                    <a:pt x="56" y="59"/>
                  </a:lnTo>
                  <a:lnTo>
                    <a:pt x="52" y="67"/>
                  </a:lnTo>
                  <a:lnTo>
                    <a:pt x="49" y="74"/>
                  </a:lnTo>
                  <a:lnTo>
                    <a:pt x="46" y="81"/>
                  </a:lnTo>
                  <a:lnTo>
                    <a:pt x="43" y="89"/>
                  </a:lnTo>
                  <a:lnTo>
                    <a:pt x="40" y="96"/>
                  </a:lnTo>
                  <a:lnTo>
                    <a:pt x="34" y="104"/>
                  </a:lnTo>
                  <a:lnTo>
                    <a:pt x="31" y="111"/>
                  </a:lnTo>
                  <a:lnTo>
                    <a:pt x="25" y="118"/>
                  </a:lnTo>
                  <a:lnTo>
                    <a:pt x="22" y="126"/>
                  </a:lnTo>
                  <a:lnTo>
                    <a:pt x="19" y="133"/>
                  </a:lnTo>
                  <a:lnTo>
                    <a:pt x="15" y="141"/>
                  </a:lnTo>
                  <a:lnTo>
                    <a:pt x="12" y="148"/>
                  </a:lnTo>
                  <a:lnTo>
                    <a:pt x="9" y="155"/>
                  </a:lnTo>
                  <a:lnTo>
                    <a:pt x="6" y="163"/>
                  </a:lnTo>
                  <a:lnTo>
                    <a:pt x="3" y="170"/>
                  </a:lnTo>
                  <a:lnTo>
                    <a:pt x="3" y="178"/>
                  </a:lnTo>
                  <a:lnTo>
                    <a:pt x="0" y="185"/>
                  </a:lnTo>
                  <a:lnTo>
                    <a:pt x="0" y="193"/>
                  </a:lnTo>
                  <a:lnTo>
                    <a:pt x="0" y="200"/>
                  </a:lnTo>
                  <a:lnTo>
                    <a:pt x="0" y="207"/>
                  </a:lnTo>
                  <a:lnTo>
                    <a:pt x="0" y="215"/>
                  </a:lnTo>
                  <a:lnTo>
                    <a:pt x="0" y="222"/>
                  </a:lnTo>
                  <a:lnTo>
                    <a:pt x="0" y="230"/>
                  </a:lnTo>
                  <a:lnTo>
                    <a:pt x="0" y="237"/>
                  </a:lnTo>
                  <a:lnTo>
                    <a:pt x="0" y="244"/>
                  </a:lnTo>
                  <a:lnTo>
                    <a:pt x="0" y="252"/>
                  </a:lnTo>
                  <a:lnTo>
                    <a:pt x="0" y="259"/>
                  </a:lnTo>
                  <a:lnTo>
                    <a:pt x="3" y="267"/>
                  </a:lnTo>
                  <a:lnTo>
                    <a:pt x="3" y="274"/>
                  </a:lnTo>
                  <a:lnTo>
                    <a:pt x="3" y="281"/>
                  </a:lnTo>
                  <a:lnTo>
                    <a:pt x="3" y="289"/>
                  </a:lnTo>
                  <a:lnTo>
                    <a:pt x="3" y="296"/>
                  </a:lnTo>
                  <a:lnTo>
                    <a:pt x="3" y="304"/>
                  </a:lnTo>
                  <a:lnTo>
                    <a:pt x="6" y="311"/>
                  </a:lnTo>
                  <a:lnTo>
                    <a:pt x="6" y="318"/>
                  </a:lnTo>
                  <a:lnTo>
                    <a:pt x="9" y="326"/>
                  </a:lnTo>
                  <a:lnTo>
                    <a:pt x="9" y="333"/>
                  </a:lnTo>
                  <a:lnTo>
                    <a:pt x="9" y="341"/>
                  </a:lnTo>
                  <a:lnTo>
                    <a:pt x="9" y="348"/>
                  </a:lnTo>
                  <a:lnTo>
                    <a:pt x="12" y="355"/>
                  </a:lnTo>
                  <a:lnTo>
                    <a:pt x="15" y="363"/>
                  </a:lnTo>
                  <a:lnTo>
                    <a:pt x="19" y="370"/>
                  </a:lnTo>
                  <a:lnTo>
                    <a:pt x="19" y="378"/>
                  </a:lnTo>
                </a:path>
              </a:pathLst>
            </a:custGeom>
            <a:solidFill>
              <a:srgbClr val="FF0000"/>
            </a:solidFill>
            <a:ln w="25400" cap="rnd">
              <a:solidFill>
                <a:srgbClr val="FE9B03"/>
              </a:solidFill>
              <a:round/>
              <a:headEnd/>
              <a:tailEnd/>
            </a:ln>
          </p:spPr>
          <p:txBody>
            <a:bodyPr/>
            <a:lstStyle/>
            <a:p>
              <a:pPr algn="r" eaLnBrk="0" hangingPunct="0"/>
              <a:endParaRPr lang="en-US" sz="4400" b="1" dirty="0">
                <a:solidFill>
                  <a:srgbClr val="0000FF"/>
                </a:solidFill>
                <a:latin typeface="Arial" panose="020B0604020202020204" pitchFamily="34" charset="0"/>
              </a:endParaRPr>
            </a:p>
          </p:txBody>
        </p:sp>
        <p:sp>
          <p:nvSpPr>
            <p:cNvPr id="25862" name="Freeform 294"/>
            <p:cNvSpPr>
              <a:spLocks/>
            </p:cNvSpPr>
            <p:nvPr/>
          </p:nvSpPr>
          <p:spPr bwMode="auto">
            <a:xfrm>
              <a:off x="2304" y="1843"/>
              <a:ext cx="127" cy="129"/>
            </a:xfrm>
            <a:custGeom>
              <a:avLst/>
              <a:gdLst>
                <a:gd name="T0" fmla="*/ 0 w 127"/>
                <a:gd name="T1" fmla="*/ 128 h 129"/>
                <a:gd name="T2" fmla="*/ 10 w 127"/>
                <a:gd name="T3" fmla="*/ 128 h 129"/>
                <a:gd name="T4" fmla="*/ 15 w 127"/>
                <a:gd name="T5" fmla="*/ 119 h 129"/>
                <a:gd name="T6" fmla="*/ 24 w 127"/>
                <a:gd name="T7" fmla="*/ 119 h 129"/>
                <a:gd name="T8" fmla="*/ 34 w 127"/>
                <a:gd name="T9" fmla="*/ 111 h 129"/>
                <a:gd name="T10" fmla="*/ 44 w 127"/>
                <a:gd name="T11" fmla="*/ 107 h 129"/>
                <a:gd name="T12" fmla="*/ 48 w 127"/>
                <a:gd name="T13" fmla="*/ 98 h 129"/>
                <a:gd name="T14" fmla="*/ 58 w 127"/>
                <a:gd name="T15" fmla="*/ 98 h 129"/>
                <a:gd name="T16" fmla="*/ 63 w 127"/>
                <a:gd name="T17" fmla="*/ 90 h 129"/>
                <a:gd name="T18" fmla="*/ 68 w 127"/>
                <a:gd name="T19" fmla="*/ 81 h 129"/>
                <a:gd name="T20" fmla="*/ 78 w 127"/>
                <a:gd name="T21" fmla="*/ 73 h 129"/>
                <a:gd name="T22" fmla="*/ 78 w 127"/>
                <a:gd name="T23" fmla="*/ 64 h 129"/>
                <a:gd name="T24" fmla="*/ 87 w 127"/>
                <a:gd name="T25" fmla="*/ 60 h 129"/>
                <a:gd name="T26" fmla="*/ 87 w 127"/>
                <a:gd name="T27" fmla="*/ 51 h 129"/>
                <a:gd name="T28" fmla="*/ 87 w 127"/>
                <a:gd name="T29" fmla="*/ 43 h 129"/>
                <a:gd name="T30" fmla="*/ 92 w 127"/>
                <a:gd name="T31" fmla="*/ 34 h 129"/>
                <a:gd name="T32" fmla="*/ 102 w 127"/>
                <a:gd name="T33" fmla="*/ 30 h 129"/>
                <a:gd name="T34" fmla="*/ 102 w 127"/>
                <a:gd name="T35" fmla="*/ 21 h 129"/>
                <a:gd name="T36" fmla="*/ 107 w 127"/>
                <a:gd name="T37" fmla="*/ 13 h 129"/>
                <a:gd name="T38" fmla="*/ 107 w 127"/>
                <a:gd name="T39" fmla="*/ 4 h 129"/>
                <a:gd name="T40" fmla="*/ 116 w 127"/>
                <a:gd name="T41" fmla="*/ 0 h 129"/>
                <a:gd name="T42" fmla="*/ 116 w 127"/>
                <a:gd name="T43" fmla="*/ 9 h 129"/>
                <a:gd name="T44" fmla="*/ 116 w 127"/>
                <a:gd name="T45" fmla="*/ 17 h 129"/>
                <a:gd name="T46" fmla="*/ 121 w 127"/>
                <a:gd name="T47" fmla="*/ 26 h 129"/>
                <a:gd name="T48" fmla="*/ 121 w 127"/>
                <a:gd name="T49" fmla="*/ 34 h 129"/>
                <a:gd name="T50" fmla="*/ 121 w 127"/>
                <a:gd name="T51" fmla="*/ 43 h 129"/>
                <a:gd name="T52" fmla="*/ 126 w 127"/>
                <a:gd name="T53" fmla="*/ 51 h 129"/>
                <a:gd name="T54" fmla="*/ 126 w 127"/>
                <a:gd name="T55" fmla="*/ 60 h 129"/>
                <a:gd name="T56" fmla="*/ 126 w 127"/>
                <a:gd name="T57" fmla="*/ 68 h 129"/>
                <a:gd name="T58" fmla="*/ 126 w 127"/>
                <a:gd name="T59" fmla="*/ 77 h 129"/>
                <a:gd name="T60" fmla="*/ 126 w 127"/>
                <a:gd name="T61" fmla="*/ 85 h 129"/>
                <a:gd name="T62" fmla="*/ 121 w 127"/>
                <a:gd name="T63" fmla="*/ 94 h 129"/>
                <a:gd name="T64" fmla="*/ 111 w 127"/>
                <a:gd name="T65" fmla="*/ 94 h 129"/>
                <a:gd name="T66" fmla="*/ 107 w 127"/>
                <a:gd name="T67" fmla="*/ 102 h 129"/>
                <a:gd name="T68" fmla="*/ 97 w 127"/>
                <a:gd name="T69" fmla="*/ 107 h 129"/>
                <a:gd name="T70" fmla="*/ 87 w 127"/>
                <a:gd name="T71" fmla="*/ 111 h 129"/>
                <a:gd name="T72" fmla="*/ 78 w 127"/>
                <a:gd name="T73" fmla="*/ 115 h 129"/>
                <a:gd name="T74" fmla="*/ 68 w 127"/>
                <a:gd name="T75" fmla="*/ 115 h 129"/>
                <a:gd name="T76" fmla="*/ 58 w 127"/>
                <a:gd name="T77" fmla="*/ 115 h 129"/>
                <a:gd name="T78" fmla="*/ 48 w 127"/>
                <a:gd name="T79" fmla="*/ 115 h 129"/>
                <a:gd name="T80" fmla="*/ 39 w 127"/>
                <a:gd name="T81" fmla="*/ 115 h 129"/>
                <a:gd name="T82" fmla="*/ 29 w 127"/>
                <a:gd name="T83" fmla="*/ 119 h 129"/>
                <a:gd name="T84" fmla="*/ 19 w 127"/>
                <a:gd name="T85" fmla="*/ 124 h 129"/>
                <a:gd name="T86" fmla="*/ 10 w 127"/>
                <a:gd name="T87" fmla="*/ 128 h 129"/>
                <a:gd name="T88" fmla="*/ 0 w 127"/>
                <a:gd name="T89" fmla="*/ 128 h 129"/>
                <a:gd name="T90" fmla="*/ 63 w 127"/>
                <a:gd name="T91" fmla="*/ 98 h 129"/>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27"/>
                <a:gd name="T139" fmla="*/ 0 h 129"/>
                <a:gd name="T140" fmla="*/ 127 w 127"/>
                <a:gd name="T141" fmla="*/ 129 h 129"/>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27" h="129">
                  <a:moveTo>
                    <a:pt x="0" y="128"/>
                  </a:moveTo>
                  <a:lnTo>
                    <a:pt x="10" y="128"/>
                  </a:lnTo>
                  <a:lnTo>
                    <a:pt x="15" y="119"/>
                  </a:lnTo>
                  <a:lnTo>
                    <a:pt x="24" y="119"/>
                  </a:lnTo>
                  <a:lnTo>
                    <a:pt x="34" y="111"/>
                  </a:lnTo>
                  <a:lnTo>
                    <a:pt x="44" y="107"/>
                  </a:lnTo>
                  <a:lnTo>
                    <a:pt x="48" y="98"/>
                  </a:lnTo>
                  <a:lnTo>
                    <a:pt x="58" y="98"/>
                  </a:lnTo>
                  <a:lnTo>
                    <a:pt x="63" y="90"/>
                  </a:lnTo>
                  <a:lnTo>
                    <a:pt x="68" y="81"/>
                  </a:lnTo>
                  <a:lnTo>
                    <a:pt x="78" y="73"/>
                  </a:lnTo>
                  <a:lnTo>
                    <a:pt x="78" y="64"/>
                  </a:lnTo>
                  <a:lnTo>
                    <a:pt x="87" y="60"/>
                  </a:lnTo>
                  <a:lnTo>
                    <a:pt x="87" y="51"/>
                  </a:lnTo>
                  <a:lnTo>
                    <a:pt x="87" y="43"/>
                  </a:lnTo>
                  <a:lnTo>
                    <a:pt x="92" y="34"/>
                  </a:lnTo>
                  <a:lnTo>
                    <a:pt x="102" y="30"/>
                  </a:lnTo>
                  <a:lnTo>
                    <a:pt x="102" y="21"/>
                  </a:lnTo>
                  <a:lnTo>
                    <a:pt x="107" y="13"/>
                  </a:lnTo>
                  <a:lnTo>
                    <a:pt x="107" y="4"/>
                  </a:lnTo>
                  <a:lnTo>
                    <a:pt x="116" y="0"/>
                  </a:lnTo>
                  <a:lnTo>
                    <a:pt x="116" y="9"/>
                  </a:lnTo>
                  <a:lnTo>
                    <a:pt x="116" y="17"/>
                  </a:lnTo>
                  <a:lnTo>
                    <a:pt x="121" y="26"/>
                  </a:lnTo>
                  <a:lnTo>
                    <a:pt x="121" y="34"/>
                  </a:lnTo>
                  <a:lnTo>
                    <a:pt x="121" y="43"/>
                  </a:lnTo>
                  <a:lnTo>
                    <a:pt x="126" y="51"/>
                  </a:lnTo>
                  <a:lnTo>
                    <a:pt x="126" y="60"/>
                  </a:lnTo>
                  <a:lnTo>
                    <a:pt x="126" y="68"/>
                  </a:lnTo>
                  <a:lnTo>
                    <a:pt x="126" y="77"/>
                  </a:lnTo>
                  <a:lnTo>
                    <a:pt x="126" y="85"/>
                  </a:lnTo>
                  <a:lnTo>
                    <a:pt x="121" y="94"/>
                  </a:lnTo>
                  <a:lnTo>
                    <a:pt x="111" y="94"/>
                  </a:lnTo>
                  <a:lnTo>
                    <a:pt x="107" y="102"/>
                  </a:lnTo>
                  <a:lnTo>
                    <a:pt x="97" y="107"/>
                  </a:lnTo>
                  <a:lnTo>
                    <a:pt x="87" y="111"/>
                  </a:lnTo>
                  <a:lnTo>
                    <a:pt x="78" y="115"/>
                  </a:lnTo>
                  <a:lnTo>
                    <a:pt x="68" y="115"/>
                  </a:lnTo>
                  <a:lnTo>
                    <a:pt x="58" y="115"/>
                  </a:lnTo>
                  <a:lnTo>
                    <a:pt x="48" y="115"/>
                  </a:lnTo>
                  <a:lnTo>
                    <a:pt x="39" y="115"/>
                  </a:lnTo>
                  <a:lnTo>
                    <a:pt x="29" y="119"/>
                  </a:lnTo>
                  <a:lnTo>
                    <a:pt x="19" y="124"/>
                  </a:lnTo>
                  <a:lnTo>
                    <a:pt x="10" y="128"/>
                  </a:lnTo>
                  <a:lnTo>
                    <a:pt x="0" y="128"/>
                  </a:lnTo>
                  <a:lnTo>
                    <a:pt x="63" y="98"/>
                  </a:lnTo>
                </a:path>
              </a:pathLst>
            </a:custGeom>
            <a:solidFill>
              <a:srgbClr val="FFCC99"/>
            </a:solidFill>
            <a:ln w="25400" cap="rnd">
              <a:solidFill>
                <a:srgbClr val="FF0000"/>
              </a:solidFill>
              <a:round/>
              <a:headEnd/>
              <a:tailEnd/>
            </a:ln>
          </p:spPr>
          <p:txBody>
            <a:bodyPr/>
            <a:lstStyle/>
            <a:p>
              <a:pPr algn="r" eaLnBrk="0" hangingPunct="0"/>
              <a:endParaRPr lang="en-US" sz="4400" b="1" dirty="0">
                <a:solidFill>
                  <a:srgbClr val="0000FF"/>
                </a:solidFill>
                <a:latin typeface="Arial" panose="020B0604020202020204" pitchFamily="34" charset="0"/>
              </a:endParaRPr>
            </a:p>
          </p:txBody>
        </p:sp>
      </p:grpSp>
      <p:sp>
        <p:nvSpPr>
          <p:cNvPr id="25863" name="Freeform 298"/>
          <p:cNvSpPr>
            <a:spLocks/>
          </p:cNvSpPr>
          <p:nvPr/>
        </p:nvSpPr>
        <p:spPr bwMode="auto">
          <a:xfrm>
            <a:off x="2390775" y="2373313"/>
            <a:ext cx="4848225" cy="217487"/>
          </a:xfrm>
          <a:custGeom>
            <a:avLst/>
            <a:gdLst>
              <a:gd name="T0" fmla="*/ 0 w 3054"/>
              <a:gd name="T1" fmla="*/ 2147483647 h 137"/>
              <a:gd name="T2" fmla="*/ 2147483647 w 3054"/>
              <a:gd name="T3" fmla="*/ 2147483647 h 137"/>
              <a:gd name="T4" fmla="*/ 2147483647 w 3054"/>
              <a:gd name="T5" fmla="*/ 0 h 137"/>
              <a:gd name="T6" fmla="*/ 0 60000 65536"/>
              <a:gd name="T7" fmla="*/ 0 60000 65536"/>
              <a:gd name="T8" fmla="*/ 0 60000 65536"/>
              <a:gd name="T9" fmla="*/ 0 w 3054"/>
              <a:gd name="T10" fmla="*/ 0 h 137"/>
              <a:gd name="T11" fmla="*/ 3054 w 3054"/>
              <a:gd name="T12" fmla="*/ 137 h 137"/>
            </a:gdLst>
            <a:ahLst/>
            <a:cxnLst>
              <a:cxn ang="T6">
                <a:pos x="T0" y="T1"/>
              </a:cxn>
              <a:cxn ang="T7">
                <a:pos x="T2" y="T3"/>
              </a:cxn>
              <a:cxn ang="T8">
                <a:pos x="T4" y="T5"/>
              </a:cxn>
            </a:cxnLst>
            <a:rect l="T9" t="T10" r="T11" b="T12"/>
            <a:pathLst>
              <a:path w="3054" h="137">
                <a:moveTo>
                  <a:pt x="0" y="137"/>
                </a:moveTo>
                <a:cubicBezTo>
                  <a:pt x="495" y="134"/>
                  <a:pt x="990" y="132"/>
                  <a:pt x="1499" y="109"/>
                </a:cubicBezTo>
                <a:cubicBezTo>
                  <a:pt x="2008" y="86"/>
                  <a:pt x="2531" y="43"/>
                  <a:pt x="3054" y="0"/>
                </a:cubicBezTo>
              </a:path>
            </a:pathLst>
          </a:custGeom>
          <a:noFill/>
          <a:ln w="38100">
            <a:solidFill>
              <a:srgbClr val="FFFF00"/>
            </a:solidFill>
            <a:round/>
            <a:headEnd/>
            <a:tailEnd type="triangle" w="med" len="med"/>
          </a:ln>
        </p:spPr>
        <p:txBody>
          <a:bodyPr wrap="none" anchor="ctr"/>
          <a:lstStyle/>
          <a:p>
            <a:pPr algn="r" eaLnBrk="0" hangingPunct="0"/>
            <a:endParaRPr lang="en-US" sz="4400" b="1" dirty="0">
              <a:solidFill>
                <a:srgbClr val="0000FF"/>
              </a:solidFill>
              <a:latin typeface="Arial" panose="020B0604020202020204" pitchFamily="34" charset="0"/>
            </a:endParaRPr>
          </a:p>
        </p:txBody>
      </p:sp>
      <p:sp>
        <p:nvSpPr>
          <p:cNvPr id="564523" name="Text Box 299"/>
          <p:cNvSpPr txBox="1">
            <a:spLocks noChangeArrowheads="1"/>
          </p:cNvSpPr>
          <p:nvPr/>
        </p:nvSpPr>
        <p:spPr bwMode="auto">
          <a:xfrm>
            <a:off x="2558360" y="2133600"/>
            <a:ext cx="766557" cy="461665"/>
          </a:xfrm>
          <a:prstGeom prst="rect">
            <a:avLst/>
          </a:prstGeom>
          <a:noFill/>
          <a:ln w="9525">
            <a:noFill/>
            <a:miter lim="800000"/>
            <a:headEnd/>
            <a:tailEnd/>
          </a:ln>
          <a:effectLst/>
        </p:spPr>
        <p:txBody>
          <a:bodyPr wrap="none">
            <a:spAutoFit/>
          </a:bodyPr>
          <a:lstStyle/>
          <a:p>
            <a:pPr algn="ctr">
              <a:defRPr/>
            </a:pPr>
            <a:r>
              <a:rPr lang="en-US" sz="2400" dirty="0">
                <a:solidFill>
                  <a:srgbClr val="FFFF00"/>
                </a:solidFill>
                <a:effectLst>
                  <a:outerShdw blurRad="38100" dist="38100" dir="2700000" algn="tl">
                    <a:srgbClr val="C0C0C0"/>
                  </a:outerShdw>
                </a:effectLst>
                <a:latin typeface="Arial" panose="020B0604020202020204" pitchFamily="34" charset="0"/>
                <a:cs typeface="Times New Roman" pitchFamily="18" charset="0"/>
              </a:rPr>
              <a:t>1.8x</a:t>
            </a:r>
          </a:p>
        </p:txBody>
      </p:sp>
      <p:sp>
        <p:nvSpPr>
          <p:cNvPr id="564524" name="Text Box 300"/>
          <p:cNvSpPr txBox="1">
            <a:spLocks noChangeArrowheads="1"/>
          </p:cNvSpPr>
          <p:nvPr/>
        </p:nvSpPr>
        <p:spPr bwMode="auto">
          <a:xfrm>
            <a:off x="4486825" y="2062163"/>
            <a:ext cx="510076" cy="461665"/>
          </a:xfrm>
          <a:prstGeom prst="rect">
            <a:avLst/>
          </a:prstGeom>
          <a:noFill/>
          <a:ln w="9525">
            <a:noFill/>
            <a:miter lim="800000"/>
            <a:headEnd/>
            <a:tailEnd/>
          </a:ln>
          <a:effectLst/>
        </p:spPr>
        <p:txBody>
          <a:bodyPr wrap="none">
            <a:spAutoFit/>
          </a:bodyPr>
          <a:lstStyle/>
          <a:p>
            <a:pPr algn="ctr">
              <a:defRPr/>
            </a:pPr>
            <a:r>
              <a:rPr lang="en-US" sz="2400" dirty="0">
                <a:solidFill>
                  <a:srgbClr val="FFFF00"/>
                </a:solidFill>
                <a:effectLst>
                  <a:outerShdw blurRad="38100" dist="38100" dir="2700000" algn="tl">
                    <a:srgbClr val="C0C0C0"/>
                  </a:outerShdw>
                </a:effectLst>
                <a:latin typeface="Arial" panose="020B0604020202020204" pitchFamily="34" charset="0"/>
                <a:cs typeface="Times New Roman" pitchFamily="18" charset="0"/>
              </a:rPr>
              <a:t>2x</a:t>
            </a:r>
          </a:p>
        </p:txBody>
      </p:sp>
      <p:sp>
        <p:nvSpPr>
          <p:cNvPr id="564525" name="Text Box 301"/>
          <p:cNvSpPr txBox="1">
            <a:spLocks noChangeArrowheads="1"/>
          </p:cNvSpPr>
          <p:nvPr/>
        </p:nvSpPr>
        <p:spPr bwMode="auto">
          <a:xfrm>
            <a:off x="6463610" y="1931988"/>
            <a:ext cx="766557" cy="461665"/>
          </a:xfrm>
          <a:prstGeom prst="rect">
            <a:avLst/>
          </a:prstGeom>
          <a:noFill/>
          <a:ln w="9525">
            <a:noFill/>
            <a:miter lim="800000"/>
            <a:headEnd/>
            <a:tailEnd/>
          </a:ln>
          <a:effectLst/>
        </p:spPr>
        <p:txBody>
          <a:bodyPr wrap="none">
            <a:spAutoFit/>
          </a:bodyPr>
          <a:lstStyle/>
          <a:p>
            <a:pPr algn="ctr">
              <a:defRPr/>
            </a:pPr>
            <a:r>
              <a:rPr lang="en-US" sz="2400" dirty="0">
                <a:solidFill>
                  <a:srgbClr val="FFFF00"/>
                </a:solidFill>
                <a:effectLst>
                  <a:outerShdw blurRad="38100" dist="38100" dir="2700000" algn="tl">
                    <a:srgbClr val="C0C0C0"/>
                  </a:outerShdw>
                </a:effectLst>
                <a:latin typeface="Arial" panose="020B0604020202020204" pitchFamily="34" charset="0"/>
                <a:cs typeface="Times New Roman" pitchFamily="18" charset="0"/>
              </a:rPr>
              <a:t>2.9x</a:t>
            </a:r>
          </a:p>
        </p:txBody>
      </p:sp>
      <p:grpSp>
        <p:nvGrpSpPr>
          <p:cNvPr id="7" name="Group 321"/>
          <p:cNvGrpSpPr>
            <a:grpSpLocks/>
          </p:cNvGrpSpPr>
          <p:nvPr/>
        </p:nvGrpSpPr>
        <p:grpSpPr bwMode="auto">
          <a:xfrm>
            <a:off x="2484438" y="4187825"/>
            <a:ext cx="227012" cy="344488"/>
            <a:chOff x="2496" y="2725"/>
            <a:chExt cx="712" cy="739"/>
          </a:xfrm>
        </p:grpSpPr>
        <p:sp>
          <p:nvSpPr>
            <p:cNvPr id="25872" name="Rectangle 322"/>
            <p:cNvSpPr>
              <a:spLocks noChangeArrowheads="1"/>
            </p:cNvSpPr>
            <p:nvPr/>
          </p:nvSpPr>
          <p:spPr bwMode="auto">
            <a:xfrm>
              <a:off x="2592" y="3312"/>
              <a:ext cx="528" cy="144"/>
            </a:xfrm>
            <a:prstGeom prst="rect">
              <a:avLst/>
            </a:prstGeom>
            <a:solidFill>
              <a:schemeClr val="accent2"/>
            </a:solidFill>
            <a:ln w="3175" algn="ctr">
              <a:solidFill>
                <a:schemeClr val="tx1"/>
              </a:solidFill>
              <a:miter lim="800000"/>
              <a:headEnd/>
              <a:tailEnd/>
            </a:ln>
          </p:spPr>
          <p:txBody>
            <a:bodyPr wrap="none" anchor="ctr"/>
            <a:lstStyle/>
            <a:p>
              <a:pPr algn="r" eaLnBrk="0" hangingPunct="0"/>
              <a:endParaRPr lang="en-US" sz="4400" b="1" dirty="0">
                <a:solidFill>
                  <a:srgbClr val="0000FF"/>
                </a:solidFill>
                <a:latin typeface="Arial" panose="020B0604020202020204" pitchFamily="34" charset="0"/>
              </a:endParaRPr>
            </a:p>
          </p:txBody>
        </p:sp>
        <p:sp>
          <p:nvSpPr>
            <p:cNvPr id="25873" name="Freeform 323"/>
            <p:cNvSpPr>
              <a:spLocks/>
            </p:cNvSpPr>
            <p:nvPr/>
          </p:nvSpPr>
          <p:spPr bwMode="auto">
            <a:xfrm>
              <a:off x="2592" y="2725"/>
              <a:ext cx="528" cy="587"/>
            </a:xfrm>
            <a:custGeom>
              <a:avLst/>
              <a:gdLst>
                <a:gd name="T0" fmla="*/ 48 w 528"/>
                <a:gd name="T1" fmla="*/ 11 h 587"/>
                <a:gd name="T2" fmla="*/ 480 w 528"/>
                <a:gd name="T3" fmla="*/ 11 h 587"/>
                <a:gd name="T4" fmla="*/ 528 w 528"/>
                <a:gd name="T5" fmla="*/ 587 h 587"/>
                <a:gd name="T6" fmla="*/ 0 w 528"/>
                <a:gd name="T7" fmla="*/ 587 h 587"/>
                <a:gd name="T8" fmla="*/ 32 w 528"/>
                <a:gd name="T9" fmla="*/ 0 h 587"/>
                <a:gd name="T10" fmla="*/ 0 60000 65536"/>
                <a:gd name="T11" fmla="*/ 0 60000 65536"/>
                <a:gd name="T12" fmla="*/ 0 60000 65536"/>
                <a:gd name="T13" fmla="*/ 0 60000 65536"/>
                <a:gd name="T14" fmla="*/ 0 60000 65536"/>
                <a:gd name="T15" fmla="*/ 0 w 528"/>
                <a:gd name="T16" fmla="*/ 0 h 587"/>
                <a:gd name="T17" fmla="*/ 528 w 528"/>
                <a:gd name="T18" fmla="*/ 587 h 587"/>
              </a:gdLst>
              <a:ahLst/>
              <a:cxnLst>
                <a:cxn ang="T10">
                  <a:pos x="T0" y="T1"/>
                </a:cxn>
                <a:cxn ang="T11">
                  <a:pos x="T2" y="T3"/>
                </a:cxn>
                <a:cxn ang="T12">
                  <a:pos x="T4" y="T5"/>
                </a:cxn>
                <a:cxn ang="T13">
                  <a:pos x="T6" y="T7"/>
                </a:cxn>
                <a:cxn ang="T14">
                  <a:pos x="T8" y="T9"/>
                </a:cxn>
              </a:cxnLst>
              <a:rect l="T15" t="T16" r="T17" b="T18"/>
              <a:pathLst>
                <a:path w="528" h="587">
                  <a:moveTo>
                    <a:pt x="48" y="11"/>
                  </a:moveTo>
                  <a:lnTo>
                    <a:pt x="480" y="11"/>
                  </a:lnTo>
                  <a:lnTo>
                    <a:pt x="528" y="587"/>
                  </a:lnTo>
                  <a:lnTo>
                    <a:pt x="0" y="587"/>
                  </a:lnTo>
                  <a:lnTo>
                    <a:pt x="32" y="0"/>
                  </a:lnTo>
                </a:path>
              </a:pathLst>
            </a:custGeom>
            <a:solidFill>
              <a:schemeClr val="accent2"/>
            </a:solidFill>
            <a:ln w="3175">
              <a:solidFill>
                <a:schemeClr val="tx1"/>
              </a:solidFill>
              <a:round/>
              <a:headEnd/>
              <a:tailEnd/>
            </a:ln>
          </p:spPr>
          <p:txBody>
            <a:bodyPr wrap="none" anchor="ctr"/>
            <a:lstStyle/>
            <a:p>
              <a:pPr algn="r" eaLnBrk="0" hangingPunct="0"/>
              <a:endParaRPr lang="en-US" sz="4400" b="1" dirty="0">
                <a:solidFill>
                  <a:srgbClr val="0000FF"/>
                </a:solidFill>
                <a:latin typeface="Arial" panose="020B0604020202020204" pitchFamily="34" charset="0"/>
              </a:endParaRPr>
            </a:p>
          </p:txBody>
        </p:sp>
        <p:grpSp>
          <p:nvGrpSpPr>
            <p:cNvPr id="8" name="Group 324"/>
            <p:cNvGrpSpPr>
              <a:grpSpLocks/>
            </p:cNvGrpSpPr>
            <p:nvPr/>
          </p:nvGrpSpPr>
          <p:grpSpPr bwMode="auto">
            <a:xfrm>
              <a:off x="3072" y="2832"/>
              <a:ext cx="136" cy="632"/>
              <a:chOff x="3072" y="2832"/>
              <a:chExt cx="136" cy="632"/>
            </a:xfrm>
          </p:grpSpPr>
          <p:sp>
            <p:nvSpPr>
              <p:cNvPr id="25875" name="Freeform 325"/>
              <p:cNvSpPr>
                <a:spLocks/>
              </p:cNvSpPr>
              <p:nvPr/>
            </p:nvSpPr>
            <p:spPr bwMode="auto">
              <a:xfrm>
                <a:off x="3072" y="3120"/>
                <a:ext cx="136" cy="344"/>
              </a:xfrm>
              <a:custGeom>
                <a:avLst/>
                <a:gdLst>
                  <a:gd name="T0" fmla="*/ 24 w 136"/>
                  <a:gd name="T1" fmla="*/ 0 h 344"/>
                  <a:gd name="T2" fmla="*/ 136 w 136"/>
                  <a:gd name="T3" fmla="*/ 0 h 344"/>
                  <a:gd name="T4" fmla="*/ 136 w 136"/>
                  <a:gd name="T5" fmla="*/ 232 h 344"/>
                  <a:gd name="T6" fmla="*/ 106 w 136"/>
                  <a:gd name="T7" fmla="*/ 344 h 344"/>
                  <a:gd name="T8" fmla="*/ 106 w 136"/>
                  <a:gd name="T9" fmla="*/ 88 h 344"/>
                  <a:gd name="T10" fmla="*/ 0 w 136"/>
                  <a:gd name="T11" fmla="*/ 88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accent2"/>
              </a:solidFill>
              <a:ln w="3175">
                <a:solidFill>
                  <a:schemeClr val="tx1"/>
                </a:solidFill>
                <a:round/>
                <a:headEnd/>
                <a:tailEnd/>
              </a:ln>
            </p:spPr>
            <p:txBody>
              <a:bodyPr wrap="none" anchor="ctr"/>
              <a:lstStyle/>
              <a:p>
                <a:pPr algn="r" eaLnBrk="0" hangingPunct="0"/>
                <a:endParaRPr lang="en-US" sz="4400" b="1" dirty="0">
                  <a:solidFill>
                    <a:srgbClr val="0000FF"/>
                  </a:solidFill>
                  <a:latin typeface="Arial" panose="020B0604020202020204" pitchFamily="34" charset="0"/>
                </a:endParaRPr>
              </a:p>
            </p:txBody>
          </p:sp>
          <p:sp>
            <p:nvSpPr>
              <p:cNvPr id="25876" name="Freeform 326"/>
              <p:cNvSpPr>
                <a:spLocks/>
              </p:cNvSpPr>
              <p:nvPr/>
            </p:nvSpPr>
            <p:spPr bwMode="auto">
              <a:xfrm>
                <a:off x="3072" y="2976"/>
                <a:ext cx="123" cy="312"/>
              </a:xfrm>
              <a:custGeom>
                <a:avLst/>
                <a:gdLst>
                  <a:gd name="T0" fmla="*/ 12 w 136"/>
                  <a:gd name="T1" fmla="*/ 0 h 344"/>
                  <a:gd name="T2" fmla="*/ 66 w 136"/>
                  <a:gd name="T3" fmla="*/ 0 h 344"/>
                  <a:gd name="T4" fmla="*/ 66 w 136"/>
                  <a:gd name="T5" fmla="*/ 116 h 344"/>
                  <a:gd name="T6" fmla="*/ 52 w 136"/>
                  <a:gd name="T7" fmla="*/ 173 h 344"/>
                  <a:gd name="T8" fmla="*/ 52 w 136"/>
                  <a:gd name="T9" fmla="*/ 44 h 344"/>
                  <a:gd name="T10" fmla="*/ 0 w 136"/>
                  <a:gd name="T11" fmla="*/ 44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accent2"/>
              </a:solidFill>
              <a:ln w="3175">
                <a:solidFill>
                  <a:schemeClr val="tx1"/>
                </a:solidFill>
                <a:round/>
                <a:headEnd/>
                <a:tailEnd/>
              </a:ln>
            </p:spPr>
            <p:txBody>
              <a:bodyPr wrap="none" anchor="ctr"/>
              <a:lstStyle/>
              <a:p>
                <a:pPr algn="r" eaLnBrk="0" hangingPunct="0"/>
                <a:endParaRPr lang="en-US" sz="4400" b="1" dirty="0">
                  <a:solidFill>
                    <a:srgbClr val="0000FF"/>
                  </a:solidFill>
                  <a:latin typeface="Arial" panose="020B0604020202020204" pitchFamily="34" charset="0"/>
                </a:endParaRPr>
              </a:p>
            </p:txBody>
          </p:sp>
          <p:sp>
            <p:nvSpPr>
              <p:cNvPr id="25877" name="Freeform 327"/>
              <p:cNvSpPr>
                <a:spLocks/>
              </p:cNvSpPr>
              <p:nvPr/>
            </p:nvSpPr>
            <p:spPr bwMode="auto">
              <a:xfrm>
                <a:off x="3072" y="2832"/>
                <a:ext cx="127" cy="320"/>
              </a:xfrm>
              <a:custGeom>
                <a:avLst/>
                <a:gdLst>
                  <a:gd name="T0" fmla="*/ 16 w 136"/>
                  <a:gd name="T1" fmla="*/ 0 h 344"/>
                  <a:gd name="T2" fmla="*/ 85 w 136"/>
                  <a:gd name="T3" fmla="*/ 0 h 344"/>
                  <a:gd name="T4" fmla="*/ 85 w 136"/>
                  <a:gd name="T5" fmla="*/ 140 h 344"/>
                  <a:gd name="T6" fmla="*/ 65 w 136"/>
                  <a:gd name="T7" fmla="*/ 207 h 344"/>
                  <a:gd name="T8" fmla="*/ 65 w 136"/>
                  <a:gd name="T9" fmla="*/ 53 h 344"/>
                  <a:gd name="T10" fmla="*/ 0 w 136"/>
                  <a:gd name="T11" fmla="*/ 53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accent2"/>
              </a:solidFill>
              <a:ln w="3175">
                <a:solidFill>
                  <a:schemeClr val="tx1"/>
                </a:solidFill>
                <a:round/>
                <a:headEnd/>
                <a:tailEnd/>
              </a:ln>
            </p:spPr>
            <p:txBody>
              <a:bodyPr wrap="none" anchor="ctr"/>
              <a:lstStyle/>
              <a:p>
                <a:pPr algn="r" eaLnBrk="0" hangingPunct="0"/>
                <a:endParaRPr lang="en-US" sz="4400" b="1" dirty="0">
                  <a:solidFill>
                    <a:srgbClr val="0000FF"/>
                  </a:solidFill>
                  <a:latin typeface="Arial" panose="020B0604020202020204" pitchFamily="34" charset="0"/>
                </a:endParaRPr>
              </a:p>
            </p:txBody>
          </p:sp>
        </p:grpSp>
        <p:grpSp>
          <p:nvGrpSpPr>
            <p:cNvPr id="9" name="Group 328"/>
            <p:cNvGrpSpPr>
              <a:grpSpLocks/>
            </p:cNvGrpSpPr>
            <p:nvPr/>
          </p:nvGrpSpPr>
          <p:grpSpPr bwMode="auto">
            <a:xfrm flipH="1">
              <a:off x="2496" y="2832"/>
              <a:ext cx="136" cy="632"/>
              <a:chOff x="3072" y="2832"/>
              <a:chExt cx="136" cy="632"/>
            </a:xfrm>
          </p:grpSpPr>
          <p:sp>
            <p:nvSpPr>
              <p:cNvPr id="25879" name="Freeform 329"/>
              <p:cNvSpPr>
                <a:spLocks/>
              </p:cNvSpPr>
              <p:nvPr/>
            </p:nvSpPr>
            <p:spPr bwMode="auto">
              <a:xfrm>
                <a:off x="3072" y="3120"/>
                <a:ext cx="136" cy="344"/>
              </a:xfrm>
              <a:custGeom>
                <a:avLst/>
                <a:gdLst>
                  <a:gd name="T0" fmla="*/ 24 w 136"/>
                  <a:gd name="T1" fmla="*/ 0 h 344"/>
                  <a:gd name="T2" fmla="*/ 136 w 136"/>
                  <a:gd name="T3" fmla="*/ 0 h 344"/>
                  <a:gd name="T4" fmla="*/ 136 w 136"/>
                  <a:gd name="T5" fmla="*/ 232 h 344"/>
                  <a:gd name="T6" fmla="*/ 106 w 136"/>
                  <a:gd name="T7" fmla="*/ 344 h 344"/>
                  <a:gd name="T8" fmla="*/ 106 w 136"/>
                  <a:gd name="T9" fmla="*/ 88 h 344"/>
                  <a:gd name="T10" fmla="*/ 0 w 136"/>
                  <a:gd name="T11" fmla="*/ 88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accent2"/>
              </a:solidFill>
              <a:ln w="3175">
                <a:solidFill>
                  <a:schemeClr val="tx1"/>
                </a:solidFill>
                <a:round/>
                <a:headEnd/>
                <a:tailEnd/>
              </a:ln>
            </p:spPr>
            <p:txBody>
              <a:bodyPr wrap="none" anchor="ctr"/>
              <a:lstStyle/>
              <a:p>
                <a:pPr algn="r" eaLnBrk="0" hangingPunct="0"/>
                <a:endParaRPr lang="en-US" sz="4400" b="1" dirty="0">
                  <a:solidFill>
                    <a:srgbClr val="0000FF"/>
                  </a:solidFill>
                  <a:latin typeface="Arial" panose="020B0604020202020204" pitchFamily="34" charset="0"/>
                </a:endParaRPr>
              </a:p>
            </p:txBody>
          </p:sp>
          <p:sp>
            <p:nvSpPr>
              <p:cNvPr id="25880" name="Freeform 330"/>
              <p:cNvSpPr>
                <a:spLocks/>
              </p:cNvSpPr>
              <p:nvPr/>
            </p:nvSpPr>
            <p:spPr bwMode="auto">
              <a:xfrm>
                <a:off x="3072" y="2976"/>
                <a:ext cx="123" cy="312"/>
              </a:xfrm>
              <a:custGeom>
                <a:avLst/>
                <a:gdLst>
                  <a:gd name="T0" fmla="*/ 12 w 136"/>
                  <a:gd name="T1" fmla="*/ 0 h 344"/>
                  <a:gd name="T2" fmla="*/ 66 w 136"/>
                  <a:gd name="T3" fmla="*/ 0 h 344"/>
                  <a:gd name="T4" fmla="*/ 66 w 136"/>
                  <a:gd name="T5" fmla="*/ 116 h 344"/>
                  <a:gd name="T6" fmla="*/ 52 w 136"/>
                  <a:gd name="T7" fmla="*/ 173 h 344"/>
                  <a:gd name="T8" fmla="*/ 52 w 136"/>
                  <a:gd name="T9" fmla="*/ 44 h 344"/>
                  <a:gd name="T10" fmla="*/ 0 w 136"/>
                  <a:gd name="T11" fmla="*/ 44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accent2"/>
              </a:solidFill>
              <a:ln w="3175">
                <a:solidFill>
                  <a:schemeClr val="tx1"/>
                </a:solidFill>
                <a:round/>
                <a:headEnd/>
                <a:tailEnd/>
              </a:ln>
            </p:spPr>
            <p:txBody>
              <a:bodyPr wrap="none" anchor="ctr"/>
              <a:lstStyle/>
              <a:p>
                <a:pPr algn="r" eaLnBrk="0" hangingPunct="0"/>
                <a:endParaRPr lang="en-US" sz="4400" b="1" dirty="0">
                  <a:solidFill>
                    <a:srgbClr val="0000FF"/>
                  </a:solidFill>
                  <a:latin typeface="Arial" panose="020B0604020202020204" pitchFamily="34" charset="0"/>
                </a:endParaRPr>
              </a:p>
            </p:txBody>
          </p:sp>
          <p:sp>
            <p:nvSpPr>
              <p:cNvPr id="25881" name="Freeform 331"/>
              <p:cNvSpPr>
                <a:spLocks/>
              </p:cNvSpPr>
              <p:nvPr/>
            </p:nvSpPr>
            <p:spPr bwMode="auto">
              <a:xfrm>
                <a:off x="3072" y="2832"/>
                <a:ext cx="127" cy="320"/>
              </a:xfrm>
              <a:custGeom>
                <a:avLst/>
                <a:gdLst>
                  <a:gd name="T0" fmla="*/ 16 w 136"/>
                  <a:gd name="T1" fmla="*/ 0 h 344"/>
                  <a:gd name="T2" fmla="*/ 85 w 136"/>
                  <a:gd name="T3" fmla="*/ 0 h 344"/>
                  <a:gd name="T4" fmla="*/ 85 w 136"/>
                  <a:gd name="T5" fmla="*/ 140 h 344"/>
                  <a:gd name="T6" fmla="*/ 65 w 136"/>
                  <a:gd name="T7" fmla="*/ 207 h 344"/>
                  <a:gd name="T8" fmla="*/ 65 w 136"/>
                  <a:gd name="T9" fmla="*/ 53 h 344"/>
                  <a:gd name="T10" fmla="*/ 0 w 136"/>
                  <a:gd name="T11" fmla="*/ 53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accent2"/>
              </a:solidFill>
              <a:ln w="3175">
                <a:solidFill>
                  <a:schemeClr val="tx1"/>
                </a:solidFill>
                <a:round/>
                <a:headEnd/>
                <a:tailEnd/>
              </a:ln>
            </p:spPr>
            <p:txBody>
              <a:bodyPr wrap="none" anchor="ctr"/>
              <a:lstStyle/>
              <a:p>
                <a:pPr algn="r" eaLnBrk="0" hangingPunct="0"/>
                <a:endParaRPr lang="en-US" sz="4400" b="1" dirty="0">
                  <a:solidFill>
                    <a:srgbClr val="0000FF"/>
                  </a:solidFill>
                  <a:latin typeface="Arial" panose="020B0604020202020204" pitchFamily="34" charset="0"/>
                </a:endParaRPr>
              </a:p>
            </p:txBody>
          </p:sp>
        </p:grpSp>
      </p:grpSp>
      <p:grpSp>
        <p:nvGrpSpPr>
          <p:cNvPr id="10" name="Group 332"/>
          <p:cNvGrpSpPr>
            <a:grpSpLocks/>
          </p:cNvGrpSpPr>
          <p:nvPr/>
        </p:nvGrpSpPr>
        <p:grpSpPr bwMode="auto">
          <a:xfrm>
            <a:off x="3189288" y="4187825"/>
            <a:ext cx="227012" cy="344488"/>
            <a:chOff x="2496" y="2725"/>
            <a:chExt cx="712" cy="739"/>
          </a:xfrm>
        </p:grpSpPr>
        <p:sp>
          <p:nvSpPr>
            <p:cNvPr id="25883" name="Rectangle 333"/>
            <p:cNvSpPr>
              <a:spLocks noChangeArrowheads="1"/>
            </p:cNvSpPr>
            <p:nvPr/>
          </p:nvSpPr>
          <p:spPr bwMode="auto">
            <a:xfrm>
              <a:off x="2592" y="3312"/>
              <a:ext cx="528" cy="144"/>
            </a:xfrm>
            <a:prstGeom prst="rect">
              <a:avLst/>
            </a:prstGeom>
            <a:solidFill>
              <a:schemeClr val="accent2"/>
            </a:solidFill>
            <a:ln w="3175" algn="ctr">
              <a:solidFill>
                <a:schemeClr val="tx1"/>
              </a:solidFill>
              <a:miter lim="800000"/>
              <a:headEnd/>
              <a:tailEnd/>
            </a:ln>
          </p:spPr>
          <p:txBody>
            <a:bodyPr wrap="none" anchor="ctr"/>
            <a:lstStyle/>
            <a:p>
              <a:pPr algn="r" eaLnBrk="0" hangingPunct="0"/>
              <a:endParaRPr lang="en-US" sz="4400" b="1" dirty="0">
                <a:solidFill>
                  <a:srgbClr val="0000FF"/>
                </a:solidFill>
                <a:latin typeface="Arial" panose="020B0604020202020204" pitchFamily="34" charset="0"/>
              </a:endParaRPr>
            </a:p>
          </p:txBody>
        </p:sp>
        <p:sp>
          <p:nvSpPr>
            <p:cNvPr id="25884" name="Freeform 334"/>
            <p:cNvSpPr>
              <a:spLocks/>
            </p:cNvSpPr>
            <p:nvPr/>
          </p:nvSpPr>
          <p:spPr bwMode="auto">
            <a:xfrm>
              <a:off x="2592" y="2725"/>
              <a:ext cx="528" cy="587"/>
            </a:xfrm>
            <a:custGeom>
              <a:avLst/>
              <a:gdLst>
                <a:gd name="T0" fmla="*/ 48 w 528"/>
                <a:gd name="T1" fmla="*/ 11 h 587"/>
                <a:gd name="T2" fmla="*/ 480 w 528"/>
                <a:gd name="T3" fmla="*/ 11 h 587"/>
                <a:gd name="T4" fmla="*/ 528 w 528"/>
                <a:gd name="T5" fmla="*/ 587 h 587"/>
                <a:gd name="T6" fmla="*/ 0 w 528"/>
                <a:gd name="T7" fmla="*/ 587 h 587"/>
                <a:gd name="T8" fmla="*/ 32 w 528"/>
                <a:gd name="T9" fmla="*/ 0 h 587"/>
                <a:gd name="T10" fmla="*/ 0 60000 65536"/>
                <a:gd name="T11" fmla="*/ 0 60000 65536"/>
                <a:gd name="T12" fmla="*/ 0 60000 65536"/>
                <a:gd name="T13" fmla="*/ 0 60000 65536"/>
                <a:gd name="T14" fmla="*/ 0 60000 65536"/>
                <a:gd name="T15" fmla="*/ 0 w 528"/>
                <a:gd name="T16" fmla="*/ 0 h 587"/>
                <a:gd name="T17" fmla="*/ 528 w 528"/>
                <a:gd name="T18" fmla="*/ 587 h 587"/>
              </a:gdLst>
              <a:ahLst/>
              <a:cxnLst>
                <a:cxn ang="T10">
                  <a:pos x="T0" y="T1"/>
                </a:cxn>
                <a:cxn ang="T11">
                  <a:pos x="T2" y="T3"/>
                </a:cxn>
                <a:cxn ang="T12">
                  <a:pos x="T4" y="T5"/>
                </a:cxn>
                <a:cxn ang="T13">
                  <a:pos x="T6" y="T7"/>
                </a:cxn>
                <a:cxn ang="T14">
                  <a:pos x="T8" y="T9"/>
                </a:cxn>
              </a:cxnLst>
              <a:rect l="T15" t="T16" r="T17" b="T18"/>
              <a:pathLst>
                <a:path w="528" h="587">
                  <a:moveTo>
                    <a:pt x="48" y="11"/>
                  </a:moveTo>
                  <a:lnTo>
                    <a:pt x="480" y="11"/>
                  </a:lnTo>
                  <a:lnTo>
                    <a:pt x="528" y="587"/>
                  </a:lnTo>
                  <a:lnTo>
                    <a:pt x="0" y="587"/>
                  </a:lnTo>
                  <a:lnTo>
                    <a:pt x="32" y="0"/>
                  </a:lnTo>
                </a:path>
              </a:pathLst>
            </a:custGeom>
            <a:solidFill>
              <a:schemeClr val="accent2"/>
            </a:solidFill>
            <a:ln w="3175">
              <a:solidFill>
                <a:schemeClr val="tx1"/>
              </a:solidFill>
              <a:round/>
              <a:headEnd/>
              <a:tailEnd/>
            </a:ln>
          </p:spPr>
          <p:txBody>
            <a:bodyPr wrap="none" anchor="ctr"/>
            <a:lstStyle/>
            <a:p>
              <a:pPr algn="r" eaLnBrk="0" hangingPunct="0"/>
              <a:endParaRPr lang="en-US" sz="4400" b="1" dirty="0">
                <a:solidFill>
                  <a:srgbClr val="0000FF"/>
                </a:solidFill>
                <a:latin typeface="Arial" panose="020B0604020202020204" pitchFamily="34" charset="0"/>
              </a:endParaRPr>
            </a:p>
          </p:txBody>
        </p:sp>
        <p:grpSp>
          <p:nvGrpSpPr>
            <p:cNvPr id="11" name="Group 335"/>
            <p:cNvGrpSpPr>
              <a:grpSpLocks/>
            </p:cNvGrpSpPr>
            <p:nvPr/>
          </p:nvGrpSpPr>
          <p:grpSpPr bwMode="auto">
            <a:xfrm>
              <a:off x="3072" y="2832"/>
              <a:ext cx="136" cy="632"/>
              <a:chOff x="3072" y="2832"/>
              <a:chExt cx="136" cy="632"/>
            </a:xfrm>
          </p:grpSpPr>
          <p:sp>
            <p:nvSpPr>
              <p:cNvPr id="25886" name="Freeform 336"/>
              <p:cNvSpPr>
                <a:spLocks/>
              </p:cNvSpPr>
              <p:nvPr/>
            </p:nvSpPr>
            <p:spPr bwMode="auto">
              <a:xfrm>
                <a:off x="3072" y="3120"/>
                <a:ext cx="136" cy="344"/>
              </a:xfrm>
              <a:custGeom>
                <a:avLst/>
                <a:gdLst>
                  <a:gd name="T0" fmla="*/ 24 w 136"/>
                  <a:gd name="T1" fmla="*/ 0 h 344"/>
                  <a:gd name="T2" fmla="*/ 136 w 136"/>
                  <a:gd name="T3" fmla="*/ 0 h 344"/>
                  <a:gd name="T4" fmla="*/ 136 w 136"/>
                  <a:gd name="T5" fmla="*/ 232 h 344"/>
                  <a:gd name="T6" fmla="*/ 106 w 136"/>
                  <a:gd name="T7" fmla="*/ 344 h 344"/>
                  <a:gd name="T8" fmla="*/ 106 w 136"/>
                  <a:gd name="T9" fmla="*/ 88 h 344"/>
                  <a:gd name="T10" fmla="*/ 0 w 136"/>
                  <a:gd name="T11" fmla="*/ 88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accent2"/>
              </a:solidFill>
              <a:ln w="3175">
                <a:solidFill>
                  <a:schemeClr val="tx1"/>
                </a:solidFill>
                <a:round/>
                <a:headEnd/>
                <a:tailEnd/>
              </a:ln>
            </p:spPr>
            <p:txBody>
              <a:bodyPr wrap="none" anchor="ctr"/>
              <a:lstStyle/>
              <a:p>
                <a:pPr algn="r" eaLnBrk="0" hangingPunct="0"/>
                <a:endParaRPr lang="en-US" sz="4400" b="1" dirty="0">
                  <a:solidFill>
                    <a:srgbClr val="0000FF"/>
                  </a:solidFill>
                  <a:latin typeface="Arial" panose="020B0604020202020204" pitchFamily="34" charset="0"/>
                </a:endParaRPr>
              </a:p>
            </p:txBody>
          </p:sp>
          <p:sp>
            <p:nvSpPr>
              <p:cNvPr id="25887" name="Freeform 337"/>
              <p:cNvSpPr>
                <a:spLocks/>
              </p:cNvSpPr>
              <p:nvPr/>
            </p:nvSpPr>
            <p:spPr bwMode="auto">
              <a:xfrm>
                <a:off x="3072" y="2976"/>
                <a:ext cx="123" cy="312"/>
              </a:xfrm>
              <a:custGeom>
                <a:avLst/>
                <a:gdLst>
                  <a:gd name="T0" fmla="*/ 12 w 136"/>
                  <a:gd name="T1" fmla="*/ 0 h 344"/>
                  <a:gd name="T2" fmla="*/ 66 w 136"/>
                  <a:gd name="T3" fmla="*/ 0 h 344"/>
                  <a:gd name="T4" fmla="*/ 66 w 136"/>
                  <a:gd name="T5" fmla="*/ 116 h 344"/>
                  <a:gd name="T6" fmla="*/ 52 w 136"/>
                  <a:gd name="T7" fmla="*/ 173 h 344"/>
                  <a:gd name="T8" fmla="*/ 52 w 136"/>
                  <a:gd name="T9" fmla="*/ 44 h 344"/>
                  <a:gd name="T10" fmla="*/ 0 w 136"/>
                  <a:gd name="T11" fmla="*/ 44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accent2"/>
              </a:solidFill>
              <a:ln w="3175">
                <a:solidFill>
                  <a:schemeClr val="tx1"/>
                </a:solidFill>
                <a:round/>
                <a:headEnd/>
                <a:tailEnd/>
              </a:ln>
            </p:spPr>
            <p:txBody>
              <a:bodyPr wrap="none" anchor="ctr"/>
              <a:lstStyle/>
              <a:p>
                <a:pPr algn="r" eaLnBrk="0" hangingPunct="0"/>
                <a:endParaRPr lang="en-US" sz="4400" b="1" dirty="0">
                  <a:solidFill>
                    <a:srgbClr val="0000FF"/>
                  </a:solidFill>
                  <a:latin typeface="Arial" panose="020B0604020202020204" pitchFamily="34" charset="0"/>
                </a:endParaRPr>
              </a:p>
            </p:txBody>
          </p:sp>
          <p:sp>
            <p:nvSpPr>
              <p:cNvPr id="25888" name="Freeform 338"/>
              <p:cNvSpPr>
                <a:spLocks/>
              </p:cNvSpPr>
              <p:nvPr/>
            </p:nvSpPr>
            <p:spPr bwMode="auto">
              <a:xfrm>
                <a:off x="3072" y="2832"/>
                <a:ext cx="127" cy="320"/>
              </a:xfrm>
              <a:custGeom>
                <a:avLst/>
                <a:gdLst>
                  <a:gd name="T0" fmla="*/ 16 w 136"/>
                  <a:gd name="T1" fmla="*/ 0 h 344"/>
                  <a:gd name="T2" fmla="*/ 85 w 136"/>
                  <a:gd name="T3" fmla="*/ 0 h 344"/>
                  <a:gd name="T4" fmla="*/ 85 w 136"/>
                  <a:gd name="T5" fmla="*/ 140 h 344"/>
                  <a:gd name="T6" fmla="*/ 65 w 136"/>
                  <a:gd name="T7" fmla="*/ 207 h 344"/>
                  <a:gd name="T8" fmla="*/ 65 w 136"/>
                  <a:gd name="T9" fmla="*/ 53 h 344"/>
                  <a:gd name="T10" fmla="*/ 0 w 136"/>
                  <a:gd name="T11" fmla="*/ 53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accent2"/>
              </a:solidFill>
              <a:ln w="3175">
                <a:solidFill>
                  <a:schemeClr val="tx1"/>
                </a:solidFill>
                <a:round/>
                <a:headEnd/>
                <a:tailEnd/>
              </a:ln>
            </p:spPr>
            <p:txBody>
              <a:bodyPr wrap="none" anchor="ctr"/>
              <a:lstStyle/>
              <a:p>
                <a:pPr algn="r" eaLnBrk="0" hangingPunct="0"/>
                <a:endParaRPr lang="en-US" sz="4400" b="1" dirty="0">
                  <a:solidFill>
                    <a:srgbClr val="0000FF"/>
                  </a:solidFill>
                  <a:latin typeface="Arial" panose="020B0604020202020204" pitchFamily="34" charset="0"/>
                </a:endParaRPr>
              </a:p>
            </p:txBody>
          </p:sp>
        </p:grpSp>
        <p:grpSp>
          <p:nvGrpSpPr>
            <p:cNvPr id="12" name="Group 339"/>
            <p:cNvGrpSpPr>
              <a:grpSpLocks/>
            </p:cNvGrpSpPr>
            <p:nvPr/>
          </p:nvGrpSpPr>
          <p:grpSpPr bwMode="auto">
            <a:xfrm flipH="1">
              <a:off x="2496" y="2832"/>
              <a:ext cx="136" cy="632"/>
              <a:chOff x="3072" y="2832"/>
              <a:chExt cx="136" cy="632"/>
            </a:xfrm>
          </p:grpSpPr>
          <p:sp>
            <p:nvSpPr>
              <p:cNvPr id="25890" name="Freeform 340"/>
              <p:cNvSpPr>
                <a:spLocks/>
              </p:cNvSpPr>
              <p:nvPr/>
            </p:nvSpPr>
            <p:spPr bwMode="auto">
              <a:xfrm>
                <a:off x="3072" y="3120"/>
                <a:ext cx="136" cy="344"/>
              </a:xfrm>
              <a:custGeom>
                <a:avLst/>
                <a:gdLst>
                  <a:gd name="T0" fmla="*/ 24 w 136"/>
                  <a:gd name="T1" fmla="*/ 0 h 344"/>
                  <a:gd name="T2" fmla="*/ 136 w 136"/>
                  <a:gd name="T3" fmla="*/ 0 h 344"/>
                  <a:gd name="T4" fmla="*/ 136 w 136"/>
                  <a:gd name="T5" fmla="*/ 232 h 344"/>
                  <a:gd name="T6" fmla="*/ 106 w 136"/>
                  <a:gd name="T7" fmla="*/ 344 h 344"/>
                  <a:gd name="T8" fmla="*/ 106 w 136"/>
                  <a:gd name="T9" fmla="*/ 88 h 344"/>
                  <a:gd name="T10" fmla="*/ 0 w 136"/>
                  <a:gd name="T11" fmla="*/ 88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accent2"/>
              </a:solidFill>
              <a:ln w="3175">
                <a:solidFill>
                  <a:schemeClr val="tx1"/>
                </a:solidFill>
                <a:round/>
                <a:headEnd/>
                <a:tailEnd/>
              </a:ln>
            </p:spPr>
            <p:txBody>
              <a:bodyPr wrap="none" anchor="ctr"/>
              <a:lstStyle/>
              <a:p>
                <a:pPr algn="r" eaLnBrk="0" hangingPunct="0"/>
                <a:endParaRPr lang="en-US" sz="4400" b="1" dirty="0">
                  <a:solidFill>
                    <a:srgbClr val="0000FF"/>
                  </a:solidFill>
                  <a:latin typeface="Arial" panose="020B0604020202020204" pitchFamily="34" charset="0"/>
                </a:endParaRPr>
              </a:p>
            </p:txBody>
          </p:sp>
          <p:sp>
            <p:nvSpPr>
              <p:cNvPr id="25891" name="Freeform 341"/>
              <p:cNvSpPr>
                <a:spLocks/>
              </p:cNvSpPr>
              <p:nvPr/>
            </p:nvSpPr>
            <p:spPr bwMode="auto">
              <a:xfrm>
                <a:off x="3072" y="2976"/>
                <a:ext cx="123" cy="312"/>
              </a:xfrm>
              <a:custGeom>
                <a:avLst/>
                <a:gdLst>
                  <a:gd name="T0" fmla="*/ 12 w 136"/>
                  <a:gd name="T1" fmla="*/ 0 h 344"/>
                  <a:gd name="T2" fmla="*/ 66 w 136"/>
                  <a:gd name="T3" fmla="*/ 0 h 344"/>
                  <a:gd name="T4" fmla="*/ 66 w 136"/>
                  <a:gd name="T5" fmla="*/ 116 h 344"/>
                  <a:gd name="T6" fmla="*/ 52 w 136"/>
                  <a:gd name="T7" fmla="*/ 173 h 344"/>
                  <a:gd name="T8" fmla="*/ 52 w 136"/>
                  <a:gd name="T9" fmla="*/ 44 h 344"/>
                  <a:gd name="T10" fmla="*/ 0 w 136"/>
                  <a:gd name="T11" fmla="*/ 44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accent2"/>
              </a:solidFill>
              <a:ln w="3175">
                <a:solidFill>
                  <a:schemeClr val="tx1"/>
                </a:solidFill>
                <a:round/>
                <a:headEnd/>
                <a:tailEnd/>
              </a:ln>
            </p:spPr>
            <p:txBody>
              <a:bodyPr wrap="none" anchor="ctr"/>
              <a:lstStyle/>
              <a:p>
                <a:pPr algn="r" eaLnBrk="0" hangingPunct="0"/>
                <a:endParaRPr lang="en-US" sz="4400" b="1" dirty="0">
                  <a:solidFill>
                    <a:srgbClr val="0000FF"/>
                  </a:solidFill>
                  <a:latin typeface="Arial" panose="020B0604020202020204" pitchFamily="34" charset="0"/>
                </a:endParaRPr>
              </a:p>
            </p:txBody>
          </p:sp>
          <p:sp>
            <p:nvSpPr>
              <p:cNvPr id="25892" name="Freeform 342"/>
              <p:cNvSpPr>
                <a:spLocks/>
              </p:cNvSpPr>
              <p:nvPr/>
            </p:nvSpPr>
            <p:spPr bwMode="auto">
              <a:xfrm>
                <a:off x="3072" y="2832"/>
                <a:ext cx="127" cy="320"/>
              </a:xfrm>
              <a:custGeom>
                <a:avLst/>
                <a:gdLst>
                  <a:gd name="T0" fmla="*/ 16 w 136"/>
                  <a:gd name="T1" fmla="*/ 0 h 344"/>
                  <a:gd name="T2" fmla="*/ 85 w 136"/>
                  <a:gd name="T3" fmla="*/ 0 h 344"/>
                  <a:gd name="T4" fmla="*/ 85 w 136"/>
                  <a:gd name="T5" fmla="*/ 140 h 344"/>
                  <a:gd name="T6" fmla="*/ 65 w 136"/>
                  <a:gd name="T7" fmla="*/ 207 h 344"/>
                  <a:gd name="T8" fmla="*/ 65 w 136"/>
                  <a:gd name="T9" fmla="*/ 53 h 344"/>
                  <a:gd name="T10" fmla="*/ 0 w 136"/>
                  <a:gd name="T11" fmla="*/ 53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accent2"/>
              </a:solidFill>
              <a:ln w="3175">
                <a:solidFill>
                  <a:schemeClr val="tx1"/>
                </a:solidFill>
                <a:round/>
                <a:headEnd/>
                <a:tailEnd/>
              </a:ln>
            </p:spPr>
            <p:txBody>
              <a:bodyPr wrap="none" anchor="ctr"/>
              <a:lstStyle/>
              <a:p>
                <a:pPr algn="r" eaLnBrk="0" hangingPunct="0"/>
                <a:endParaRPr lang="en-US" sz="4400" b="1" dirty="0">
                  <a:solidFill>
                    <a:srgbClr val="0000FF"/>
                  </a:solidFill>
                  <a:latin typeface="Arial" panose="020B0604020202020204" pitchFamily="34" charset="0"/>
                </a:endParaRPr>
              </a:p>
            </p:txBody>
          </p:sp>
        </p:grpSp>
      </p:grpSp>
      <p:grpSp>
        <p:nvGrpSpPr>
          <p:cNvPr id="13" name="Group 343"/>
          <p:cNvGrpSpPr>
            <a:grpSpLocks/>
          </p:cNvGrpSpPr>
          <p:nvPr/>
        </p:nvGrpSpPr>
        <p:grpSpPr bwMode="auto">
          <a:xfrm>
            <a:off x="4437063" y="4195763"/>
            <a:ext cx="227012" cy="344487"/>
            <a:chOff x="2496" y="2725"/>
            <a:chExt cx="712" cy="739"/>
          </a:xfrm>
        </p:grpSpPr>
        <p:sp>
          <p:nvSpPr>
            <p:cNvPr id="25894" name="Rectangle 344"/>
            <p:cNvSpPr>
              <a:spLocks noChangeArrowheads="1"/>
            </p:cNvSpPr>
            <p:nvPr/>
          </p:nvSpPr>
          <p:spPr bwMode="auto">
            <a:xfrm>
              <a:off x="2592" y="3312"/>
              <a:ext cx="528" cy="144"/>
            </a:xfrm>
            <a:prstGeom prst="rect">
              <a:avLst/>
            </a:prstGeom>
            <a:solidFill>
              <a:schemeClr val="accent2"/>
            </a:solidFill>
            <a:ln w="3175" algn="ctr">
              <a:solidFill>
                <a:schemeClr val="tx1"/>
              </a:solidFill>
              <a:miter lim="800000"/>
              <a:headEnd/>
              <a:tailEnd/>
            </a:ln>
          </p:spPr>
          <p:txBody>
            <a:bodyPr wrap="none" anchor="ctr"/>
            <a:lstStyle/>
            <a:p>
              <a:pPr algn="r" eaLnBrk="0" hangingPunct="0"/>
              <a:endParaRPr lang="en-US" sz="4400" b="1" dirty="0">
                <a:solidFill>
                  <a:srgbClr val="0000FF"/>
                </a:solidFill>
                <a:latin typeface="Arial" panose="020B0604020202020204" pitchFamily="34" charset="0"/>
              </a:endParaRPr>
            </a:p>
          </p:txBody>
        </p:sp>
        <p:sp>
          <p:nvSpPr>
            <p:cNvPr id="25895" name="Freeform 345"/>
            <p:cNvSpPr>
              <a:spLocks/>
            </p:cNvSpPr>
            <p:nvPr/>
          </p:nvSpPr>
          <p:spPr bwMode="auto">
            <a:xfrm>
              <a:off x="2592" y="2725"/>
              <a:ext cx="528" cy="587"/>
            </a:xfrm>
            <a:custGeom>
              <a:avLst/>
              <a:gdLst>
                <a:gd name="T0" fmla="*/ 48 w 528"/>
                <a:gd name="T1" fmla="*/ 11 h 587"/>
                <a:gd name="T2" fmla="*/ 480 w 528"/>
                <a:gd name="T3" fmla="*/ 11 h 587"/>
                <a:gd name="T4" fmla="*/ 528 w 528"/>
                <a:gd name="T5" fmla="*/ 587 h 587"/>
                <a:gd name="T6" fmla="*/ 0 w 528"/>
                <a:gd name="T7" fmla="*/ 587 h 587"/>
                <a:gd name="T8" fmla="*/ 32 w 528"/>
                <a:gd name="T9" fmla="*/ 0 h 587"/>
                <a:gd name="T10" fmla="*/ 0 60000 65536"/>
                <a:gd name="T11" fmla="*/ 0 60000 65536"/>
                <a:gd name="T12" fmla="*/ 0 60000 65536"/>
                <a:gd name="T13" fmla="*/ 0 60000 65536"/>
                <a:gd name="T14" fmla="*/ 0 60000 65536"/>
                <a:gd name="T15" fmla="*/ 0 w 528"/>
                <a:gd name="T16" fmla="*/ 0 h 587"/>
                <a:gd name="T17" fmla="*/ 528 w 528"/>
                <a:gd name="T18" fmla="*/ 587 h 587"/>
              </a:gdLst>
              <a:ahLst/>
              <a:cxnLst>
                <a:cxn ang="T10">
                  <a:pos x="T0" y="T1"/>
                </a:cxn>
                <a:cxn ang="T11">
                  <a:pos x="T2" y="T3"/>
                </a:cxn>
                <a:cxn ang="T12">
                  <a:pos x="T4" y="T5"/>
                </a:cxn>
                <a:cxn ang="T13">
                  <a:pos x="T6" y="T7"/>
                </a:cxn>
                <a:cxn ang="T14">
                  <a:pos x="T8" y="T9"/>
                </a:cxn>
              </a:cxnLst>
              <a:rect l="T15" t="T16" r="T17" b="T18"/>
              <a:pathLst>
                <a:path w="528" h="587">
                  <a:moveTo>
                    <a:pt x="48" y="11"/>
                  </a:moveTo>
                  <a:lnTo>
                    <a:pt x="480" y="11"/>
                  </a:lnTo>
                  <a:lnTo>
                    <a:pt x="528" y="587"/>
                  </a:lnTo>
                  <a:lnTo>
                    <a:pt x="0" y="587"/>
                  </a:lnTo>
                  <a:lnTo>
                    <a:pt x="32" y="0"/>
                  </a:lnTo>
                </a:path>
              </a:pathLst>
            </a:custGeom>
            <a:solidFill>
              <a:schemeClr val="accent2"/>
            </a:solidFill>
            <a:ln w="3175">
              <a:solidFill>
                <a:schemeClr val="tx1"/>
              </a:solidFill>
              <a:round/>
              <a:headEnd/>
              <a:tailEnd/>
            </a:ln>
          </p:spPr>
          <p:txBody>
            <a:bodyPr wrap="none" anchor="ctr"/>
            <a:lstStyle/>
            <a:p>
              <a:pPr algn="r" eaLnBrk="0" hangingPunct="0"/>
              <a:endParaRPr lang="en-US" sz="4400" b="1" dirty="0">
                <a:solidFill>
                  <a:srgbClr val="0000FF"/>
                </a:solidFill>
                <a:latin typeface="Arial" panose="020B0604020202020204" pitchFamily="34" charset="0"/>
              </a:endParaRPr>
            </a:p>
          </p:txBody>
        </p:sp>
        <p:grpSp>
          <p:nvGrpSpPr>
            <p:cNvPr id="14" name="Group 346"/>
            <p:cNvGrpSpPr>
              <a:grpSpLocks/>
            </p:cNvGrpSpPr>
            <p:nvPr/>
          </p:nvGrpSpPr>
          <p:grpSpPr bwMode="auto">
            <a:xfrm>
              <a:off x="3072" y="2832"/>
              <a:ext cx="136" cy="632"/>
              <a:chOff x="3072" y="2832"/>
              <a:chExt cx="136" cy="632"/>
            </a:xfrm>
          </p:grpSpPr>
          <p:sp>
            <p:nvSpPr>
              <p:cNvPr id="25897" name="Freeform 347"/>
              <p:cNvSpPr>
                <a:spLocks/>
              </p:cNvSpPr>
              <p:nvPr/>
            </p:nvSpPr>
            <p:spPr bwMode="auto">
              <a:xfrm>
                <a:off x="3072" y="3120"/>
                <a:ext cx="136" cy="344"/>
              </a:xfrm>
              <a:custGeom>
                <a:avLst/>
                <a:gdLst>
                  <a:gd name="T0" fmla="*/ 24 w 136"/>
                  <a:gd name="T1" fmla="*/ 0 h 344"/>
                  <a:gd name="T2" fmla="*/ 136 w 136"/>
                  <a:gd name="T3" fmla="*/ 0 h 344"/>
                  <a:gd name="T4" fmla="*/ 136 w 136"/>
                  <a:gd name="T5" fmla="*/ 232 h 344"/>
                  <a:gd name="T6" fmla="*/ 106 w 136"/>
                  <a:gd name="T7" fmla="*/ 344 h 344"/>
                  <a:gd name="T8" fmla="*/ 106 w 136"/>
                  <a:gd name="T9" fmla="*/ 88 h 344"/>
                  <a:gd name="T10" fmla="*/ 0 w 136"/>
                  <a:gd name="T11" fmla="*/ 88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accent2"/>
              </a:solidFill>
              <a:ln w="3175">
                <a:solidFill>
                  <a:schemeClr val="tx1"/>
                </a:solidFill>
                <a:round/>
                <a:headEnd/>
                <a:tailEnd/>
              </a:ln>
            </p:spPr>
            <p:txBody>
              <a:bodyPr wrap="none" anchor="ctr"/>
              <a:lstStyle/>
              <a:p>
                <a:pPr algn="r" eaLnBrk="0" hangingPunct="0"/>
                <a:endParaRPr lang="en-US" sz="4400" b="1" dirty="0">
                  <a:solidFill>
                    <a:srgbClr val="0000FF"/>
                  </a:solidFill>
                  <a:latin typeface="Arial" panose="020B0604020202020204" pitchFamily="34" charset="0"/>
                </a:endParaRPr>
              </a:p>
            </p:txBody>
          </p:sp>
          <p:sp>
            <p:nvSpPr>
              <p:cNvPr id="25898" name="Freeform 348"/>
              <p:cNvSpPr>
                <a:spLocks/>
              </p:cNvSpPr>
              <p:nvPr/>
            </p:nvSpPr>
            <p:spPr bwMode="auto">
              <a:xfrm>
                <a:off x="3072" y="2976"/>
                <a:ext cx="123" cy="312"/>
              </a:xfrm>
              <a:custGeom>
                <a:avLst/>
                <a:gdLst>
                  <a:gd name="T0" fmla="*/ 12 w 136"/>
                  <a:gd name="T1" fmla="*/ 0 h 344"/>
                  <a:gd name="T2" fmla="*/ 66 w 136"/>
                  <a:gd name="T3" fmla="*/ 0 h 344"/>
                  <a:gd name="T4" fmla="*/ 66 w 136"/>
                  <a:gd name="T5" fmla="*/ 116 h 344"/>
                  <a:gd name="T6" fmla="*/ 52 w 136"/>
                  <a:gd name="T7" fmla="*/ 173 h 344"/>
                  <a:gd name="T8" fmla="*/ 52 w 136"/>
                  <a:gd name="T9" fmla="*/ 44 h 344"/>
                  <a:gd name="T10" fmla="*/ 0 w 136"/>
                  <a:gd name="T11" fmla="*/ 44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accent2"/>
              </a:solidFill>
              <a:ln w="3175">
                <a:solidFill>
                  <a:schemeClr val="tx1"/>
                </a:solidFill>
                <a:round/>
                <a:headEnd/>
                <a:tailEnd/>
              </a:ln>
            </p:spPr>
            <p:txBody>
              <a:bodyPr wrap="none" anchor="ctr"/>
              <a:lstStyle/>
              <a:p>
                <a:pPr algn="r" eaLnBrk="0" hangingPunct="0"/>
                <a:endParaRPr lang="en-US" sz="4400" b="1" dirty="0">
                  <a:solidFill>
                    <a:srgbClr val="0000FF"/>
                  </a:solidFill>
                  <a:latin typeface="Arial" panose="020B0604020202020204" pitchFamily="34" charset="0"/>
                </a:endParaRPr>
              </a:p>
            </p:txBody>
          </p:sp>
          <p:sp>
            <p:nvSpPr>
              <p:cNvPr id="25899" name="Freeform 349"/>
              <p:cNvSpPr>
                <a:spLocks/>
              </p:cNvSpPr>
              <p:nvPr/>
            </p:nvSpPr>
            <p:spPr bwMode="auto">
              <a:xfrm>
                <a:off x="3072" y="2832"/>
                <a:ext cx="127" cy="320"/>
              </a:xfrm>
              <a:custGeom>
                <a:avLst/>
                <a:gdLst>
                  <a:gd name="T0" fmla="*/ 16 w 136"/>
                  <a:gd name="T1" fmla="*/ 0 h 344"/>
                  <a:gd name="T2" fmla="*/ 85 w 136"/>
                  <a:gd name="T3" fmla="*/ 0 h 344"/>
                  <a:gd name="T4" fmla="*/ 85 w 136"/>
                  <a:gd name="T5" fmla="*/ 140 h 344"/>
                  <a:gd name="T6" fmla="*/ 65 w 136"/>
                  <a:gd name="T7" fmla="*/ 207 h 344"/>
                  <a:gd name="T8" fmla="*/ 65 w 136"/>
                  <a:gd name="T9" fmla="*/ 53 h 344"/>
                  <a:gd name="T10" fmla="*/ 0 w 136"/>
                  <a:gd name="T11" fmla="*/ 53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accent2"/>
              </a:solidFill>
              <a:ln w="3175">
                <a:solidFill>
                  <a:schemeClr val="tx1"/>
                </a:solidFill>
                <a:round/>
                <a:headEnd/>
                <a:tailEnd/>
              </a:ln>
            </p:spPr>
            <p:txBody>
              <a:bodyPr wrap="none" anchor="ctr"/>
              <a:lstStyle/>
              <a:p>
                <a:pPr algn="r" eaLnBrk="0" hangingPunct="0"/>
                <a:endParaRPr lang="en-US" sz="4400" b="1" dirty="0">
                  <a:solidFill>
                    <a:srgbClr val="0000FF"/>
                  </a:solidFill>
                  <a:latin typeface="Arial" panose="020B0604020202020204" pitchFamily="34" charset="0"/>
                </a:endParaRPr>
              </a:p>
            </p:txBody>
          </p:sp>
        </p:grpSp>
        <p:grpSp>
          <p:nvGrpSpPr>
            <p:cNvPr id="15" name="Group 350"/>
            <p:cNvGrpSpPr>
              <a:grpSpLocks/>
            </p:cNvGrpSpPr>
            <p:nvPr/>
          </p:nvGrpSpPr>
          <p:grpSpPr bwMode="auto">
            <a:xfrm flipH="1">
              <a:off x="2496" y="2832"/>
              <a:ext cx="136" cy="632"/>
              <a:chOff x="3072" y="2832"/>
              <a:chExt cx="136" cy="632"/>
            </a:xfrm>
          </p:grpSpPr>
          <p:sp>
            <p:nvSpPr>
              <p:cNvPr id="25901" name="Freeform 351"/>
              <p:cNvSpPr>
                <a:spLocks/>
              </p:cNvSpPr>
              <p:nvPr/>
            </p:nvSpPr>
            <p:spPr bwMode="auto">
              <a:xfrm>
                <a:off x="3072" y="3120"/>
                <a:ext cx="136" cy="344"/>
              </a:xfrm>
              <a:custGeom>
                <a:avLst/>
                <a:gdLst>
                  <a:gd name="T0" fmla="*/ 24 w 136"/>
                  <a:gd name="T1" fmla="*/ 0 h 344"/>
                  <a:gd name="T2" fmla="*/ 136 w 136"/>
                  <a:gd name="T3" fmla="*/ 0 h 344"/>
                  <a:gd name="T4" fmla="*/ 136 w 136"/>
                  <a:gd name="T5" fmla="*/ 232 h 344"/>
                  <a:gd name="T6" fmla="*/ 106 w 136"/>
                  <a:gd name="T7" fmla="*/ 344 h 344"/>
                  <a:gd name="T8" fmla="*/ 106 w 136"/>
                  <a:gd name="T9" fmla="*/ 88 h 344"/>
                  <a:gd name="T10" fmla="*/ 0 w 136"/>
                  <a:gd name="T11" fmla="*/ 88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accent2"/>
              </a:solidFill>
              <a:ln w="3175">
                <a:solidFill>
                  <a:schemeClr val="tx1"/>
                </a:solidFill>
                <a:round/>
                <a:headEnd/>
                <a:tailEnd/>
              </a:ln>
            </p:spPr>
            <p:txBody>
              <a:bodyPr wrap="none" anchor="ctr"/>
              <a:lstStyle/>
              <a:p>
                <a:pPr algn="r" eaLnBrk="0" hangingPunct="0"/>
                <a:endParaRPr lang="en-US" sz="4400" b="1" dirty="0">
                  <a:solidFill>
                    <a:srgbClr val="0000FF"/>
                  </a:solidFill>
                  <a:latin typeface="Arial" panose="020B0604020202020204" pitchFamily="34" charset="0"/>
                </a:endParaRPr>
              </a:p>
            </p:txBody>
          </p:sp>
          <p:sp>
            <p:nvSpPr>
              <p:cNvPr id="25902" name="Freeform 352"/>
              <p:cNvSpPr>
                <a:spLocks/>
              </p:cNvSpPr>
              <p:nvPr/>
            </p:nvSpPr>
            <p:spPr bwMode="auto">
              <a:xfrm>
                <a:off x="3072" y="2976"/>
                <a:ext cx="123" cy="312"/>
              </a:xfrm>
              <a:custGeom>
                <a:avLst/>
                <a:gdLst>
                  <a:gd name="T0" fmla="*/ 12 w 136"/>
                  <a:gd name="T1" fmla="*/ 0 h 344"/>
                  <a:gd name="T2" fmla="*/ 66 w 136"/>
                  <a:gd name="T3" fmla="*/ 0 h 344"/>
                  <a:gd name="T4" fmla="*/ 66 w 136"/>
                  <a:gd name="T5" fmla="*/ 116 h 344"/>
                  <a:gd name="T6" fmla="*/ 52 w 136"/>
                  <a:gd name="T7" fmla="*/ 173 h 344"/>
                  <a:gd name="T8" fmla="*/ 52 w 136"/>
                  <a:gd name="T9" fmla="*/ 44 h 344"/>
                  <a:gd name="T10" fmla="*/ 0 w 136"/>
                  <a:gd name="T11" fmla="*/ 44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accent2"/>
              </a:solidFill>
              <a:ln w="3175">
                <a:solidFill>
                  <a:schemeClr val="tx1"/>
                </a:solidFill>
                <a:round/>
                <a:headEnd/>
                <a:tailEnd/>
              </a:ln>
            </p:spPr>
            <p:txBody>
              <a:bodyPr wrap="none" anchor="ctr"/>
              <a:lstStyle/>
              <a:p>
                <a:pPr algn="r" eaLnBrk="0" hangingPunct="0"/>
                <a:endParaRPr lang="en-US" sz="4400" b="1" dirty="0">
                  <a:solidFill>
                    <a:srgbClr val="0000FF"/>
                  </a:solidFill>
                  <a:latin typeface="Arial" panose="020B0604020202020204" pitchFamily="34" charset="0"/>
                </a:endParaRPr>
              </a:p>
            </p:txBody>
          </p:sp>
          <p:sp>
            <p:nvSpPr>
              <p:cNvPr id="25903" name="Freeform 353"/>
              <p:cNvSpPr>
                <a:spLocks/>
              </p:cNvSpPr>
              <p:nvPr/>
            </p:nvSpPr>
            <p:spPr bwMode="auto">
              <a:xfrm>
                <a:off x="3072" y="2832"/>
                <a:ext cx="127" cy="320"/>
              </a:xfrm>
              <a:custGeom>
                <a:avLst/>
                <a:gdLst>
                  <a:gd name="T0" fmla="*/ 16 w 136"/>
                  <a:gd name="T1" fmla="*/ 0 h 344"/>
                  <a:gd name="T2" fmla="*/ 85 w 136"/>
                  <a:gd name="T3" fmla="*/ 0 h 344"/>
                  <a:gd name="T4" fmla="*/ 85 w 136"/>
                  <a:gd name="T5" fmla="*/ 140 h 344"/>
                  <a:gd name="T6" fmla="*/ 65 w 136"/>
                  <a:gd name="T7" fmla="*/ 207 h 344"/>
                  <a:gd name="T8" fmla="*/ 65 w 136"/>
                  <a:gd name="T9" fmla="*/ 53 h 344"/>
                  <a:gd name="T10" fmla="*/ 0 w 136"/>
                  <a:gd name="T11" fmla="*/ 53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accent2"/>
              </a:solidFill>
              <a:ln w="3175">
                <a:solidFill>
                  <a:schemeClr val="tx1"/>
                </a:solidFill>
                <a:round/>
                <a:headEnd/>
                <a:tailEnd/>
              </a:ln>
            </p:spPr>
            <p:txBody>
              <a:bodyPr wrap="none" anchor="ctr"/>
              <a:lstStyle/>
              <a:p>
                <a:pPr algn="r" eaLnBrk="0" hangingPunct="0"/>
                <a:endParaRPr lang="en-US" sz="4400" b="1" dirty="0">
                  <a:solidFill>
                    <a:srgbClr val="0000FF"/>
                  </a:solidFill>
                  <a:latin typeface="Arial" panose="020B0604020202020204" pitchFamily="34" charset="0"/>
                </a:endParaRPr>
              </a:p>
            </p:txBody>
          </p:sp>
        </p:grpSp>
      </p:grpSp>
      <p:grpSp>
        <p:nvGrpSpPr>
          <p:cNvPr id="16" name="Group 354"/>
          <p:cNvGrpSpPr>
            <a:grpSpLocks/>
          </p:cNvGrpSpPr>
          <p:nvPr/>
        </p:nvGrpSpPr>
        <p:grpSpPr bwMode="auto">
          <a:xfrm>
            <a:off x="5070475" y="4181475"/>
            <a:ext cx="227013" cy="344488"/>
            <a:chOff x="2496" y="2725"/>
            <a:chExt cx="712" cy="739"/>
          </a:xfrm>
        </p:grpSpPr>
        <p:sp>
          <p:nvSpPr>
            <p:cNvPr id="25905" name="Rectangle 355"/>
            <p:cNvSpPr>
              <a:spLocks noChangeArrowheads="1"/>
            </p:cNvSpPr>
            <p:nvPr/>
          </p:nvSpPr>
          <p:spPr bwMode="auto">
            <a:xfrm>
              <a:off x="2592" y="3312"/>
              <a:ext cx="528" cy="144"/>
            </a:xfrm>
            <a:prstGeom prst="rect">
              <a:avLst/>
            </a:prstGeom>
            <a:solidFill>
              <a:schemeClr val="accent2"/>
            </a:solidFill>
            <a:ln w="3175" algn="ctr">
              <a:solidFill>
                <a:schemeClr val="tx1"/>
              </a:solidFill>
              <a:miter lim="800000"/>
              <a:headEnd/>
              <a:tailEnd/>
            </a:ln>
          </p:spPr>
          <p:txBody>
            <a:bodyPr wrap="none" anchor="ctr"/>
            <a:lstStyle/>
            <a:p>
              <a:pPr algn="r" eaLnBrk="0" hangingPunct="0"/>
              <a:endParaRPr lang="en-US" sz="4400" b="1" dirty="0">
                <a:solidFill>
                  <a:srgbClr val="0000FF"/>
                </a:solidFill>
                <a:latin typeface="Arial" panose="020B0604020202020204" pitchFamily="34" charset="0"/>
              </a:endParaRPr>
            </a:p>
          </p:txBody>
        </p:sp>
        <p:sp>
          <p:nvSpPr>
            <p:cNvPr id="25906" name="Freeform 356"/>
            <p:cNvSpPr>
              <a:spLocks/>
            </p:cNvSpPr>
            <p:nvPr/>
          </p:nvSpPr>
          <p:spPr bwMode="auto">
            <a:xfrm>
              <a:off x="2592" y="2725"/>
              <a:ext cx="528" cy="587"/>
            </a:xfrm>
            <a:custGeom>
              <a:avLst/>
              <a:gdLst>
                <a:gd name="T0" fmla="*/ 48 w 528"/>
                <a:gd name="T1" fmla="*/ 11 h 587"/>
                <a:gd name="T2" fmla="*/ 480 w 528"/>
                <a:gd name="T3" fmla="*/ 11 h 587"/>
                <a:gd name="T4" fmla="*/ 528 w 528"/>
                <a:gd name="T5" fmla="*/ 587 h 587"/>
                <a:gd name="T6" fmla="*/ 0 w 528"/>
                <a:gd name="T7" fmla="*/ 587 h 587"/>
                <a:gd name="T8" fmla="*/ 32 w 528"/>
                <a:gd name="T9" fmla="*/ 0 h 587"/>
                <a:gd name="T10" fmla="*/ 0 60000 65536"/>
                <a:gd name="T11" fmla="*/ 0 60000 65536"/>
                <a:gd name="T12" fmla="*/ 0 60000 65536"/>
                <a:gd name="T13" fmla="*/ 0 60000 65536"/>
                <a:gd name="T14" fmla="*/ 0 60000 65536"/>
                <a:gd name="T15" fmla="*/ 0 w 528"/>
                <a:gd name="T16" fmla="*/ 0 h 587"/>
                <a:gd name="T17" fmla="*/ 528 w 528"/>
                <a:gd name="T18" fmla="*/ 587 h 587"/>
              </a:gdLst>
              <a:ahLst/>
              <a:cxnLst>
                <a:cxn ang="T10">
                  <a:pos x="T0" y="T1"/>
                </a:cxn>
                <a:cxn ang="T11">
                  <a:pos x="T2" y="T3"/>
                </a:cxn>
                <a:cxn ang="T12">
                  <a:pos x="T4" y="T5"/>
                </a:cxn>
                <a:cxn ang="T13">
                  <a:pos x="T6" y="T7"/>
                </a:cxn>
                <a:cxn ang="T14">
                  <a:pos x="T8" y="T9"/>
                </a:cxn>
              </a:cxnLst>
              <a:rect l="T15" t="T16" r="T17" b="T18"/>
              <a:pathLst>
                <a:path w="528" h="587">
                  <a:moveTo>
                    <a:pt x="48" y="11"/>
                  </a:moveTo>
                  <a:lnTo>
                    <a:pt x="480" y="11"/>
                  </a:lnTo>
                  <a:lnTo>
                    <a:pt x="528" y="587"/>
                  </a:lnTo>
                  <a:lnTo>
                    <a:pt x="0" y="587"/>
                  </a:lnTo>
                  <a:lnTo>
                    <a:pt x="32" y="0"/>
                  </a:lnTo>
                </a:path>
              </a:pathLst>
            </a:custGeom>
            <a:solidFill>
              <a:schemeClr val="accent2"/>
            </a:solidFill>
            <a:ln w="3175">
              <a:solidFill>
                <a:schemeClr val="tx1"/>
              </a:solidFill>
              <a:round/>
              <a:headEnd/>
              <a:tailEnd/>
            </a:ln>
          </p:spPr>
          <p:txBody>
            <a:bodyPr wrap="none" anchor="ctr"/>
            <a:lstStyle/>
            <a:p>
              <a:pPr algn="r" eaLnBrk="0" hangingPunct="0"/>
              <a:endParaRPr lang="en-US" sz="4400" b="1" dirty="0">
                <a:solidFill>
                  <a:srgbClr val="0000FF"/>
                </a:solidFill>
                <a:latin typeface="Arial" panose="020B0604020202020204" pitchFamily="34" charset="0"/>
              </a:endParaRPr>
            </a:p>
          </p:txBody>
        </p:sp>
        <p:grpSp>
          <p:nvGrpSpPr>
            <p:cNvPr id="17" name="Group 357"/>
            <p:cNvGrpSpPr>
              <a:grpSpLocks/>
            </p:cNvGrpSpPr>
            <p:nvPr/>
          </p:nvGrpSpPr>
          <p:grpSpPr bwMode="auto">
            <a:xfrm>
              <a:off x="3072" y="2832"/>
              <a:ext cx="136" cy="632"/>
              <a:chOff x="3072" y="2832"/>
              <a:chExt cx="136" cy="632"/>
            </a:xfrm>
          </p:grpSpPr>
          <p:sp>
            <p:nvSpPr>
              <p:cNvPr id="25908" name="Freeform 358"/>
              <p:cNvSpPr>
                <a:spLocks/>
              </p:cNvSpPr>
              <p:nvPr/>
            </p:nvSpPr>
            <p:spPr bwMode="auto">
              <a:xfrm>
                <a:off x="3072" y="3120"/>
                <a:ext cx="136" cy="344"/>
              </a:xfrm>
              <a:custGeom>
                <a:avLst/>
                <a:gdLst>
                  <a:gd name="T0" fmla="*/ 24 w 136"/>
                  <a:gd name="T1" fmla="*/ 0 h 344"/>
                  <a:gd name="T2" fmla="*/ 136 w 136"/>
                  <a:gd name="T3" fmla="*/ 0 h 344"/>
                  <a:gd name="T4" fmla="*/ 136 w 136"/>
                  <a:gd name="T5" fmla="*/ 232 h 344"/>
                  <a:gd name="T6" fmla="*/ 106 w 136"/>
                  <a:gd name="T7" fmla="*/ 344 h 344"/>
                  <a:gd name="T8" fmla="*/ 106 w 136"/>
                  <a:gd name="T9" fmla="*/ 88 h 344"/>
                  <a:gd name="T10" fmla="*/ 0 w 136"/>
                  <a:gd name="T11" fmla="*/ 88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accent2"/>
              </a:solidFill>
              <a:ln w="3175">
                <a:solidFill>
                  <a:schemeClr val="tx1"/>
                </a:solidFill>
                <a:round/>
                <a:headEnd/>
                <a:tailEnd/>
              </a:ln>
            </p:spPr>
            <p:txBody>
              <a:bodyPr wrap="none" anchor="ctr"/>
              <a:lstStyle/>
              <a:p>
                <a:pPr algn="r" eaLnBrk="0" hangingPunct="0"/>
                <a:endParaRPr lang="en-US" sz="4400" b="1" dirty="0">
                  <a:solidFill>
                    <a:srgbClr val="0000FF"/>
                  </a:solidFill>
                  <a:latin typeface="Arial" panose="020B0604020202020204" pitchFamily="34" charset="0"/>
                </a:endParaRPr>
              </a:p>
            </p:txBody>
          </p:sp>
          <p:sp>
            <p:nvSpPr>
              <p:cNvPr id="25909" name="Freeform 359"/>
              <p:cNvSpPr>
                <a:spLocks/>
              </p:cNvSpPr>
              <p:nvPr/>
            </p:nvSpPr>
            <p:spPr bwMode="auto">
              <a:xfrm>
                <a:off x="3072" y="2976"/>
                <a:ext cx="123" cy="312"/>
              </a:xfrm>
              <a:custGeom>
                <a:avLst/>
                <a:gdLst>
                  <a:gd name="T0" fmla="*/ 12 w 136"/>
                  <a:gd name="T1" fmla="*/ 0 h 344"/>
                  <a:gd name="T2" fmla="*/ 66 w 136"/>
                  <a:gd name="T3" fmla="*/ 0 h 344"/>
                  <a:gd name="T4" fmla="*/ 66 w 136"/>
                  <a:gd name="T5" fmla="*/ 116 h 344"/>
                  <a:gd name="T6" fmla="*/ 52 w 136"/>
                  <a:gd name="T7" fmla="*/ 173 h 344"/>
                  <a:gd name="T8" fmla="*/ 52 w 136"/>
                  <a:gd name="T9" fmla="*/ 44 h 344"/>
                  <a:gd name="T10" fmla="*/ 0 w 136"/>
                  <a:gd name="T11" fmla="*/ 44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accent2"/>
              </a:solidFill>
              <a:ln w="3175">
                <a:solidFill>
                  <a:schemeClr val="tx1"/>
                </a:solidFill>
                <a:round/>
                <a:headEnd/>
                <a:tailEnd/>
              </a:ln>
            </p:spPr>
            <p:txBody>
              <a:bodyPr wrap="none" anchor="ctr"/>
              <a:lstStyle/>
              <a:p>
                <a:pPr algn="r" eaLnBrk="0" hangingPunct="0"/>
                <a:endParaRPr lang="en-US" sz="4400" b="1" dirty="0">
                  <a:solidFill>
                    <a:srgbClr val="0000FF"/>
                  </a:solidFill>
                  <a:latin typeface="Arial" panose="020B0604020202020204" pitchFamily="34" charset="0"/>
                </a:endParaRPr>
              </a:p>
            </p:txBody>
          </p:sp>
          <p:sp>
            <p:nvSpPr>
              <p:cNvPr id="25910" name="Freeform 360"/>
              <p:cNvSpPr>
                <a:spLocks/>
              </p:cNvSpPr>
              <p:nvPr/>
            </p:nvSpPr>
            <p:spPr bwMode="auto">
              <a:xfrm>
                <a:off x="3072" y="2832"/>
                <a:ext cx="127" cy="320"/>
              </a:xfrm>
              <a:custGeom>
                <a:avLst/>
                <a:gdLst>
                  <a:gd name="T0" fmla="*/ 16 w 136"/>
                  <a:gd name="T1" fmla="*/ 0 h 344"/>
                  <a:gd name="T2" fmla="*/ 85 w 136"/>
                  <a:gd name="T3" fmla="*/ 0 h 344"/>
                  <a:gd name="T4" fmla="*/ 85 w 136"/>
                  <a:gd name="T5" fmla="*/ 140 h 344"/>
                  <a:gd name="T6" fmla="*/ 65 w 136"/>
                  <a:gd name="T7" fmla="*/ 207 h 344"/>
                  <a:gd name="T8" fmla="*/ 65 w 136"/>
                  <a:gd name="T9" fmla="*/ 53 h 344"/>
                  <a:gd name="T10" fmla="*/ 0 w 136"/>
                  <a:gd name="T11" fmla="*/ 53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accent2"/>
              </a:solidFill>
              <a:ln w="3175">
                <a:solidFill>
                  <a:schemeClr val="tx1"/>
                </a:solidFill>
                <a:round/>
                <a:headEnd/>
                <a:tailEnd/>
              </a:ln>
            </p:spPr>
            <p:txBody>
              <a:bodyPr wrap="none" anchor="ctr"/>
              <a:lstStyle/>
              <a:p>
                <a:pPr algn="r" eaLnBrk="0" hangingPunct="0"/>
                <a:endParaRPr lang="en-US" sz="4400" b="1" dirty="0">
                  <a:solidFill>
                    <a:srgbClr val="0000FF"/>
                  </a:solidFill>
                  <a:latin typeface="Arial" panose="020B0604020202020204" pitchFamily="34" charset="0"/>
                </a:endParaRPr>
              </a:p>
            </p:txBody>
          </p:sp>
        </p:grpSp>
        <p:grpSp>
          <p:nvGrpSpPr>
            <p:cNvPr id="18" name="Group 361"/>
            <p:cNvGrpSpPr>
              <a:grpSpLocks/>
            </p:cNvGrpSpPr>
            <p:nvPr/>
          </p:nvGrpSpPr>
          <p:grpSpPr bwMode="auto">
            <a:xfrm flipH="1">
              <a:off x="2496" y="2832"/>
              <a:ext cx="136" cy="632"/>
              <a:chOff x="3072" y="2832"/>
              <a:chExt cx="136" cy="632"/>
            </a:xfrm>
          </p:grpSpPr>
          <p:sp>
            <p:nvSpPr>
              <p:cNvPr id="25912" name="Freeform 362"/>
              <p:cNvSpPr>
                <a:spLocks/>
              </p:cNvSpPr>
              <p:nvPr/>
            </p:nvSpPr>
            <p:spPr bwMode="auto">
              <a:xfrm>
                <a:off x="3072" y="3120"/>
                <a:ext cx="136" cy="344"/>
              </a:xfrm>
              <a:custGeom>
                <a:avLst/>
                <a:gdLst>
                  <a:gd name="T0" fmla="*/ 24 w 136"/>
                  <a:gd name="T1" fmla="*/ 0 h 344"/>
                  <a:gd name="T2" fmla="*/ 136 w 136"/>
                  <a:gd name="T3" fmla="*/ 0 h 344"/>
                  <a:gd name="T4" fmla="*/ 136 w 136"/>
                  <a:gd name="T5" fmla="*/ 232 h 344"/>
                  <a:gd name="T6" fmla="*/ 106 w 136"/>
                  <a:gd name="T7" fmla="*/ 344 h 344"/>
                  <a:gd name="T8" fmla="*/ 106 w 136"/>
                  <a:gd name="T9" fmla="*/ 88 h 344"/>
                  <a:gd name="T10" fmla="*/ 0 w 136"/>
                  <a:gd name="T11" fmla="*/ 88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accent2"/>
              </a:solidFill>
              <a:ln w="3175">
                <a:solidFill>
                  <a:schemeClr val="tx1"/>
                </a:solidFill>
                <a:round/>
                <a:headEnd/>
                <a:tailEnd/>
              </a:ln>
            </p:spPr>
            <p:txBody>
              <a:bodyPr wrap="none" anchor="ctr"/>
              <a:lstStyle/>
              <a:p>
                <a:pPr algn="r" eaLnBrk="0" hangingPunct="0"/>
                <a:endParaRPr lang="en-US" sz="4400" b="1" dirty="0">
                  <a:solidFill>
                    <a:srgbClr val="0000FF"/>
                  </a:solidFill>
                  <a:latin typeface="Arial" panose="020B0604020202020204" pitchFamily="34" charset="0"/>
                </a:endParaRPr>
              </a:p>
            </p:txBody>
          </p:sp>
          <p:sp>
            <p:nvSpPr>
              <p:cNvPr id="25913" name="Freeform 363"/>
              <p:cNvSpPr>
                <a:spLocks/>
              </p:cNvSpPr>
              <p:nvPr/>
            </p:nvSpPr>
            <p:spPr bwMode="auto">
              <a:xfrm>
                <a:off x="3072" y="2976"/>
                <a:ext cx="123" cy="312"/>
              </a:xfrm>
              <a:custGeom>
                <a:avLst/>
                <a:gdLst>
                  <a:gd name="T0" fmla="*/ 12 w 136"/>
                  <a:gd name="T1" fmla="*/ 0 h 344"/>
                  <a:gd name="T2" fmla="*/ 66 w 136"/>
                  <a:gd name="T3" fmla="*/ 0 h 344"/>
                  <a:gd name="T4" fmla="*/ 66 w 136"/>
                  <a:gd name="T5" fmla="*/ 116 h 344"/>
                  <a:gd name="T6" fmla="*/ 52 w 136"/>
                  <a:gd name="T7" fmla="*/ 173 h 344"/>
                  <a:gd name="T8" fmla="*/ 52 w 136"/>
                  <a:gd name="T9" fmla="*/ 44 h 344"/>
                  <a:gd name="T10" fmla="*/ 0 w 136"/>
                  <a:gd name="T11" fmla="*/ 44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accent2"/>
              </a:solidFill>
              <a:ln w="3175">
                <a:solidFill>
                  <a:schemeClr val="tx1"/>
                </a:solidFill>
                <a:round/>
                <a:headEnd/>
                <a:tailEnd/>
              </a:ln>
            </p:spPr>
            <p:txBody>
              <a:bodyPr wrap="none" anchor="ctr"/>
              <a:lstStyle/>
              <a:p>
                <a:pPr algn="r" eaLnBrk="0" hangingPunct="0"/>
                <a:endParaRPr lang="en-US" sz="4400" b="1" dirty="0">
                  <a:solidFill>
                    <a:srgbClr val="0000FF"/>
                  </a:solidFill>
                  <a:latin typeface="Arial" panose="020B0604020202020204" pitchFamily="34" charset="0"/>
                </a:endParaRPr>
              </a:p>
            </p:txBody>
          </p:sp>
          <p:sp>
            <p:nvSpPr>
              <p:cNvPr id="25914" name="Freeform 364"/>
              <p:cNvSpPr>
                <a:spLocks/>
              </p:cNvSpPr>
              <p:nvPr/>
            </p:nvSpPr>
            <p:spPr bwMode="auto">
              <a:xfrm>
                <a:off x="3072" y="2832"/>
                <a:ext cx="127" cy="320"/>
              </a:xfrm>
              <a:custGeom>
                <a:avLst/>
                <a:gdLst>
                  <a:gd name="T0" fmla="*/ 16 w 136"/>
                  <a:gd name="T1" fmla="*/ 0 h 344"/>
                  <a:gd name="T2" fmla="*/ 85 w 136"/>
                  <a:gd name="T3" fmla="*/ 0 h 344"/>
                  <a:gd name="T4" fmla="*/ 85 w 136"/>
                  <a:gd name="T5" fmla="*/ 140 h 344"/>
                  <a:gd name="T6" fmla="*/ 65 w 136"/>
                  <a:gd name="T7" fmla="*/ 207 h 344"/>
                  <a:gd name="T8" fmla="*/ 65 w 136"/>
                  <a:gd name="T9" fmla="*/ 53 h 344"/>
                  <a:gd name="T10" fmla="*/ 0 w 136"/>
                  <a:gd name="T11" fmla="*/ 53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accent2"/>
              </a:solidFill>
              <a:ln w="3175">
                <a:solidFill>
                  <a:schemeClr val="tx1"/>
                </a:solidFill>
                <a:round/>
                <a:headEnd/>
                <a:tailEnd/>
              </a:ln>
            </p:spPr>
            <p:txBody>
              <a:bodyPr wrap="none" anchor="ctr"/>
              <a:lstStyle/>
              <a:p>
                <a:pPr algn="r" eaLnBrk="0" hangingPunct="0"/>
                <a:endParaRPr lang="en-US" sz="4400" b="1" dirty="0">
                  <a:solidFill>
                    <a:srgbClr val="0000FF"/>
                  </a:solidFill>
                  <a:latin typeface="Arial" panose="020B0604020202020204" pitchFamily="34" charset="0"/>
                </a:endParaRPr>
              </a:p>
            </p:txBody>
          </p:sp>
        </p:grpSp>
      </p:grpSp>
      <p:grpSp>
        <p:nvGrpSpPr>
          <p:cNvPr id="19" name="Group 365"/>
          <p:cNvGrpSpPr>
            <a:grpSpLocks/>
          </p:cNvGrpSpPr>
          <p:nvPr/>
        </p:nvGrpSpPr>
        <p:grpSpPr bwMode="auto">
          <a:xfrm>
            <a:off x="4445000" y="4610100"/>
            <a:ext cx="227013" cy="344488"/>
            <a:chOff x="2496" y="2725"/>
            <a:chExt cx="712" cy="739"/>
          </a:xfrm>
        </p:grpSpPr>
        <p:sp>
          <p:nvSpPr>
            <p:cNvPr id="25916" name="Rectangle 366"/>
            <p:cNvSpPr>
              <a:spLocks noChangeArrowheads="1"/>
            </p:cNvSpPr>
            <p:nvPr/>
          </p:nvSpPr>
          <p:spPr bwMode="auto">
            <a:xfrm>
              <a:off x="2592" y="3312"/>
              <a:ext cx="528" cy="144"/>
            </a:xfrm>
            <a:prstGeom prst="rect">
              <a:avLst/>
            </a:prstGeom>
            <a:solidFill>
              <a:schemeClr val="accent2"/>
            </a:solidFill>
            <a:ln w="3175" algn="ctr">
              <a:solidFill>
                <a:schemeClr val="tx1"/>
              </a:solidFill>
              <a:miter lim="800000"/>
              <a:headEnd/>
              <a:tailEnd/>
            </a:ln>
          </p:spPr>
          <p:txBody>
            <a:bodyPr wrap="none" anchor="ctr"/>
            <a:lstStyle/>
            <a:p>
              <a:pPr algn="r" eaLnBrk="0" hangingPunct="0"/>
              <a:endParaRPr lang="en-US" sz="4400" b="1" dirty="0">
                <a:solidFill>
                  <a:srgbClr val="0000FF"/>
                </a:solidFill>
                <a:latin typeface="Arial" panose="020B0604020202020204" pitchFamily="34" charset="0"/>
              </a:endParaRPr>
            </a:p>
          </p:txBody>
        </p:sp>
        <p:sp>
          <p:nvSpPr>
            <p:cNvPr id="25917" name="Freeform 367"/>
            <p:cNvSpPr>
              <a:spLocks/>
            </p:cNvSpPr>
            <p:nvPr/>
          </p:nvSpPr>
          <p:spPr bwMode="auto">
            <a:xfrm>
              <a:off x="2592" y="2725"/>
              <a:ext cx="528" cy="587"/>
            </a:xfrm>
            <a:custGeom>
              <a:avLst/>
              <a:gdLst>
                <a:gd name="T0" fmla="*/ 48 w 528"/>
                <a:gd name="T1" fmla="*/ 11 h 587"/>
                <a:gd name="T2" fmla="*/ 480 w 528"/>
                <a:gd name="T3" fmla="*/ 11 h 587"/>
                <a:gd name="T4" fmla="*/ 528 w 528"/>
                <a:gd name="T5" fmla="*/ 587 h 587"/>
                <a:gd name="T6" fmla="*/ 0 w 528"/>
                <a:gd name="T7" fmla="*/ 587 h 587"/>
                <a:gd name="T8" fmla="*/ 32 w 528"/>
                <a:gd name="T9" fmla="*/ 0 h 587"/>
                <a:gd name="T10" fmla="*/ 0 60000 65536"/>
                <a:gd name="T11" fmla="*/ 0 60000 65536"/>
                <a:gd name="T12" fmla="*/ 0 60000 65536"/>
                <a:gd name="T13" fmla="*/ 0 60000 65536"/>
                <a:gd name="T14" fmla="*/ 0 60000 65536"/>
                <a:gd name="T15" fmla="*/ 0 w 528"/>
                <a:gd name="T16" fmla="*/ 0 h 587"/>
                <a:gd name="T17" fmla="*/ 528 w 528"/>
                <a:gd name="T18" fmla="*/ 587 h 587"/>
              </a:gdLst>
              <a:ahLst/>
              <a:cxnLst>
                <a:cxn ang="T10">
                  <a:pos x="T0" y="T1"/>
                </a:cxn>
                <a:cxn ang="T11">
                  <a:pos x="T2" y="T3"/>
                </a:cxn>
                <a:cxn ang="T12">
                  <a:pos x="T4" y="T5"/>
                </a:cxn>
                <a:cxn ang="T13">
                  <a:pos x="T6" y="T7"/>
                </a:cxn>
                <a:cxn ang="T14">
                  <a:pos x="T8" y="T9"/>
                </a:cxn>
              </a:cxnLst>
              <a:rect l="T15" t="T16" r="T17" b="T18"/>
              <a:pathLst>
                <a:path w="528" h="587">
                  <a:moveTo>
                    <a:pt x="48" y="11"/>
                  </a:moveTo>
                  <a:lnTo>
                    <a:pt x="480" y="11"/>
                  </a:lnTo>
                  <a:lnTo>
                    <a:pt x="528" y="587"/>
                  </a:lnTo>
                  <a:lnTo>
                    <a:pt x="0" y="587"/>
                  </a:lnTo>
                  <a:lnTo>
                    <a:pt x="32" y="0"/>
                  </a:lnTo>
                </a:path>
              </a:pathLst>
            </a:custGeom>
            <a:solidFill>
              <a:schemeClr val="accent2"/>
            </a:solidFill>
            <a:ln w="3175">
              <a:solidFill>
                <a:schemeClr val="tx1"/>
              </a:solidFill>
              <a:round/>
              <a:headEnd/>
              <a:tailEnd/>
            </a:ln>
          </p:spPr>
          <p:txBody>
            <a:bodyPr wrap="none" anchor="ctr"/>
            <a:lstStyle/>
            <a:p>
              <a:pPr algn="r" eaLnBrk="0" hangingPunct="0"/>
              <a:endParaRPr lang="en-US" sz="4400" b="1" dirty="0">
                <a:solidFill>
                  <a:srgbClr val="0000FF"/>
                </a:solidFill>
                <a:latin typeface="Arial" panose="020B0604020202020204" pitchFamily="34" charset="0"/>
              </a:endParaRPr>
            </a:p>
          </p:txBody>
        </p:sp>
        <p:grpSp>
          <p:nvGrpSpPr>
            <p:cNvPr id="20" name="Group 368"/>
            <p:cNvGrpSpPr>
              <a:grpSpLocks/>
            </p:cNvGrpSpPr>
            <p:nvPr/>
          </p:nvGrpSpPr>
          <p:grpSpPr bwMode="auto">
            <a:xfrm>
              <a:off x="3072" y="2832"/>
              <a:ext cx="136" cy="632"/>
              <a:chOff x="3072" y="2832"/>
              <a:chExt cx="136" cy="632"/>
            </a:xfrm>
          </p:grpSpPr>
          <p:sp>
            <p:nvSpPr>
              <p:cNvPr id="25919" name="Freeform 369"/>
              <p:cNvSpPr>
                <a:spLocks/>
              </p:cNvSpPr>
              <p:nvPr/>
            </p:nvSpPr>
            <p:spPr bwMode="auto">
              <a:xfrm>
                <a:off x="3072" y="3120"/>
                <a:ext cx="136" cy="344"/>
              </a:xfrm>
              <a:custGeom>
                <a:avLst/>
                <a:gdLst>
                  <a:gd name="T0" fmla="*/ 24 w 136"/>
                  <a:gd name="T1" fmla="*/ 0 h 344"/>
                  <a:gd name="T2" fmla="*/ 136 w 136"/>
                  <a:gd name="T3" fmla="*/ 0 h 344"/>
                  <a:gd name="T4" fmla="*/ 136 w 136"/>
                  <a:gd name="T5" fmla="*/ 232 h 344"/>
                  <a:gd name="T6" fmla="*/ 106 w 136"/>
                  <a:gd name="T7" fmla="*/ 344 h 344"/>
                  <a:gd name="T8" fmla="*/ 106 w 136"/>
                  <a:gd name="T9" fmla="*/ 88 h 344"/>
                  <a:gd name="T10" fmla="*/ 0 w 136"/>
                  <a:gd name="T11" fmla="*/ 88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accent2"/>
              </a:solidFill>
              <a:ln w="3175">
                <a:solidFill>
                  <a:schemeClr val="tx1"/>
                </a:solidFill>
                <a:round/>
                <a:headEnd/>
                <a:tailEnd/>
              </a:ln>
            </p:spPr>
            <p:txBody>
              <a:bodyPr wrap="none" anchor="ctr"/>
              <a:lstStyle/>
              <a:p>
                <a:pPr algn="r" eaLnBrk="0" hangingPunct="0"/>
                <a:endParaRPr lang="en-US" sz="4400" b="1" dirty="0">
                  <a:solidFill>
                    <a:srgbClr val="0000FF"/>
                  </a:solidFill>
                  <a:latin typeface="Arial" panose="020B0604020202020204" pitchFamily="34" charset="0"/>
                </a:endParaRPr>
              </a:p>
            </p:txBody>
          </p:sp>
          <p:sp>
            <p:nvSpPr>
              <p:cNvPr id="25920" name="Freeform 370"/>
              <p:cNvSpPr>
                <a:spLocks/>
              </p:cNvSpPr>
              <p:nvPr/>
            </p:nvSpPr>
            <p:spPr bwMode="auto">
              <a:xfrm>
                <a:off x="3072" y="2976"/>
                <a:ext cx="123" cy="312"/>
              </a:xfrm>
              <a:custGeom>
                <a:avLst/>
                <a:gdLst>
                  <a:gd name="T0" fmla="*/ 12 w 136"/>
                  <a:gd name="T1" fmla="*/ 0 h 344"/>
                  <a:gd name="T2" fmla="*/ 66 w 136"/>
                  <a:gd name="T3" fmla="*/ 0 h 344"/>
                  <a:gd name="T4" fmla="*/ 66 w 136"/>
                  <a:gd name="T5" fmla="*/ 116 h 344"/>
                  <a:gd name="T6" fmla="*/ 52 w 136"/>
                  <a:gd name="T7" fmla="*/ 173 h 344"/>
                  <a:gd name="T8" fmla="*/ 52 w 136"/>
                  <a:gd name="T9" fmla="*/ 44 h 344"/>
                  <a:gd name="T10" fmla="*/ 0 w 136"/>
                  <a:gd name="T11" fmla="*/ 44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accent2"/>
              </a:solidFill>
              <a:ln w="3175">
                <a:solidFill>
                  <a:schemeClr val="tx1"/>
                </a:solidFill>
                <a:round/>
                <a:headEnd/>
                <a:tailEnd/>
              </a:ln>
            </p:spPr>
            <p:txBody>
              <a:bodyPr wrap="none" anchor="ctr"/>
              <a:lstStyle/>
              <a:p>
                <a:pPr algn="r" eaLnBrk="0" hangingPunct="0"/>
                <a:endParaRPr lang="en-US" sz="4400" b="1" dirty="0">
                  <a:solidFill>
                    <a:srgbClr val="0000FF"/>
                  </a:solidFill>
                  <a:latin typeface="Arial" panose="020B0604020202020204" pitchFamily="34" charset="0"/>
                </a:endParaRPr>
              </a:p>
            </p:txBody>
          </p:sp>
          <p:sp>
            <p:nvSpPr>
              <p:cNvPr id="25921" name="Freeform 371"/>
              <p:cNvSpPr>
                <a:spLocks/>
              </p:cNvSpPr>
              <p:nvPr/>
            </p:nvSpPr>
            <p:spPr bwMode="auto">
              <a:xfrm>
                <a:off x="3072" y="2832"/>
                <a:ext cx="127" cy="320"/>
              </a:xfrm>
              <a:custGeom>
                <a:avLst/>
                <a:gdLst>
                  <a:gd name="T0" fmla="*/ 16 w 136"/>
                  <a:gd name="T1" fmla="*/ 0 h 344"/>
                  <a:gd name="T2" fmla="*/ 85 w 136"/>
                  <a:gd name="T3" fmla="*/ 0 h 344"/>
                  <a:gd name="T4" fmla="*/ 85 w 136"/>
                  <a:gd name="T5" fmla="*/ 140 h 344"/>
                  <a:gd name="T6" fmla="*/ 65 w 136"/>
                  <a:gd name="T7" fmla="*/ 207 h 344"/>
                  <a:gd name="T8" fmla="*/ 65 w 136"/>
                  <a:gd name="T9" fmla="*/ 53 h 344"/>
                  <a:gd name="T10" fmla="*/ 0 w 136"/>
                  <a:gd name="T11" fmla="*/ 53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accent2"/>
              </a:solidFill>
              <a:ln w="3175">
                <a:solidFill>
                  <a:schemeClr val="tx1"/>
                </a:solidFill>
                <a:round/>
                <a:headEnd/>
                <a:tailEnd/>
              </a:ln>
            </p:spPr>
            <p:txBody>
              <a:bodyPr wrap="none" anchor="ctr"/>
              <a:lstStyle/>
              <a:p>
                <a:pPr algn="r" eaLnBrk="0" hangingPunct="0"/>
                <a:endParaRPr lang="en-US" sz="4400" b="1" dirty="0">
                  <a:solidFill>
                    <a:srgbClr val="0000FF"/>
                  </a:solidFill>
                  <a:latin typeface="Arial" panose="020B0604020202020204" pitchFamily="34" charset="0"/>
                </a:endParaRPr>
              </a:p>
            </p:txBody>
          </p:sp>
        </p:grpSp>
        <p:grpSp>
          <p:nvGrpSpPr>
            <p:cNvPr id="21" name="Group 372"/>
            <p:cNvGrpSpPr>
              <a:grpSpLocks/>
            </p:cNvGrpSpPr>
            <p:nvPr/>
          </p:nvGrpSpPr>
          <p:grpSpPr bwMode="auto">
            <a:xfrm flipH="1">
              <a:off x="2496" y="2832"/>
              <a:ext cx="136" cy="632"/>
              <a:chOff x="3072" y="2832"/>
              <a:chExt cx="136" cy="632"/>
            </a:xfrm>
          </p:grpSpPr>
          <p:sp>
            <p:nvSpPr>
              <p:cNvPr id="25923" name="Freeform 373"/>
              <p:cNvSpPr>
                <a:spLocks/>
              </p:cNvSpPr>
              <p:nvPr/>
            </p:nvSpPr>
            <p:spPr bwMode="auto">
              <a:xfrm>
                <a:off x="3072" y="3120"/>
                <a:ext cx="136" cy="344"/>
              </a:xfrm>
              <a:custGeom>
                <a:avLst/>
                <a:gdLst>
                  <a:gd name="T0" fmla="*/ 24 w 136"/>
                  <a:gd name="T1" fmla="*/ 0 h 344"/>
                  <a:gd name="T2" fmla="*/ 136 w 136"/>
                  <a:gd name="T3" fmla="*/ 0 h 344"/>
                  <a:gd name="T4" fmla="*/ 136 w 136"/>
                  <a:gd name="T5" fmla="*/ 232 h 344"/>
                  <a:gd name="T6" fmla="*/ 106 w 136"/>
                  <a:gd name="T7" fmla="*/ 344 h 344"/>
                  <a:gd name="T8" fmla="*/ 106 w 136"/>
                  <a:gd name="T9" fmla="*/ 88 h 344"/>
                  <a:gd name="T10" fmla="*/ 0 w 136"/>
                  <a:gd name="T11" fmla="*/ 88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accent2"/>
              </a:solidFill>
              <a:ln w="3175">
                <a:solidFill>
                  <a:schemeClr val="tx1"/>
                </a:solidFill>
                <a:round/>
                <a:headEnd/>
                <a:tailEnd/>
              </a:ln>
            </p:spPr>
            <p:txBody>
              <a:bodyPr wrap="none" anchor="ctr"/>
              <a:lstStyle/>
              <a:p>
                <a:pPr algn="r" eaLnBrk="0" hangingPunct="0"/>
                <a:endParaRPr lang="en-US" sz="4400" b="1" dirty="0">
                  <a:solidFill>
                    <a:srgbClr val="0000FF"/>
                  </a:solidFill>
                  <a:latin typeface="Arial" panose="020B0604020202020204" pitchFamily="34" charset="0"/>
                </a:endParaRPr>
              </a:p>
            </p:txBody>
          </p:sp>
          <p:sp>
            <p:nvSpPr>
              <p:cNvPr id="25924" name="Freeform 374"/>
              <p:cNvSpPr>
                <a:spLocks/>
              </p:cNvSpPr>
              <p:nvPr/>
            </p:nvSpPr>
            <p:spPr bwMode="auto">
              <a:xfrm>
                <a:off x="3072" y="2976"/>
                <a:ext cx="123" cy="312"/>
              </a:xfrm>
              <a:custGeom>
                <a:avLst/>
                <a:gdLst>
                  <a:gd name="T0" fmla="*/ 12 w 136"/>
                  <a:gd name="T1" fmla="*/ 0 h 344"/>
                  <a:gd name="T2" fmla="*/ 66 w 136"/>
                  <a:gd name="T3" fmla="*/ 0 h 344"/>
                  <a:gd name="T4" fmla="*/ 66 w 136"/>
                  <a:gd name="T5" fmla="*/ 116 h 344"/>
                  <a:gd name="T6" fmla="*/ 52 w 136"/>
                  <a:gd name="T7" fmla="*/ 173 h 344"/>
                  <a:gd name="T8" fmla="*/ 52 w 136"/>
                  <a:gd name="T9" fmla="*/ 44 h 344"/>
                  <a:gd name="T10" fmla="*/ 0 w 136"/>
                  <a:gd name="T11" fmla="*/ 44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accent2"/>
              </a:solidFill>
              <a:ln w="3175">
                <a:solidFill>
                  <a:schemeClr val="tx1"/>
                </a:solidFill>
                <a:round/>
                <a:headEnd/>
                <a:tailEnd/>
              </a:ln>
            </p:spPr>
            <p:txBody>
              <a:bodyPr wrap="none" anchor="ctr"/>
              <a:lstStyle/>
              <a:p>
                <a:pPr algn="r" eaLnBrk="0" hangingPunct="0"/>
                <a:endParaRPr lang="en-US" sz="4400" b="1" dirty="0">
                  <a:solidFill>
                    <a:srgbClr val="0000FF"/>
                  </a:solidFill>
                  <a:latin typeface="Arial" panose="020B0604020202020204" pitchFamily="34" charset="0"/>
                </a:endParaRPr>
              </a:p>
            </p:txBody>
          </p:sp>
          <p:sp>
            <p:nvSpPr>
              <p:cNvPr id="25925" name="Freeform 375"/>
              <p:cNvSpPr>
                <a:spLocks/>
              </p:cNvSpPr>
              <p:nvPr/>
            </p:nvSpPr>
            <p:spPr bwMode="auto">
              <a:xfrm>
                <a:off x="3072" y="2832"/>
                <a:ext cx="127" cy="320"/>
              </a:xfrm>
              <a:custGeom>
                <a:avLst/>
                <a:gdLst>
                  <a:gd name="T0" fmla="*/ 16 w 136"/>
                  <a:gd name="T1" fmla="*/ 0 h 344"/>
                  <a:gd name="T2" fmla="*/ 85 w 136"/>
                  <a:gd name="T3" fmla="*/ 0 h 344"/>
                  <a:gd name="T4" fmla="*/ 85 w 136"/>
                  <a:gd name="T5" fmla="*/ 140 h 344"/>
                  <a:gd name="T6" fmla="*/ 65 w 136"/>
                  <a:gd name="T7" fmla="*/ 207 h 344"/>
                  <a:gd name="T8" fmla="*/ 65 w 136"/>
                  <a:gd name="T9" fmla="*/ 53 h 344"/>
                  <a:gd name="T10" fmla="*/ 0 w 136"/>
                  <a:gd name="T11" fmla="*/ 53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accent2"/>
              </a:solidFill>
              <a:ln w="3175">
                <a:solidFill>
                  <a:schemeClr val="tx1"/>
                </a:solidFill>
                <a:round/>
                <a:headEnd/>
                <a:tailEnd/>
              </a:ln>
            </p:spPr>
            <p:txBody>
              <a:bodyPr wrap="none" anchor="ctr"/>
              <a:lstStyle/>
              <a:p>
                <a:pPr algn="r" eaLnBrk="0" hangingPunct="0"/>
                <a:endParaRPr lang="en-US" sz="4400" b="1" dirty="0">
                  <a:solidFill>
                    <a:srgbClr val="0000FF"/>
                  </a:solidFill>
                  <a:latin typeface="Arial" panose="020B0604020202020204" pitchFamily="34" charset="0"/>
                </a:endParaRPr>
              </a:p>
            </p:txBody>
          </p:sp>
        </p:grpSp>
      </p:grpSp>
      <p:grpSp>
        <p:nvGrpSpPr>
          <p:cNvPr id="22" name="Group 376"/>
          <p:cNvGrpSpPr>
            <a:grpSpLocks/>
          </p:cNvGrpSpPr>
          <p:nvPr/>
        </p:nvGrpSpPr>
        <p:grpSpPr bwMode="auto">
          <a:xfrm>
            <a:off x="5064125" y="4610100"/>
            <a:ext cx="227013" cy="344488"/>
            <a:chOff x="2496" y="2725"/>
            <a:chExt cx="712" cy="739"/>
          </a:xfrm>
        </p:grpSpPr>
        <p:sp>
          <p:nvSpPr>
            <p:cNvPr id="25927" name="Rectangle 377"/>
            <p:cNvSpPr>
              <a:spLocks noChangeArrowheads="1"/>
            </p:cNvSpPr>
            <p:nvPr/>
          </p:nvSpPr>
          <p:spPr bwMode="auto">
            <a:xfrm>
              <a:off x="2592" y="3312"/>
              <a:ext cx="528" cy="144"/>
            </a:xfrm>
            <a:prstGeom prst="rect">
              <a:avLst/>
            </a:prstGeom>
            <a:solidFill>
              <a:schemeClr val="accent2"/>
            </a:solidFill>
            <a:ln w="3175" algn="ctr">
              <a:solidFill>
                <a:schemeClr val="tx1"/>
              </a:solidFill>
              <a:miter lim="800000"/>
              <a:headEnd/>
              <a:tailEnd/>
            </a:ln>
          </p:spPr>
          <p:txBody>
            <a:bodyPr wrap="none" anchor="ctr"/>
            <a:lstStyle/>
            <a:p>
              <a:pPr algn="r" eaLnBrk="0" hangingPunct="0"/>
              <a:endParaRPr lang="en-US" sz="4400" b="1" dirty="0">
                <a:solidFill>
                  <a:srgbClr val="0000FF"/>
                </a:solidFill>
                <a:latin typeface="Arial" panose="020B0604020202020204" pitchFamily="34" charset="0"/>
              </a:endParaRPr>
            </a:p>
          </p:txBody>
        </p:sp>
        <p:sp>
          <p:nvSpPr>
            <p:cNvPr id="25928" name="Freeform 378"/>
            <p:cNvSpPr>
              <a:spLocks/>
            </p:cNvSpPr>
            <p:nvPr/>
          </p:nvSpPr>
          <p:spPr bwMode="auto">
            <a:xfrm>
              <a:off x="2592" y="2725"/>
              <a:ext cx="528" cy="587"/>
            </a:xfrm>
            <a:custGeom>
              <a:avLst/>
              <a:gdLst>
                <a:gd name="T0" fmla="*/ 48 w 528"/>
                <a:gd name="T1" fmla="*/ 11 h 587"/>
                <a:gd name="T2" fmla="*/ 480 w 528"/>
                <a:gd name="T3" fmla="*/ 11 h 587"/>
                <a:gd name="T4" fmla="*/ 528 w 528"/>
                <a:gd name="T5" fmla="*/ 587 h 587"/>
                <a:gd name="T6" fmla="*/ 0 w 528"/>
                <a:gd name="T7" fmla="*/ 587 h 587"/>
                <a:gd name="T8" fmla="*/ 32 w 528"/>
                <a:gd name="T9" fmla="*/ 0 h 587"/>
                <a:gd name="T10" fmla="*/ 0 60000 65536"/>
                <a:gd name="T11" fmla="*/ 0 60000 65536"/>
                <a:gd name="T12" fmla="*/ 0 60000 65536"/>
                <a:gd name="T13" fmla="*/ 0 60000 65536"/>
                <a:gd name="T14" fmla="*/ 0 60000 65536"/>
                <a:gd name="T15" fmla="*/ 0 w 528"/>
                <a:gd name="T16" fmla="*/ 0 h 587"/>
                <a:gd name="T17" fmla="*/ 528 w 528"/>
                <a:gd name="T18" fmla="*/ 587 h 587"/>
              </a:gdLst>
              <a:ahLst/>
              <a:cxnLst>
                <a:cxn ang="T10">
                  <a:pos x="T0" y="T1"/>
                </a:cxn>
                <a:cxn ang="T11">
                  <a:pos x="T2" y="T3"/>
                </a:cxn>
                <a:cxn ang="T12">
                  <a:pos x="T4" y="T5"/>
                </a:cxn>
                <a:cxn ang="T13">
                  <a:pos x="T6" y="T7"/>
                </a:cxn>
                <a:cxn ang="T14">
                  <a:pos x="T8" y="T9"/>
                </a:cxn>
              </a:cxnLst>
              <a:rect l="T15" t="T16" r="T17" b="T18"/>
              <a:pathLst>
                <a:path w="528" h="587">
                  <a:moveTo>
                    <a:pt x="48" y="11"/>
                  </a:moveTo>
                  <a:lnTo>
                    <a:pt x="480" y="11"/>
                  </a:lnTo>
                  <a:lnTo>
                    <a:pt x="528" y="587"/>
                  </a:lnTo>
                  <a:lnTo>
                    <a:pt x="0" y="587"/>
                  </a:lnTo>
                  <a:lnTo>
                    <a:pt x="32" y="0"/>
                  </a:lnTo>
                </a:path>
              </a:pathLst>
            </a:custGeom>
            <a:solidFill>
              <a:schemeClr val="accent2"/>
            </a:solidFill>
            <a:ln w="3175">
              <a:solidFill>
                <a:schemeClr val="tx1"/>
              </a:solidFill>
              <a:round/>
              <a:headEnd/>
              <a:tailEnd/>
            </a:ln>
          </p:spPr>
          <p:txBody>
            <a:bodyPr wrap="none" anchor="ctr"/>
            <a:lstStyle/>
            <a:p>
              <a:pPr algn="r" eaLnBrk="0" hangingPunct="0"/>
              <a:endParaRPr lang="en-US" sz="4400" b="1" dirty="0">
                <a:solidFill>
                  <a:srgbClr val="0000FF"/>
                </a:solidFill>
                <a:latin typeface="Arial" panose="020B0604020202020204" pitchFamily="34" charset="0"/>
              </a:endParaRPr>
            </a:p>
          </p:txBody>
        </p:sp>
        <p:grpSp>
          <p:nvGrpSpPr>
            <p:cNvPr id="23" name="Group 379"/>
            <p:cNvGrpSpPr>
              <a:grpSpLocks/>
            </p:cNvGrpSpPr>
            <p:nvPr/>
          </p:nvGrpSpPr>
          <p:grpSpPr bwMode="auto">
            <a:xfrm>
              <a:off x="3072" y="2832"/>
              <a:ext cx="136" cy="632"/>
              <a:chOff x="3072" y="2832"/>
              <a:chExt cx="136" cy="632"/>
            </a:xfrm>
          </p:grpSpPr>
          <p:sp>
            <p:nvSpPr>
              <p:cNvPr id="25930" name="Freeform 380"/>
              <p:cNvSpPr>
                <a:spLocks/>
              </p:cNvSpPr>
              <p:nvPr/>
            </p:nvSpPr>
            <p:spPr bwMode="auto">
              <a:xfrm>
                <a:off x="3072" y="3120"/>
                <a:ext cx="136" cy="344"/>
              </a:xfrm>
              <a:custGeom>
                <a:avLst/>
                <a:gdLst>
                  <a:gd name="T0" fmla="*/ 24 w 136"/>
                  <a:gd name="T1" fmla="*/ 0 h 344"/>
                  <a:gd name="T2" fmla="*/ 136 w 136"/>
                  <a:gd name="T3" fmla="*/ 0 h 344"/>
                  <a:gd name="T4" fmla="*/ 136 w 136"/>
                  <a:gd name="T5" fmla="*/ 232 h 344"/>
                  <a:gd name="T6" fmla="*/ 106 w 136"/>
                  <a:gd name="T7" fmla="*/ 344 h 344"/>
                  <a:gd name="T8" fmla="*/ 106 w 136"/>
                  <a:gd name="T9" fmla="*/ 88 h 344"/>
                  <a:gd name="T10" fmla="*/ 0 w 136"/>
                  <a:gd name="T11" fmla="*/ 88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accent2"/>
              </a:solidFill>
              <a:ln w="3175">
                <a:solidFill>
                  <a:schemeClr val="tx1"/>
                </a:solidFill>
                <a:round/>
                <a:headEnd/>
                <a:tailEnd/>
              </a:ln>
            </p:spPr>
            <p:txBody>
              <a:bodyPr wrap="none" anchor="ctr"/>
              <a:lstStyle/>
              <a:p>
                <a:pPr algn="r" eaLnBrk="0" hangingPunct="0"/>
                <a:endParaRPr lang="en-US" sz="4400" b="1" dirty="0">
                  <a:solidFill>
                    <a:srgbClr val="0000FF"/>
                  </a:solidFill>
                  <a:latin typeface="Arial" panose="020B0604020202020204" pitchFamily="34" charset="0"/>
                </a:endParaRPr>
              </a:p>
            </p:txBody>
          </p:sp>
          <p:sp>
            <p:nvSpPr>
              <p:cNvPr id="25931" name="Freeform 381"/>
              <p:cNvSpPr>
                <a:spLocks/>
              </p:cNvSpPr>
              <p:nvPr/>
            </p:nvSpPr>
            <p:spPr bwMode="auto">
              <a:xfrm>
                <a:off x="3072" y="2976"/>
                <a:ext cx="123" cy="312"/>
              </a:xfrm>
              <a:custGeom>
                <a:avLst/>
                <a:gdLst>
                  <a:gd name="T0" fmla="*/ 12 w 136"/>
                  <a:gd name="T1" fmla="*/ 0 h 344"/>
                  <a:gd name="T2" fmla="*/ 66 w 136"/>
                  <a:gd name="T3" fmla="*/ 0 h 344"/>
                  <a:gd name="T4" fmla="*/ 66 w 136"/>
                  <a:gd name="T5" fmla="*/ 116 h 344"/>
                  <a:gd name="T6" fmla="*/ 52 w 136"/>
                  <a:gd name="T7" fmla="*/ 173 h 344"/>
                  <a:gd name="T8" fmla="*/ 52 w 136"/>
                  <a:gd name="T9" fmla="*/ 44 h 344"/>
                  <a:gd name="T10" fmla="*/ 0 w 136"/>
                  <a:gd name="T11" fmla="*/ 44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accent2"/>
              </a:solidFill>
              <a:ln w="3175">
                <a:solidFill>
                  <a:schemeClr val="tx1"/>
                </a:solidFill>
                <a:round/>
                <a:headEnd/>
                <a:tailEnd/>
              </a:ln>
            </p:spPr>
            <p:txBody>
              <a:bodyPr wrap="none" anchor="ctr"/>
              <a:lstStyle/>
              <a:p>
                <a:pPr algn="r" eaLnBrk="0" hangingPunct="0"/>
                <a:endParaRPr lang="en-US" sz="4400" b="1" dirty="0">
                  <a:solidFill>
                    <a:srgbClr val="0000FF"/>
                  </a:solidFill>
                  <a:latin typeface="Arial" panose="020B0604020202020204" pitchFamily="34" charset="0"/>
                </a:endParaRPr>
              </a:p>
            </p:txBody>
          </p:sp>
          <p:sp>
            <p:nvSpPr>
              <p:cNvPr id="25932" name="Freeform 382"/>
              <p:cNvSpPr>
                <a:spLocks/>
              </p:cNvSpPr>
              <p:nvPr/>
            </p:nvSpPr>
            <p:spPr bwMode="auto">
              <a:xfrm>
                <a:off x="3072" y="2832"/>
                <a:ext cx="127" cy="320"/>
              </a:xfrm>
              <a:custGeom>
                <a:avLst/>
                <a:gdLst>
                  <a:gd name="T0" fmla="*/ 16 w 136"/>
                  <a:gd name="T1" fmla="*/ 0 h 344"/>
                  <a:gd name="T2" fmla="*/ 85 w 136"/>
                  <a:gd name="T3" fmla="*/ 0 h 344"/>
                  <a:gd name="T4" fmla="*/ 85 w 136"/>
                  <a:gd name="T5" fmla="*/ 140 h 344"/>
                  <a:gd name="T6" fmla="*/ 65 w 136"/>
                  <a:gd name="T7" fmla="*/ 207 h 344"/>
                  <a:gd name="T8" fmla="*/ 65 w 136"/>
                  <a:gd name="T9" fmla="*/ 53 h 344"/>
                  <a:gd name="T10" fmla="*/ 0 w 136"/>
                  <a:gd name="T11" fmla="*/ 53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accent2"/>
              </a:solidFill>
              <a:ln w="3175">
                <a:solidFill>
                  <a:schemeClr val="tx1"/>
                </a:solidFill>
                <a:round/>
                <a:headEnd/>
                <a:tailEnd/>
              </a:ln>
            </p:spPr>
            <p:txBody>
              <a:bodyPr wrap="none" anchor="ctr"/>
              <a:lstStyle/>
              <a:p>
                <a:pPr algn="r" eaLnBrk="0" hangingPunct="0"/>
                <a:endParaRPr lang="en-US" sz="4400" b="1" dirty="0">
                  <a:solidFill>
                    <a:srgbClr val="0000FF"/>
                  </a:solidFill>
                  <a:latin typeface="Arial" panose="020B0604020202020204" pitchFamily="34" charset="0"/>
                </a:endParaRPr>
              </a:p>
            </p:txBody>
          </p:sp>
        </p:grpSp>
        <p:grpSp>
          <p:nvGrpSpPr>
            <p:cNvPr id="24" name="Group 383"/>
            <p:cNvGrpSpPr>
              <a:grpSpLocks/>
            </p:cNvGrpSpPr>
            <p:nvPr/>
          </p:nvGrpSpPr>
          <p:grpSpPr bwMode="auto">
            <a:xfrm flipH="1">
              <a:off x="2496" y="2832"/>
              <a:ext cx="136" cy="632"/>
              <a:chOff x="3072" y="2832"/>
              <a:chExt cx="136" cy="632"/>
            </a:xfrm>
          </p:grpSpPr>
          <p:sp>
            <p:nvSpPr>
              <p:cNvPr id="25934" name="Freeform 384"/>
              <p:cNvSpPr>
                <a:spLocks/>
              </p:cNvSpPr>
              <p:nvPr/>
            </p:nvSpPr>
            <p:spPr bwMode="auto">
              <a:xfrm>
                <a:off x="3072" y="3120"/>
                <a:ext cx="136" cy="344"/>
              </a:xfrm>
              <a:custGeom>
                <a:avLst/>
                <a:gdLst>
                  <a:gd name="T0" fmla="*/ 24 w 136"/>
                  <a:gd name="T1" fmla="*/ 0 h 344"/>
                  <a:gd name="T2" fmla="*/ 136 w 136"/>
                  <a:gd name="T3" fmla="*/ 0 h 344"/>
                  <a:gd name="T4" fmla="*/ 136 w 136"/>
                  <a:gd name="T5" fmla="*/ 232 h 344"/>
                  <a:gd name="T6" fmla="*/ 106 w 136"/>
                  <a:gd name="T7" fmla="*/ 344 h 344"/>
                  <a:gd name="T8" fmla="*/ 106 w 136"/>
                  <a:gd name="T9" fmla="*/ 88 h 344"/>
                  <a:gd name="T10" fmla="*/ 0 w 136"/>
                  <a:gd name="T11" fmla="*/ 88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accent2"/>
              </a:solidFill>
              <a:ln w="3175">
                <a:solidFill>
                  <a:schemeClr val="tx1"/>
                </a:solidFill>
                <a:round/>
                <a:headEnd/>
                <a:tailEnd/>
              </a:ln>
            </p:spPr>
            <p:txBody>
              <a:bodyPr wrap="none" anchor="ctr"/>
              <a:lstStyle/>
              <a:p>
                <a:pPr algn="r" eaLnBrk="0" hangingPunct="0"/>
                <a:endParaRPr lang="en-US" sz="4400" b="1" dirty="0">
                  <a:solidFill>
                    <a:srgbClr val="0000FF"/>
                  </a:solidFill>
                  <a:latin typeface="Arial" panose="020B0604020202020204" pitchFamily="34" charset="0"/>
                </a:endParaRPr>
              </a:p>
            </p:txBody>
          </p:sp>
          <p:sp>
            <p:nvSpPr>
              <p:cNvPr id="25935" name="Freeform 385"/>
              <p:cNvSpPr>
                <a:spLocks/>
              </p:cNvSpPr>
              <p:nvPr/>
            </p:nvSpPr>
            <p:spPr bwMode="auto">
              <a:xfrm>
                <a:off x="3072" y="2976"/>
                <a:ext cx="123" cy="312"/>
              </a:xfrm>
              <a:custGeom>
                <a:avLst/>
                <a:gdLst>
                  <a:gd name="T0" fmla="*/ 12 w 136"/>
                  <a:gd name="T1" fmla="*/ 0 h 344"/>
                  <a:gd name="T2" fmla="*/ 66 w 136"/>
                  <a:gd name="T3" fmla="*/ 0 h 344"/>
                  <a:gd name="T4" fmla="*/ 66 w 136"/>
                  <a:gd name="T5" fmla="*/ 116 h 344"/>
                  <a:gd name="T6" fmla="*/ 52 w 136"/>
                  <a:gd name="T7" fmla="*/ 173 h 344"/>
                  <a:gd name="T8" fmla="*/ 52 w 136"/>
                  <a:gd name="T9" fmla="*/ 44 h 344"/>
                  <a:gd name="T10" fmla="*/ 0 w 136"/>
                  <a:gd name="T11" fmla="*/ 44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accent2"/>
              </a:solidFill>
              <a:ln w="3175">
                <a:solidFill>
                  <a:schemeClr val="tx1"/>
                </a:solidFill>
                <a:round/>
                <a:headEnd/>
                <a:tailEnd/>
              </a:ln>
            </p:spPr>
            <p:txBody>
              <a:bodyPr wrap="none" anchor="ctr"/>
              <a:lstStyle/>
              <a:p>
                <a:pPr algn="r" eaLnBrk="0" hangingPunct="0"/>
                <a:endParaRPr lang="en-US" sz="4400" b="1" dirty="0">
                  <a:solidFill>
                    <a:srgbClr val="0000FF"/>
                  </a:solidFill>
                  <a:latin typeface="Arial" panose="020B0604020202020204" pitchFamily="34" charset="0"/>
                </a:endParaRPr>
              </a:p>
            </p:txBody>
          </p:sp>
          <p:sp>
            <p:nvSpPr>
              <p:cNvPr id="25936" name="Freeform 386"/>
              <p:cNvSpPr>
                <a:spLocks/>
              </p:cNvSpPr>
              <p:nvPr/>
            </p:nvSpPr>
            <p:spPr bwMode="auto">
              <a:xfrm>
                <a:off x="3072" y="2832"/>
                <a:ext cx="127" cy="320"/>
              </a:xfrm>
              <a:custGeom>
                <a:avLst/>
                <a:gdLst>
                  <a:gd name="T0" fmla="*/ 16 w 136"/>
                  <a:gd name="T1" fmla="*/ 0 h 344"/>
                  <a:gd name="T2" fmla="*/ 85 w 136"/>
                  <a:gd name="T3" fmla="*/ 0 h 344"/>
                  <a:gd name="T4" fmla="*/ 85 w 136"/>
                  <a:gd name="T5" fmla="*/ 140 h 344"/>
                  <a:gd name="T6" fmla="*/ 65 w 136"/>
                  <a:gd name="T7" fmla="*/ 207 h 344"/>
                  <a:gd name="T8" fmla="*/ 65 w 136"/>
                  <a:gd name="T9" fmla="*/ 53 h 344"/>
                  <a:gd name="T10" fmla="*/ 0 w 136"/>
                  <a:gd name="T11" fmla="*/ 53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accent2"/>
              </a:solidFill>
              <a:ln w="3175">
                <a:solidFill>
                  <a:schemeClr val="tx1"/>
                </a:solidFill>
                <a:round/>
                <a:headEnd/>
                <a:tailEnd/>
              </a:ln>
            </p:spPr>
            <p:txBody>
              <a:bodyPr wrap="none" anchor="ctr"/>
              <a:lstStyle/>
              <a:p>
                <a:pPr algn="r" eaLnBrk="0" hangingPunct="0"/>
                <a:endParaRPr lang="en-US" sz="4400" b="1" dirty="0">
                  <a:solidFill>
                    <a:srgbClr val="0000FF"/>
                  </a:solidFill>
                  <a:latin typeface="Arial" panose="020B0604020202020204" pitchFamily="34" charset="0"/>
                </a:endParaRPr>
              </a:p>
            </p:txBody>
          </p:sp>
        </p:grpSp>
      </p:grpSp>
      <p:sp>
        <p:nvSpPr>
          <p:cNvPr id="25937" name="Rectangle 387"/>
          <p:cNvSpPr>
            <a:spLocks noChangeArrowheads="1"/>
          </p:cNvSpPr>
          <p:nvPr/>
        </p:nvSpPr>
        <p:spPr bwMode="auto">
          <a:xfrm>
            <a:off x="4278313" y="4152900"/>
            <a:ext cx="1160462" cy="842963"/>
          </a:xfrm>
          <a:prstGeom prst="rect">
            <a:avLst/>
          </a:prstGeom>
          <a:solidFill>
            <a:schemeClr val="accent1">
              <a:alpha val="50195"/>
            </a:schemeClr>
          </a:solidFill>
          <a:ln w="9525">
            <a:solidFill>
              <a:schemeClr val="tx1"/>
            </a:solidFill>
            <a:miter lim="800000"/>
            <a:headEnd/>
            <a:tailEnd/>
          </a:ln>
        </p:spPr>
        <p:txBody>
          <a:bodyPr wrap="none" anchor="ctr"/>
          <a:lstStyle/>
          <a:p>
            <a:pPr algn="r" eaLnBrk="0" hangingPunct="0"/>
            <a:endParaRPr lang="en-US" sz="4400" b="1" dirty="0">
              <a:solidFill>
                <a:srgbClr val="0000FF"/>
              </a:solidFill>
              <a:latin typeface="Arial" panose="020B0604020202020204" pitchFamily="34" charset="0"/>
            </a:endParaRPr>
          </a:p>
        </p:txBody>
      </p:sp>
      <p:sp>
        <p:nvSpPr>
          <p:cNvPr id="25938" name="Rectangle 388"/>
          <p:cNvSpPr>
            <a:spLocks noChangeArrowheads="1"/>
          </p:cNvSpPr>
          <p:nvPr/>
        </p:nvSpPr>
        <p:spPr bwMode="auto">
          <a:xfrm>
            <a:off x="2408238" y="4151313"/>
            <a:ext cx="1101725" cy="452437"/>
          </a:xfrm>
          <a:prstGeom prst="rect">
            <a:avLst/>
          </a:prstGeom>
          <a:solidFill>
            <a:schemeClr val="accent1">
              <a:alpha val="50195"/>
            </a:schemeClr>
          </a:solidFill>
          <a:ln w="9525">
            <a:solidFill>
              <a:schemeClr val="tx1"/>
            </a:solidFill>
            <a:miter lim="800000"/>
            <a:headEnd/>
            <a:tailEnd/>
          </a:ln>
        </p:spPr>
        <p:txBody>
          <a:bodyPr wrap="none" anchor="ctr"/>
          <a:lstStyle/>
          <a:p>
            <a:pPr algn="r" eaLnBrk="0" hangingPunct="0"/>
            <a:endParaRPr lang="en-US" sz="4400" b="1" dirty="0">
              <a:solidFill>
                <a:srgbClr val="0000FF"/>
              </a:solidFill>
              <a:latin typeface="Arial" panose="020B0604020202020204" pitchFamily="34" charset="0"/>
            </a:endParaRPr>
          </a:p>
        </p:txBody>
      </p:sp>
      <p:grpSp>
        <p:nvGrpSpPr>
          <p:cNvPr id="25" name="Group 389"/>
          <p:cNvGrpSpPr>
            <a:grpSpLocks/>
          </p:cNvGrpSpPr>
          <p:nvPr/>
        </p:nvGrpSpPr>
        <p:grpSpPr bwMode="auto">
          <a:xfrm>
            <a:off x="6330950" y="4175125"/>
            <a:ext cx="227013" cy="344488"/>
            <a:chOff x="2496" y="2725"/>
            <a:chExt cx="712" cy="739"/>
          </a:xfrm>
        </p:grpSpPr>
        <p:sp>
          <p:nvSpPr>
            <p:cNvPr id="25940" name="Rectangle 390"/>
            <p:cNvSpPr>
              <a:spLocks noChangeArrowheads="1"/>
            </p:cNvSpPr>
            <p:nvPr/>
          </p:nvSpPr>
          <p:spPr bwMode="auto">
            <a:xfrm>
              <a:off x="2592" y="3312"/>
              <a:ext cx="528" cy="144"/>
            </a:xfrm>
            <a:prstGeom prst="rect">
              <a:avLst/>
            </a:prstGeom>
            <a:solidFill>
              <a:schemeClr val="accent2"/>
            </a:solidFill>
            <a:ln w="3175" algn="ctr">
              <a:solidFill>
                <a:schemeClr val="tx1"/>
              </a:solidFill>
              <a:miter lim="800000"/>
              <a:headEnd/>
              <a:tailEnd/>
            </a:ln>
          </p:spPr>
          <p:txBody>
            <a:bodyPr wrap="none" anchor="ctr"/>
            <a:lstStyle/>
            <a:p>
              <a:pPr algn="r" eaLnBrk="0" hangingPunct="0"/>
              <a:endParaRPr lang="en-US" sz="4400" b="1" dirty="0">
                <a:solidFill>
                  <a:srgbClr val="0000FF"/>
                </a:solidFill>
                <a:latin typeface="Arial" panose="020B0604020202020204" pitchFamily="34" charset="0"/>
              </a:endParaRPr>
            </a:p>
          </p:txBody>
        </p:sp>
        <p:sp>
          <p:nvSpPr>
            <p:cNvPr id="25941" name="Freeform 391"/>
            <p:cNvSpPr>
              <a:spLocks/>
            </p:cNvSpPr>
            <p:nvPr/>
          </p:nvSpPr>
          <p:spPr bwMode="auto">
            <a:xfrm>
              <a:off x="2592" y="2725"/>
              <a:ext cx="528" cy="587"/>
            </a:xfrm>
            <a:custGeom>
              <a:avLst/>
              <a:gdLst>
                <a:gd name="T0" fmla="*/ 48 w 528"/>
                <a:gd name="T1" fmla="*/ 11 h 587"/>
                <a:gd name="T2" fmla="*/ 480 w 528"/>
                <a:gd name="T3" fmla="*/ 11 h 587"/>
                <a:gd name="T4" fmla="*/ 528 w 528"/>
                <a:gd name="T5" fmla="*/ 587 h 587"/>
                <a:gd name="T6" fmla="*/ 0 w 528"/>
                <a:gd name="T7" fmla="*/ 587 h 587"/>
                <a:gd name="T8" fmla="*/ 32 w 528"/>
                <a:gd name="T9" fmla="*/ 0 h 587"/>
                <a:gd name="T10" fmla="*/ 0 60000 65536"/>
                <a:gd name="T11" fmla="*/ 0 60000 65536"/>
                <a:gd name="T12" fmla="*/ 0 60000 65536"/>
                <a:gd name="T13" fmla="*/ 0 60000 65536"/>
                <a:gd name="T14" fmla="*/ 0 60000 65536"/>
                <a:gd name="T15" fmla="*/ 0 w 528"/>
                <a:gd name="T16" fmla="*/ 0 h 587"/>
                <a:gd name="T17" fmla="*/ 528 w 528"/>
                <a:gd name="T18" fmla="*/ 587 h 587"/>
              </a:gdLst>
              <a:ahLst/>
              <a:cxnLst>
                <a:cxn ang="T10">
                  <a:pos x="T0" y="T1"/>
                </a:cxn>
                <a:cxn ang="T11">
                  <a:pos x="T2" y="T3"/>
                </a:cxn>
                <a:cxn ang="T12">
                  <a:pos x="T4" y="T5"/>
                </a:cxn>
                <a:cxn ang="T13">
                  <a:pos x="T6" y="T7"/>
                </a:cxn>
                <a:cxn ang="T14">
                  <a:pos x="T8" y="T9"/>
                </a:cxn>
              </a:cxnLst>
              <a:rect l="T15" t="T16" r="T17" b="T18"/>
              <a:pathLst>
                <a:path w="528" h="587">
                  <a:moveTo>
                    <a:pt x="48" y="11"/>
                  </a:moveTo>
                  <a:lnTo>
                    <a:pt x="480" y="11"/>
                  </a:lnTo>
                  <a:lnTo>
                    <a:pt x="528" y="587"/>
                  </a:lnTo>
                  <a:lnTo>
                    <a:pt x="0" y="587"/>
                  </a:lnTo>
                  <a:lnTo>
                    <a:pt x="32" y="0"/>
                  </a:lnTo>
                </a:path>
              </a:pathLst>
            </a:custGeom>
            <a:solidFill>
              <a:schemeClr val="accent2"/>
            </a:solidFill>
            <a:ln w="3175">
              <a:solidFill>
                <a:schemeClr val="tx1"/>
              </a:solidFill>
              <a:round/>
              <a:headEnd/>
              <a:tailEnd/>
            </a:ln>
          </p:spPr>
          <p:txBody>
            <a:bodyPr wrap="none" anchor="ctr"/>
            <a:lstStyle/>
            <a:p>
              <a:pPr algn="r" eaLnBrk="0" hangingPunct="0"/>
              <a:endParaRPr lang="en-US" sz="4400" b="1" dirty="0">
                <a:solidFill>
                  <a:srgbClr val="0000FF"/>
                </a:solidFill>
                <a:latin typeface="Arial" panose="020B0604020202020204" pitchFamily="34" charset="0"/>
              </a:endParaRPr>
            </a:p>
          </p:txBody>
        </p:sp>
        <p:grpSp>
          <p:nvGrpSpPr>
            <p:cNvPr id="26" name="Group 392"/>
            <p:cNvGrpSpPr>
              <a:grpSpLocks/>
            </p:cNvGrpSpPr>
            <p:nvPr/>
          </p:nvGrpSpPr>
          <p:grpSpPr bwMode="auto">
            <a:xfrm>
              <a:off x="3072" y="2832"/>
              <a:ext cx="136" cy="632"/>
              <a:chOff x="3072" y="2832"/>
              <a:chExt cx="136" cy="632"/>
            </a:xfrm>
          </p:grpSpPr>
          <p:sp>
            <p:nvSpPr>
              <p:cNvPr id="25943" name="Freeform 393"/>
              <p:cNvSpPr>
                <a:spLocks/>
              </p:cNvSpPr>
              <p:nvPr/>
            </p:nvSpPr>
            <p:spPr bwMode="auto">
              <a:xfrm>
                <a:off x="3072" y="3120"/>
                <a:ext cx="136" cy="344"/>
              </a:xfrm>
              <a:custGeom>
                <a:avLst/>
                <a:gdLst>
                  <a:gd name="T0" fmla="*/ 24 w 136"/>
                  <a:gd name="T1" fmla="*/ 0 h 344"/>
                  <a:gd name="T2" fmla="*/ 136 w 136"/>
                  <a:gd name="T3" fmla="*/ 0 h 344"/>
                  <a:gd name="T4" fmla="*/ 136 w 136"/>
                  <a:gd name="T5" fmla="*/ 232 h 344"/>
                  <a:gd name="T6" fmla="*/ 106 w 136"/>
                  <a:gd name="T7" fmla="*/ 344 h 344"/>
                  <a:gd name="T8" fmla="*/ 106 w 136"/>
                  <a:gd name="T9" fmla="*/ 88 h 344"/>
                  <a:gd name="T10" fmla="*/ 0 w 136"/>
                  <a:gd name="T11" fmla="*/ 88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accent2"/>
              </a:solidFill>
              <a:ln w="3175">
                <a:solidFill>
                  <a:schemeClr val="tx1"/>
                </a:solidFill>
                <a:round/>
                <a:headEnd/>
                <a:tailEnd/>
              </a:ln>
            </p:spPr>
            <p:txBody>
              <a:bodyPr wrap="none" anchor="ctr"/>
              <a:lstStyle/>
              <a:p>
                <a:pPr algn="r" eaLnBrk="0" hangingPunct="0"/>
                <a:endParaRPr lang="en-US" sz="4400" b="1" dirty="0">
                  <a:solidFill>
                    <a:srgbClr val="0000FF"/>
                  </a:solidFill>
                  <a:latin typeface="Arial" panose="020B0604020202020204" pitchFamily="34" charset="0"/>
                </a:endParaRPr>
              </a:p>
            </p:txBody>
          </p:sp>
          <p:sp>
            <p:nvSpPr>
              <p:cNvPr id="25944" name="Freeform 394"/>
              <p:cNvSpPr>
                <a:spLocks/>
              </p:cNvSpPr>
              <p:nvPr/>
            </p:nvSpPr>
            <p:spPr bwMode="auto">
              <a:xfrm>
                <a:off x="3072" y="2976"/>
                <a:ext cx="123" cy="312"/>
              </a:xfrm>
              <a:custGeom>
                <a:avLst/>
                <a:gdLst>
                  <a:gd name="T0" fmla="*/ 12 w 136"/>
                  <a:gd name="T1" fmla="*/ 0 h 344"/>
                  <a:gd name="T2" fmla="*/ 66 w 136"/>
                  <a:gd name="T3" fmla="*/ 0 h 344"/>
                  <a:gd name="T4" fmla="*/ 66 w 136"/>
                  <a:gd name="T5" fmla="*/ 116 h 344"/>
                  <a:gd name="T6" fmla="*/ 52 w 136"/>
                  <a:gd name="T7" fmla="*/ 173 h 344"/>
                  <a:gd name="T8" fmla="*/ 52 w 136"/>
                  <a:gd name="T9" fmla="*/ 44 h 344"/>
                  <a:gd name="T10" fmla="*/ 0 w 136"/>
                  <a:gd name="T11" fmla="*/ 44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accent2"/>
              </a:solidFill>
              <a:ln w="3175">
                <a:solidFill>
                  <a:schemeClr val="tx1"/>
                </a:solidFill>
                <a:round/>
                <a:headEnd/>
                <a:tailEnd/>
              </a:ln>
            </p:spPr>
            <p:txBody>
              <a:bodyPr wrap="none" anchor="ctr"/>
              <a:lstStyle/>
              <a:p>
                <a:pPr algn="r" eaLnBrk="0" hangingPunct="0"/>
                <a:endParaRPr lang="en-US" sz="4400" b="1" dirty="0">
                  <a:solidFill>
                    <a:srgbClr val="0000FF"/>
                  </a:solidFill>
                  <a:latin typeface="Arial" panose="020B0604020202020204" pitchFamily="34" charset="0"/>
                </a:endParaRPr>
              </a:p>
            </p:txBody>
          </p:sp>
          <p:sp>
            <p:nvSpPr>
              <p:cNvPr id="25945" name="Freeform 395"/>
              <p:cNvSpPr>
                <a:spLocks/>
              </p:cNvSpPr>
              <p:nvPr/>
            </p:nvSpPr>
            <p:spPr bwMode="auto">
              <a:xfrm>
                <a:off x="3072" y="2832"/>
                <a:ext cx="127" cy="320"/>
              </a:xfrm>
              <a:custGeom>
                <a:avLst/>
                <a:gdLst>
                  <a:gd name="T0" fmla="*/ 16 w 136"/>
                  <a:gd name="T1" fmla="*/ 0 h 344"/>
                  <a:gd name="T2" fmla="*/ 85 w 136"/>
                  <a:gd name="T3" fmla="*/ 0 h 344"/>
                  <a:gd name="T4" fmla="*/ 85 w 136"/>
                  <a:gd name="T5" fmla="*/ 140 h 344"/>
                  <a:gd name="T6" fmla="*/ 65 w 136"/>
                  <a:gd name="T7" fmla="*/ 207 h 344"/>
                  <a:gd name="T8" fmla="*/ 65 w 136"/>
                  <a:gd name="T9" fmla="*/ 53 h 344"/>
                  <a:gd name="T10" fmla="*/ 0 w 136"/>
                  <a:gd name="T11" fmla="*/ 53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accent2"/>
              </a:solidFill>
              <a:ln w="3175">
                <a:solidFill>
                  <a:schemeClr val="tx1"/>
                </a:solidFill>
                <a:round/>
                <a:headEnd/>
                <a:tailEnd/>
              </a:ln>
            </p:spPr>
            <p:txBody>
              <a:bodyPr wrap="none" anchor="ctr"/>
              <a:lstStyle/>
              <a:p>
                <a:pPr algn="r" eaLnBrk="0" hangingPunct="0"/>
                <a:endParaRPr lang="en-US" sz="4400" b="1" dirty="0">
                  <a:solidFill>
                    <a:srgbClr val="0000FF"/>
                  </a:solidFill>
                  <a:latin typeface="Arial" panose="020B0604020202020204" pitchFamily="34" charset="0"/>
                </a:endParaRPr>
              </a:p>
            </p:txBody>
          </p:sp>
        </p:grpSp>
        <p:grpSp>
          <p:nvGrpSpPr>
            <p:cNvPr id="27" name="Group 396"/>
            <p:cNvGrpSpPr>
              <a:grpSpLocks/>
            </p:cNvGrpSpPr>
            <p:nvPr/>
          </p:nvGrpSpPr>
          <p:grpSpPr bwMode="auto">
            <a:xfrm flipH="1">
              <a:off x="2496" y="2832"/>
              <a:ext cx="136" cy="632"/>
              <a:chOff x="3072" y="2832"/>
              <a:chExt cx="136" cy="632"/>
            </a:xfrm>
          </p:grpSpPr>
          <p:sp>
            <p:nvSpPr>
              <p:cNvPr id="25947" name="Freeform 397"/>
              <p:cNvSpPr>
                <a:spLocks/>
              </p:cNvSpPr>
              <p:nvPr/>
            </p:nvSpPr>
            <p:spPr bwMode="auto">
              <a:xfrm>
                <a:off x="3072" y="3120"/>
                <a:ext cx="136" cy="344"/>
              </a:xfrm>
              <a:custGeom>
                <a:avLst/>
                <a:gdLst>
                  <a:gd name="T0" fmla="*/ 24 w 136"/>
                  <a:gd name="T1" fmla="*/ 0 h 344"/>
                  <a:gd name="T2" fmla="*/ 136 w 136"/>
                  <a:gd name="T3" fmla="*/ 0 h 344"/>
                  <a:gd name="T4" fmla="*/ 136 w 136"/>
                  <a:gd name="T5" fmla="*/ 232 h 344"/>
                  <a:gd name="T6" fmla="*/ 106 w 136"/>
                  <a:gd name="T7" fmla="*/ 344 h 344"/>
                  <a:gd name="T8" fmla="*/ 106 w 136"/>
                  <a:gd name="T9" fmla="*/ 88 h 344"/>
                  <a:gd name="T10" fmla="*/ 0 w 136"/>
                  <a:gd name="T11" fmla="*/ 88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accent2"/>
              </a:solidFill>
              <a:ln w="3175">
                <a:solidFill>
                  <a:schemeClr val="tx1"/>
                </a:solidFill>
                <a:round/>
                <a:headEnd/>
                <a:tailEnd/>
              </a:ln>
            </p:spPr>
            <p:txBody>
              <a:bodyPr wrap="none" anchor="ctr"/>
              <a:lstStyle/>
              <a:p>
                <a:pPr algn="r" eaLnBrk="0" hangingPunct="0"/>
                <a:endParaRPr lang="en-US" sz="4400" b="1" dirty="0">
                  <a:solidFill>
                    <a:srgbClr val="0000FF"/>
                  </a:solidFill>
                  <a:latin typeface="Arial" panose="020B0604020202020204" pitchFamily="34" charset="0"/>
                </a:endParaRPr>
              </a:p>
            </p:txBody>
          </p:sp>
          <p:sp>
            <p:nvSpPr>
              <p:cNvPr id="25948" name="Freeform 398"/>
              <p:cNvSpPr>
                <a:spLocks/>
              </p:cNvSpPr>
              <p:nvPr/>
            </p:nvSpPr>
            <p:spPr bwMode="auto">
              <a:xfrm>
                <a:off x="3072" y="2976"/>
                <a:ext cx="123" cy="312"/>
              </a:xfrm>
              <a:custGeom>
                <a:avLst/>
                <a:gdLst>
                  <a:gd name="T0" fmla="*/ 12 w 136"/>
                  <a:gd name="T1" fmla="*/ 0 h 344"/>
                  <a:gd name="T2" fmla="*/ 66 w 136"/>
                  <a:gd name="T3" fmla="*/ 0 h 344"/>
                  <a:gd name="T4" fmla="*/ 66 w 136"/>
                  <a:gd name="T5" fmla="*/ 116 h 344"/>
                  <a:gd name="T6" fmla="*/ 52 w 136"/>
                  <a:gd name="T7" fmla="*/ 173 h 344"/>
                  <a:gd name="T8" fmla="*/ 52 w 136"/>
                  <a:gd name="T9" fmla="*/ 44 h 344"/>
                  <a:gd name="T10" fmla="*/ 0 w 136"/>
                  <a:gd name="T11" fmla="*/ 44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accent2"/>
              </a:solidFill>
              <a:ln w="3175">
                <a:solidFill>
                  <a:schemeClr val="tx1"/>
                </a:solidFill>
                <a:round/>
                <a:headEnd/>
                <a:tailEnd/>
              </a:ln>
            </p:spPr>
            <p:txBody>
              <a:bodyPr wrap="none" anchor="ctr"/>
              <a:lstStyle/>
              <a:p>
                <a:pPr algn="r" eaLnBrk="0" hangingPunct="0"/>
                <a:endParaRPr lang="en-US" sz="4400" b="1" dirty="0">
                  <a:solidFill>
                    <a:srgbClr val="0000FF"/>
                  </a:solidFill>
                  <a:latin typeface="Arial" panose="020B0604020202020204" pitchFamily="34" charset="0"/>
                </a:endParaRPr>
              </a:p>
            </p:txBody>
          </p:sp>
          <p:sp>
            <p:nvSpPr>
              <p:cNvPr id="25949" name="Freeform 399"/>
              <p:cNvSpPr>
                <a:spLocks/>
              </p:cNvSpPr>
              <p:nvPr/>
            </p:nvSpPr>
            <p:spPr bwMode="auto">
              <a:xfrm>
                <a:off x="3072" y="2832"/>
                <a:ext cx="127" cy="320"/>
              </a:xfrm>
              <a:custGeom>
                <a:avLst/>
                <a:gdLst>
                  <a:gd name="T0" fmla="*/ 16 w 136"/>
                  <a:gd name="T1" fmla="*/ 0 h 344"/>
                  <a:gd name="T2" fmla="*/ 85 w 136"/>
                  <a:gd name="T3" fmla="*/ 0 h 344"/>
                  <a:gd name="T4" fmla="*/ 85 w 136"/>
                  <a:gd name="T5" fmla="*/ 140 h 344"/>
                  <a:gd name="T6" fmla="*/ 65 w 136"/>
                  <a:gd name="T7" fmla="*/ 207 h 344"/>
                  <a:gd name="T8" fmla="*/ 65 w 136"/>
                  <a:gd name="T9" fmla="*/ 53 h 344"/>
                  <a:gd name="T10" fmla="*/ 0 w 136"/>
                  <a:gd name="T11" fmla="*/ 53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accent2"/>
              </a:solidFill>
              <a:ln w="3175">
                <a:solidFill>
                  <a:schemeClr val="tx1"/>
                </a:solidFill>
                <a:round/>
                <a:headEnd/>
                <a:tailEnd/>
              </a:ln>
            </p:spPr>
            <p:txBody>
              <a:bodyPr wrap="none" anchor="ctr"/>
              <a:lstStyle/>
              <a:p>
                <a:pPr algn="r" eaLnBrk="0" hangingPunct="0"/>
                <a:endParaRPr lang="en-US" sz="4400" b="1" dirty="0">
                  <a:solidFill>
                    <a:srgbClr val="0000FF"/>
                  </a:solidFill>
                  <a:latin typeface="Arial" panose="020B0604020202020204" pitchFamily="34" charset="0"/>
                </a:endParaRPr>
              </a:p>
            </p:txBody>
          </p:sp>
        </p:grpSp>
      </p:grpSp>
      <p:grpSp>
        <p:nvGrpSpPr>
          <p:cNvPr id="28" name="Group 400"/>
          <p:cNvGrpSpPr>
            <a:grpSpLocks/>
          </p:cNvGrpSpPr>
          <p:nvPr/>
        </p:nvGrpSpPr>
        <p:grpSpPr bwMode="auto">
          <a:xfrm>
            <a:off x="6964363" y="4160838"/>
            <a:ext cx="227012" cy="344487"/>
            <a:chOff x="2496" y="2725"/>
            <a:chExt cx="712" cy="739"/>
          </a:xfrm>
        </p:grpSpPr>
        <p:sp>
          <p:nvSpPr>
            <p:cNvPr id="25951" name="Rectangle 401"/>
            <p:cNvSpPr>
              <a:spLocks noChangeArrowheads="1"/>
            </p:cNvSpPr>
            <p:nvPr/>
          </p:nvSpPr>
          <p:spPr bwMode="auto">
            <a:xfrm>
              <a:off x="2592" y="3312"/>
              <a:ext cx="528" cy="144"/>
            </a:xfrm>
            <a:prstGeom prst="rect">
              <a:avLst/>
            </a:prstGeom>
            <a:solidFill>
              <a:schemeClr val="accent2"/>
            </a:solidFill>
            <a:ln w="3175" algn="ctr">
              <a:solidFill>
                <a:schemeClr val="tx1"/>
              </a:solidFill>
              <a:miter lim="800000"/>
              <a:headEnd/>
              <a:tailEnd/>
            </a:ln>
          </p:spPr>
          <p:txBody>
            <a:bodyPr wrap="none" anchor="ctr"/>
            <a:lstStyle/>
            <a:p>
              <a:pPr algn="r" eaLnBrk="0" hangingPunct="0"/>
              <a:endParaRPr lang="en-US" sz="4400" b="1" dirty="0">
                <a:solidFill>
                  <a:srgbClr val="0000FF"/>
                </a:solidFill>
                <a:latin typeface="Arial" panose="020B0604020202020204" pitchFamily="34" charset="0"/>
              </a:endParaRPr>
            </a:p>
          </p:txBody>
        </p:sp>
        <p:sp>
          <p:nvSpPr>
            <p:cNvPr id="25952" name="Freeform 402"/>
            <p:cNvSpPr>
              <a:spLocks/>
            </p:cNvSpPr>
            <p:nvPr/>
          </p:nvSpPr>
          <p:spPr bwMode="auto">
            <a:xfrm>
              <a:off x="2592" y="2725"/>
              <a:ext cx="528" cy="587"/>
            </a:xfrm>
            <a:custGeom>
              <a:avLst/>
              <a:gdLst>
                <a:gd name="T0" fmla="*/ 48 w 528"/>
                <a:gd name="T1" fmla="*/ 11 h 587"/>
                <a:gd name="T2" fmla="*/ 480 w 528"/>
                <a:gd name="T3" fmla="*/ 11 h 587"/>
                <a:gd name="T4" fmla="*/ 528 w 528"/>
                <a:gd name="T5" fmla="*/ 587 h 587"/>
                <a:gd name="T6" fmla="*/ 0 w 528"/>
                <a:gd name="T7" fmla="*/ 587 h 587"/>
                <a:gd name="T8" fmla="*/ 32 w 528"/>
                <a:gd name="T9" fmla="*/ 0 h 587"/>
                <a:gd name="T10" fmla="*/ 0 60000 65536"/>
                <a:gd name="T11" fmla="*/ 0 60000 65536"/>
                <a:gd name="T12" fmla="*/ 0 60000 65536"/>
                <a:gd name="T13" fmla="*/ 0 60000 65536"/>
                <a:gd name="T14" fmla="*/ 0 60000 65536"/>
                <a:gd name="T15" fmla="*/ 0 w 528"/>
                <a:gd name="T16" fmla="*/ 0 h 587"/>
                <a:gd name="T17" fmla="*/ 528 w 528"/>
                <a:gd name="T18" fmla="*/ 587 h 587"/>
              </a:gdLst>
              <a:ahLst/>
              <a:cxnLst>
                <a:cxn ang="T10">
                  <a:pos x="T0" y="T1"/>
                </a:cxn>
                <a:cxn ang="T11">
                  <a:pos x="T2" y="T3"/>
                </a:cxn>
                <a:cxn ang="T12">
                  <a:pos x="T4" y="T5"/>
                </a:cxn>
                <a:cxn ang="T13">
                  <a:pos x="T6" y="T7"/>
                </a:cxn>
                <a:cxn ang="T14">
                  <a:pos x="T8" y="T9"/>
                </a:cxn>
              </a:cxnLst>
              <a:rect l="T15" t="T16" r="T17" b="T18"/>
              <a:pathLst>
                <a:path w="528" h="587">
                  <a:moveTo>
                    <a:pt x="48" y="11"/>
                  </a:moveTo>
                  <a:lnTo>
                    <a:pt x="480" y="11"/>
                  </a:lnTo>
                  <a:lnTo>
                    <a:pt x="528" y="587"/>
                  </a:lnTo>
                  <a:lnTo>
                    <a:pt x="0" y="587"/>
                  </a:lnTo>
                  <a:lnTo>
                    <a:pt x="32" y="0"/>
                  </a:lnTo>
                </a:path>
              </a:pathLst>
            </a:custGeom>
            <a:solidFill>
              <a:schemeClr val="accent2"/>
            </a:solidFill>
            <a:ln w="3175">
              <a:solidFill>
                <a:schemeClr val="tx1"/>
              </a:solidFill>
              <a:round/>
              <a:headEnd/>
              <a:tailEnd/>
            </a:ln>
          </p:spPr>
          <p:txBody>
            <a:bodyPr wrap="none" anchor="ctr"/>
            <a:lstStyle/>
            <a:p>
              <a:pPr algn="r" eaLnBrk="0" hangingPunct="0"/>
              <a:endParaRPr lang="en-US" sz="4400" b="1" dirty="0">
                <a:solidFill>
                  <a:srgbClr val="0000FF"/>
                </a:solidFill>
                <a:latin typeface="Arial" panose="020B0604020202020204" pitchFamily="34" charset="0"/>
              </a:endParaRPr>
            </a:p>
          </p:txBody>
        </p:sp>
        <p:grpSp>
          <p:nvGrpSpPr>
            <p:cNvPr id="29" name="Group 403"/>
            <p:cNvGrpSpPr>
              <a:grpSpLocks/>
            </p:cNvGrpSpPr>
            <p:nvPr/>
          </p:nvGrpSpPr>
          <p:grpSpPr bwMode="auto">
            <a:xfrm>
              <a:off x="3072" y="2832"/>
              <a:ext cx="136" cy="632"/>
              <a:chOff x="3072" y="2832"/>
              <a:chExt cx="136" cy="632"/>
            </a:xfrm>
          </p:grpSpPr>
          <p:sp>
            <p:nvSpPr>
              <p:cNvPr id="25954" name="Freeform 404"/>
              <p:cNvSpPr>
                <a:spLocks/>
              </p:cNvSpPr>
              <p:nvPr/>
            </p:nvSpPr>
            <p:spPr bwMode="auto">
              <a:xfrm>
                <a:off x="3072" y="3120"/>
                <a:ext cx="136" cy="344"/>
              </a:xfrm>
              <a:custGeom>
                <a:avLst/>
                <a:gdLst>
                  <a:gd name="T0" fmla="*/ 24 w 136"/>
                  <a:gd name="T1" fmla="*/ 0 h 344"/>
                  <a:gd name="T2" fmla="*/ 136 w 136"/>
                  <a:gd name="T3" fmla="*/ 0 h 344"/>
                  <a:gd name="T4" fmla="*/ 136 w 136"/>
                  <a:gd name="T5" fmla="*/ 232 h 344"/>
                  <a:gd name="T6" fmla="*/ 106 w 136"/>
                  <a:gd name="T7" fmla="*/ 344 h 344"/>
                  <a:gd name="T8" fmla="*/ 106 w 136"/>
                  <a:gd name="T9" fmla="*/ 88 h 344"/>
                  <a:gd name="T10" fmla="*/ 0 w 136"/>
                  <a:gd name="T11" fmla="*/ 88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accent2"/>
              </a:solidFill>
              <a:ln w="3175">
                <a:solidFill>
                  <a:schemeClr val="tx1"/>
                </a:solidFill>
                <a:round/>
                <a:headEnd/>
                <a:tailEnd/>
              </a:ln>
            </p:spPr>
            <p:txBody>
              <a:bodyPr wrap="none" anchor="ctr"/>
              <a:lstStyle/>
              <a:p>
                <a:pPr algn="r" eaLnBrk="0" hangingPunct="0"/>
                <a:endParaRPr lang="en-US" sz="4400" b="1" dirty="0">
                  <a:solidFill>
                    <a:srgbClr val="0000FF"/>
                  </a:solidFill>
                  <a:latin typeface="Arial" panose="020B0604020202020204" pitchFamily="34" charset="0"/>
                </a:endParaRPr>
              </a:p>
            </p:txBody>
          </p:sp>
          <p:sp>
            <p:nvSpPr>
              <p:cNvPr id="25955" name="Freeform 405"/>
              <p:cNvSpPr>
                <a:spLocks/>
              </p:cNvSpPr>
              <p:nvPr/>
            </p:nvSpPr>
            <p:spPr bwMode="auto">
              <a:xfrm>
                <a:off x="3072" y="2976"/>
                <a:ext cx="123" cy="312"/>
              </a:xfrm>
              <a:custGeom>
                <a:avLst/>
                <a:gdLst>
                  <a:gd name="T0" fmla="*/ 12 w 136"/>
                  <a:gd name="T1" fmla="*/ 0 h 344"/>
                  <a:gd name="T2" fmla="*/ 66 w 136"/>
                  <a:gd name="T3" fmla="*/ 0 h 344"/>
                  <a:gd name="T4" fmla="*/ 66 w 136"/>
                  <a:gd name="T5" fmla="*/ 116 h 344"/>
                  <a:gd name="T6" fmla="*/ 52 w 136"/>
                  <a:gd name="T7" fmla="*/ 173 h 344"/>
                  <a:gd name="T8" fmla="*/ 52 w 136"/>
                  <a:gd name="T9" fmla="*/ 44 h 344"/>
                  <a:gd name="T10" fmla="*/ 0 w 136"/>
                  <a:gd name="T11" fmla="*/ 44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accent2"/>
              </a:solidFill>
              <a:ln w="3175">
                <a:solidFill>
                  <a:schemeClr val="tx1"/>
                </a:solidFill>
                <a:round/>
                <a:headEnd/>
                <a:tailEnd/>
              </a:ln>
            </p:spPr>
            <p:txBody>
              <a:bodyPr wrap="none" anchor="ctr"/>
              <a:lstStyle/>
              <a:p>
                <a:pPr algn="r" eaLnBrk="0" hangingPunct="0"/>
                <a:endParaRPr lang="en-US" sz="4400" b="1" dirty="0">
                  <a:solidFill>
                    <a:srgbClr val="0000FF"/>
                  </a:solidFill>
                  <a:latin typeface="Arial" panose="020B0604020202020204" pitchFamily="34" charset="0"/>
                </a:endParaRPr>
              </a:p>
            </p:txBody>
          </p:sp>
          <p:sp>
            <p:nvSpPr>
              <p:cNvPr id="25956" name="Freeform 406"/>
              <p:cNvSpPr>
                <a:spLocks/>
              </p:cNvSpPr>
              <p:nvPr/>
            </p:nvSpPr>
            <p:spPr bwMode="auto">
              <a:xfrm>
                <a:off x="3072" y="2832"/>
                <a:ext cx="127" cy="320"/>
              </a:xfrm>
              <a:custGeom>
                <a:avLst/>
                <a:gdLst>
                  <a:gd name="T0" fmla="*/ 16 w 136"/>
                  <a:gd name="T1" fmla="*/ 0 h 344"/>
                  <a:gd name="T2" fmla="*/ 85 w 136"/>
                  <a:gd name="T3" fmla="*/ 0 h 344"/>
                  <a:gd name="T4" fmla="*/ 85 w 136"/>
                  <a:gd name="T5" fmla="*/ 140 h 344"/>
                  <a:gd name="T6" fmla="*/ 65 w 136"/>
                  <a:gd name="T7" fmla="*/ 207 h 344"/>
                  <a:gd name="T8" fmla="*/ 65 w 136"/>
                  <a:gd name="T9" fmla="*/ 53 h 344"/>
                  <a:gd name="T10" fmla="*/ 0 w 136"/>
                  <a:gd name="T11" fmla="*/ 53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accent2"/>
              </a:solidFill>
              <a:ln w="3175">
                <a:solidFill>
                  <a:schemeClr val="tx1"/>
                </a:solidFill>
                <a:round/>
                <a:headEnd/>
                <a:tailEnd/>
              </a:ln>
            </p:spPr>
            <p:txBody>
              <a:bodyPr wrap="none" anchor="ctr"/>
              <a:lstStyle/>
              <a:p>
                <a:pPr algn="r" eaLnBrk="0" hangingPunct="0"/>
                <a:endParaRPr lang="en-US" sz="4400" b="1" dirty="0">
                  <a:solidFill>
                    <a:srgbClr val="0000FF"/>
                  </a:solidFill>
                  <a:latin typeface="Arial" panose="020B0604020202020204" pitchFamily="34" charset="0"/>
                </a:endParaRPr>
              </a:p>
            </p:txBody>
          </p:sp>
        </p:grpSp>
        <p:grpSp>
          <p:nvGrpSpPr>
            <p:cNvPr id="30" name="Group 407"/>
            <p:cNvGrpSpPr>
              <a:grpSpLocks/>
            </p:cNvGrpSpPr>
            <p:nvPr/>
          </p:nvGrpSpPr>
          <p:grpSpPr bwMode="auto">
            <a:xfrm flipH="1">
              <a:off x="2496" y="2832"/>
              <a:ext cx="136" cy="632"/>
              <a:chOff x="3072" y="2832"/>
              <a:chExt cx="136" cy="632"/>
            </a:xfrm>
          </p:grpSpPr>
          <p:sp>
            <p:nvSpPr>
              <p:cNvPr id="25958" name="Freeform 408"/>
              <p:cNvSpPr>
                <a:spLocks/>
              </p:cNvSpPr>
              <p:nvPr/>
            </p:nvSpPr>
            <p:spPr bwMode="auto">
              <a:xfrm>
                <a:off x="3072" y="3120"/>
                <a:ext cx="136" cy="344"/>
              </a:xfrm>
              <a:custGeom>
                <a:avLst/>
                <a:gdLst>
                  <a:gd name="T0" fmla="*/ 24 w 136"/>
                  <a:gd name="T1" fmla="*/ 0 h 344"/>
                  <a:gd name="T2" fmla="*/ 136 w 136"/>
                  <a:gd name="T3" fmla="*/ 0 h 344"/>
                  <a:gd name="T4" fmla="*/ 136 w 136"/>
                  <a:gd name="T5" fmla="*/ 232 h 344"/>
                  <a:gd name="T6" fmla="*/ 106 w 136"/>
                  <a:gd name="T7" fmla="*/ 344 h 344"/>
                  <a:gd name="T8" fmla="*/ 106 w 136"/>
                  <a:gd name="T9" fmla="*/ 88 h 344"/>
                  <a:gd name="T10" fmla="*/ 0 w 136"/>
                  <a:gd name="T11" fmla="*/ 88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accent2"/>
              </a:solidFill>
              <a:ln w="3175">
                <a:solidFill>
                  <a:schemeClr val="tx1"/>
                </a:solidFill>
                <a:round/>
                <a:headEnd/>
                <a:tailEnd/>
              </a:ln>
            </p:spPr>
            <p:txBody>
              <a:bodyPr wrap="none" anchor="ctr"/>
              <a:lstStyle/>
              <a:p>
                <a:pPr algn="r" eaLnBrk="0" hangingPunct="0"/>
                <a:endParaRPr lang="en-US" sz="4400" b="1" dirty="0">
                  <a:solidFill>
                    <a:srgbClr val="0000FF"/>
                  </a:solidFill>
                  <a:latin typeface="Arial" panose="020B0604020202020204" pitchFamily="34" charset="0"/>
                </a:endParaRPr>
              </a:p>
            </p:txBody>
          </p:sp>
          <p:sp>
            <p:nvSpPr>
              <p:cNvPr id="25959" name="Freeform 409"/>
              <p:cNvSpPr>
                <a:spLocks/>
              </p:cNvSpPr>
              <p:nvPr/>
            </p:nvSpPr>
            <p:spPr bwMode="auto">
              <a:xfrm>
                <a:off x="3072" y="2976"/>
                <a:ext cx="123" cy="312"/>
              </a:xfrm>
              <a:custGeom>
                <a:avLst/>
                <a:gdLst>
                  <a:gd name="T0" fmla="*/ 12 w 136"/>
                  <a:gd name="T1" fmla="*/ 0 h 344"/>
                  <a:gd name="T2" fmla="*/ 66 w 136"/>
                  <a:gd name="T3" fmla="*/ 0 h 344"/>
                  <a:gd name="T4" fmla="*/ 66 w 136"/>
                  <a:gd name="T5" fmla="*/ 116 h 344"/>
                  <a:gd name="T6" fmla="*/ 52 w 136"/>
                  <a:gd name="T7" fmla="*/ 173 h 344"/>
                  <a:gd name="T8" fmla="*/ 52 w 136"/>
                  <a:gd name="T9" fmla="*/ 44 h 344"/>
                  <a:gd name="T10" fmla="*/ 0 w 136"/>
                  <a:gd name="T11" fmla="*/ 44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accent2"/>
              </a:solidFill>
              <a:ln w="3175">
                <a:solidFill>
                  <a:schemeClr val="tx1"/>
                </a:solidFill>
                <a:round/>
                <a:headEnd/>
                <a:tailEnd/>
              </a:ln>
            </p:spPr>
            <p:txBody>
              <a:bodyPr wrap="none" anchor="ctr"/>
              <a:lstStyle/>
              <a:p>
                <a:pPr algn="r" eaLnBrk="0" hangingPunct="0"/>
                <a:endParaRPr lang="en-US" sz="4400" b="1" dirty="0">
                  <a:solidFill>
                    <a:srgbClr val="0000FF"/>
                  </a:solidFill>
                  <a:latin typeface="Arial" panose="020B0604020202020204" pitchFamily="34" charset="0"/>
                </a:endParaRPr>
              </a:p>
            </p:txBody>
          </p:sp>
          <p:sp>
            <p:nvSpPr>
              <p:cNvPr id="25960" name="Freeform 410"/>
              <p:cNvSpPr>
                <a:spLocks/>
              </p:cNvSpPr>
              <p:nvPr/>
            </p:nvSpPr>
            <p:spPr bwMode="auto">
              <a:xfrm>
                <a:off x="3072" y="2832"/>
                <a:ext cx="127" cy="320"/>
              </a:xfrm>
              <a:custGeom>
                <a:avLst/>
                <a:gdLst>
                  <a:gd name="T0" fmla="*/ 16 w 136"/>
                  <a:gd name="T1" fmla="*/ 0 h 344"/>
                  <a:gd name="T2" fmla="*/ 85 w 136"/>
                  <a:gd name="T3" fmla="*/ 0 h 344"/>
                  <a:gd name="T4" fmla="*/ 85 w 136"/>
                  <a:gd name="T5" fmla="*/ 140 h 344"/>
                  <a:gd name="T6" fmla="*/ 65 w 136"/>
                  <a:gd name="T7" fmla="*/ 207 h 344"/>
                  <a:gd name="T8" fmla="*/ 65 w 136"/>
                  <a:gd name="T9" fmla="*/ 53 h 344"/>
                  <a:gd name="T10" fmla="*/ 0 w 136"/>
                  <a:gd name="T11" fmla="*/ 53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accent2"/>
              </a:solidFill>
              <a:ln w="3175">
                <a:solidFill>
                  <a:schemeClr val="tx1"/>
                </a:solidFill>
                <a:round/>
                <a:headEnd/>
                <a:tailEnd/>
              </a:ln>
            </p:spPr>
            <p:txBody>
              <a:bodyPr wrap="none" anchor="ctr"/>
              <a:lstStyle/>
              <a:p>
                <a:pPr algn="r" eaLnBrk="0" hangingPunct="0"/>
                <a:endParaRPr lang="en-US" sz="4400" b="1" dirty="0">
                  <a:solidFill>
                    <a:srgbClr val="0000FF"/>
                  </a:solidFill>
                  <a:latin typeface="Arial" panose="020B0604020202020204" pitchFamily="34" charset="0"/>
                </a:endParaRPr>
              </a:p>
            </p:txBody>
          </p:sp>
        </p:grpSp>
      </p:grpSp>
      <p:grpSp>
        <p:nvGrpSpPr>
          <p:cNvPr id="31" name="Group 411"/>
          <p:cNvGrpSpPr>
            <a:grpSpLocks/>
          </p:cNvGrpSpPr>
          <p:nvPr/>
        </p:nvGrpSpPr>
        <p:grpSpPr bwMode="auto">
          <a:xfrm>
            <a:off x="6338888" y="4589463"/>
            <a:ext cx="227012" cy="344487"/>
            <a:chOff x="2496" y="2725"/>
            <a:chExt cx="712" cy="739"/>
          </a:xfrm>
        </p:grpSpPr>
        <p:sp>
          <p:nvSpPr>
            <p:cNvPr id="25962" name="Rectangle 412"/>
            <p:cNvSpPr>
              <a:spLocks noChangeArrowheads="1"/>
            </p:cNvSpPr>
            <p:nvPr/>
          </p:nvSpPr>
          <p:spPr bwMode="auto">
            <a:xfrm>
              <a:off x="2592" y="3312"/>
              <a:ext cx="528" cy="144"/>
            </a:xfrm>
            <a:prstGeom prst="rect">
              <a:avLst/>
            </a:prstGeom>
            <a:solidFill>
              <a:schemeClr val="accent2"/>
            </a:solidFill>
            <a:ln w="3175" algn="ctr">
              <a:solidFill>
                <a:schemeClr val="tx1"/>
              </a:solidFill>
              <a:miter lim="800000"/>
              <a:headEnd/>
              <a:tailEnd/>
            </a:ln>
          </p:spPr>
          <p:txBody>
            <a:bodyPr wrap="none" anchor="ctr"/>
            <a:lstStyle/>
            <a:p>
              <a:pPr algn="r" eaLnBrk="0" hangingPunct="0"/>
              <a:endParaRPr lang="en-US" sz="4400" b="1" dirty="0">
                <a:solidFill>
                  <a:srgbClr val="0000FF"/>
                </a:solidFill>
                <a:latin typeface="Arial" panose="020B0604020202020204" pitchFamily="34" charset="0"/>
              </a:endParaRPr>
            </a:p>
          </p:txBody>
        </p:sp>
        <p:sp>
          <p:nvSpPr>
            <p:cNvPr id="25963" name="Freeform 413"/>
            <p:cNvSpPr>
              <a:spLocks/>
            </p:cNvSpPr>
            <p:nvPr/>
          </p:nvSpPr>
          <p:spPr bwMode="auto">
            <a:xfrm>
              <a:off x="2592" y="2725"/>
              <a:ext cx="528" cy="587"/>
            </a:xfrm>
            <a:custGeom>
              <a:avLst/>
              <a:gdLst>
                <a:gd name="T0" fmla="*/ 48 w 528"/>
                <a:gd name="T1" fmla="*/ 11 h 587"/>
                <a:gd name="T2" fmla="*/ 480 w 528"/>
                <a:gd name="T3" fmla="*/ 11 h 587"/>
                <a:gd name="T4" fmla="*/ 528 w 528"/>
                <a:gd name="T5" fmla="*/ 587 h 587"/>
                <a:gd name="T6" fmla="*/ 0 w 528"/>
                <a:gd name="T7" fmla="*/ 587 h 587"/>
                <a:gd name="T8" fmla="*/ 32 w 528"/>
                <a:gd name="T9" fmla="*/ 0 h 587"/>
                <a:gd name="T10" fmla="*/ 0 60000 65536"/>
                <a:gd name="T11" fmla="*/ 0 60000 65536"/>
                <a:gd name="T12" fmla="*/ 0 60000 65536"/>
                <a:gd name="T13" fmla="*/ 0 60000 65536"/>
                <a:gd name="T14" fmla="*/ 0 60000 65536"/>
                <a:gd name="T15" fmla="*/ 0 w 528"/>
                <a:gd name="T16" fmla="*/ 0 h 587"/>
                <a:gd name="T17" fmla="*/ 528 w 528"/>
                <a:gd name="T18" fmla="*/ 587 h 587"/>
              </a:gdLst>
              <a:ahLst/>
              <a:cxnLst>
                <a:cxn ang="T10">
                  <a:pos x="T0" y="T1"/>
                </a:cxn>
                <a:cxn ang="T11">
                  <a:pos x="T2" y="T3"/>
                </a:cxn>
                <a:cxn ang="T12">
                  <a:pos x="T4" y="T5"/>
                </a:cxn>
                <a:cxn ang="T13">
                  <a:pos x="T6" y="T7"/>
                </a:cxn>
                <a:cxn ang="T14">
                  <a:pos x="T8" y="T9"/>
                </a:cxn>
              </a:cxnLst>
              <a:rect l="T15" t="T16" r="T17" b="T18"/>
              <a:pathLst>
                <a:path w="528" h="587">
                  <a:moveTo>
                    <a:pt x="48" y="11"/>
                  </a:moveTo>
                  <a:lnTo>
                    <a:pt x="480" y="11"/>
                  </a:lnTo>
                  <a:lnTo>
                    <a:pt x="528" y="587"/>
                  </a:lnTo>
                  <a:lnTo>
                    <a:pt x="0" y="587"/>
                  </a:lnTo>
                  <a:lnTo>
                    <a:pt x="32" y="0"/>
                  </a:lnTo>
                </a:path>
              </a:pathLst>
            </a:custGeom>
            <a:solidFill>
              <a:schemeClr val="accent2"/>
            </a:solidFill>
            <a:ln w="3175">
              <a:solidFill>
                <a:schemeClr val="tx1"/>
              </a:solidFill>
              <a:round/>
              <a:headEnd/>
              <a:tailEnd/>
            </a:ln>
          </p:spPr>
          <p:txBody>
            <a:bodyPr wrap="none" anchor="ctr"/>
            <a:lstStyle/>
            <a:p>
              <a:pPr algn="r" eaLnBrk="0" hangingPunct="0"/>
              <a:endParaRPr lang="en-US" sz="4400" b="1" dirty="0">
                <a:solidFill>
                  <a:srgbClr val="0000FF"/>
                </a:solidFill>
                <a:latin typeface="Arial" panose="020B0604020202020204" pitchFamily="34" charset="0"/>
              </a:endParaRPr>
            </a:p>
          </p:txBody>
        </p:sp>
        <p:grpSp>
          <p:nvGrpSpPr>
            <p:cNvPr id="564512" name="Group 414"/>
            <p:cNvGrpSpPr>
              <a:grpSpLocks/>
            </p:cNvGrpSpPr>
            <p:nvPr/>
          </p:nvGrpSpPr>
          <p:grpSpPr bwMode="auto">
            <a:xfrm>
              <a:off x="3072" y="2832"/>
              <a:ext cx="136" cy="632"/>
              <a:chOff x="3072" y="2832"/>
              <a:chExt cx="136" cy="632"/>
            </a:xfrm>
          </p:grpSpPr>
          <p:sp>
            <p:nvSpPr>
              <p:cNvPr id="25965" name="Freeform 415"/>
              <p:cNvSpPr>
                <a:spLocks/>
              </p:cNvSpPr>
              <p:nvPr/>
            </p:nvSpPr>
            <p:spPr bwMode="auto">
              <a:xfrm>
                <a:off x="3072" y="3120"/>
                <a:ext cx="136" cy="344"/>
              </a:xfrm>
              <a:custGeom>
                <a:avLst/>
                <a:gdLst>
                  <a:gd name="T0" fmla="*/ 24 w 136"/>
                  <a:gd name="T1" fmla="*/ 0 h 344"/>
                  <a:gd name="T2" fmla="*/ 136 w 136"/>
                  <a:gd name="T3" fmla="*/ 0 h 344"/>
                  <a:gd name="T4" fmla="*/ 136 w 136"/>
                  <a:gd name="T5" fmla="*/ 232 h 344"/>
                  <a:gd name="T6" fmla="*/ 106 w 136"/>
                  <a:gd name="T7" fmla="*/ 344 h 344"/>
                  <a:gd name="T8" fmla="*/ 106 w 136"/>
                  <a:gd name="T9" fmla="*/ 88 h 344"/>
                  <a:gd name="T10" fmla="*/ 0 w 136"/>
                  <a:gd name="T11" fmla="*/ 88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accent2"/>
              </a:solidFill>
              <a:ln w="3175">
                <a:solidFill>
                  <a:schemeClr val="tx1"/>
                </a:solidFill>
                <a:round/>
                <a:headEnd/>
                <a:tailEnd/>
              </a:ln>
            </p:spPr>
            <p:txBody>
              <a:bodyPr wrap="none" anchor="ctr"/>
              <a:lstStyle/>
              <a:p>
                <a:pPr algn="r" eaLnBrk="0" hangingPunct="0"/>
                <a:endParaRPr lang="en-US" sz="4400" b="1" dirty="0">
                  <a:solidFill>
                    <a:srgbClr val="0000FF"/>
                  </a:solidFill>
                  <a:latin typeface="Arial" panose="020B0604020202020204" pitchFamily="34" charset="0"/>
                </a:endParaRPr>
              </a:p>
            </p:txBody>
          </p:sp>
          <p:sp>
            <p:nvSpPr>
              <p:cNvPr id="25966" name="Freeform 416"/>
              <p:cNvSpPr>
                <a:spLocks/>
              </p:cNvSpPr>
              <p:nvPr/>
            </p:nvSpPr>
            <p:spPr bwMode="auto">
              <a:xfrm>
                <a:off x="3072" y="2976"/>
                <a:ext cx="123" cy="312"/>
              </a:xfrm>
              <a:custGeom>
                <a:avLst/>
                <a:gdLst>
                  <a:gd name="T0" fmla="*/ 12 w 136"/>
                  <a:gd name="T1" fmla="*/ 0 h 344"/>
                  <a:gd name="T2" fmla="*/ 66 w 136"/>
                  <a:gd name="T3" fmla="*/ 0 h 344"/>
                  <a:gd name="T4" fmla="*/ 66 w 136"/>
                  <a:gd name="T5" fmla="*/ 116 h 344"/>
                  <a:gd name="T6" fmla="*/ 52 w 136"/>
                  <a:gd name="T7" fmla="*/ 173 h 344"/>
                  <a:gd name="T8" fmla="*/ 52 w 136"/>
                  <a:gd name="T9" fmla="*/ 44 h 344"/>
                  <a:gd name="T10" fmla="*/ 0 w 136"/>
                  <a:gd name="T11" fmla="*/ 44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accent2"/>
              </a:solidFill>
              <a:ln w="3175">
                <a:solidFill>
                  <a:schemeClr val="tx1"/>
                </a:solidFill>
                <a:round/>
                <a:headEnd/>
                <a:tailEnd/>
              </a:ln>
            </p:spPr>
            <p:txBody>
              <a:bodyPr wrap="none" anchor="ctr"/>
              <a:lstStyle/>
              <a:p>
                <a:pPr algn="r" eaLnBrk="0" hangingPunct="0"/>
                <a:endParaRPr lang="en-US" sz="4400" b="1" dirty="0">
                  <a:solidFill>
                    <a:srgbClr val="0000FF"/>
                  </a:solidFill>
                  <a:latin typeface="Arial" panose="020B0604020202020204" pitchFamily="34" charset="0"/>
                </a:endParaRPr>
              </a:p>
            </p:txBody>
          </p:sp>
          <p:sp>
            <p:nvSpPr>
              <p:cNvPr id="25967" name="Freeform 417"/>
              <p:cNvSpPr>
                <a:spLocks/>
              </p:cNvSpPr>
              <p:nvPr/>
            </p:nvSpPr>
            <p:spPr bwMode="auto">
              <a:xfrm>
                <a:off x="3072" y="2832"/>
                <a:ext cx="127" cy="320"/>
              </a:xfrm>
              <a:custGeom>
                <a:avLst/>
                <a:gdLst>
                  <a:gd name="T0" fmla="*/ 16 w 136"/>
                  <a:gd name="T1" fmla="*/ 0 h 344"/>
                  <a:gd name="T2" fmla="*/ 85 w 136"/>
                  <a:gd name="T3" fmla="*/ 0 h 344"/>
                  <a:gd name="T4" fmla="*/ 85 w 136"/>
                  <a:gd name="T5" fmla="*/ 140 h 344"/>
                  <a:gd name="T6" fmla="*/ 65 w 136"/>
                  <a:gd name="T7" fmla="*/ 207 h 344"/>
                  <a:gd name="T8" fmla="*/ 65 w 136"/>
                  <a:gd name="T9" fmla="*/ 53 h 344"/>
                  <a:gd name="T10" fmla="*/ 0 w 136"/>
                  <a:gd name="T11" fmla="*/ 53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accent2"/>
              </a:solidFill>
              <a:ln w="3175">
                <a:solidFill>
                  <a:schemeClr val="tx1"/>
                </a:solidFill>
                <a:round/>
                <a:headEnd/>
                <a:tailEnd/>
              </a:ln>
            </p:spPr>
            <p:txBody>
              <a:bodyPr wrap="none" anchor="ctr"/>
              <a:lstStyle/>
              <a:p>
                <a:pPr algn="r" eaLnBrk="0" hangingPunct="0"/>
                <a:endParaRPr lang="en-US" sz="4400" b="1" dirty="0">
                  <a:solidFill>
                    <a:srgbClr val="0000FF"/>
                  </a:solidFill>
                  <a:latin typeface="Arial" panose="020B0604020202020204" pitchFamily="34" charset="0"/>
                </a:endParaRPr>
              </a:p>
            </p:txBody>
          </p:sp>
        </p:grpSp>
        <p:grpSp>
          <p:nvGrpSpPr>
            <p:cNvPr id="564513" name="Group 418"/>
            <p:cNvGrpSpPr>
              <a:grpSpLocks/>
            </p:cNvGrpSpPr>
            <p:nvPr/>
          </p:nvGrpSpPr>
          <p:grpSpPr bwMode="auto">
            <a:xfrm flipH="1">
              <a:off x="2496" y="2832"/>
              <a:ext cx="136" cy="632"/>
              <a:chOff x="3072" y="2832"/>
              <a:chExt cx="136" cy="632"/>
            </a:xfrm>
          </p:grpSpPr>
          <p:sp>
            <p:nvSpPr>
              <p:cNvPr id="25969" name="Freeform 419"/>
              <p:cNvSpPr>
                <a:spLocks/>
              </p:cNvSpPr>
              <p:nvPr/>
            </p:nvSpPr>
            <p:spPr bwMode="auto">
              <a:xfrm>
                <a:off x="3072" y="3120"/>
                <a:ext cx="136" cy="344"/>
              </a:xfrm>
              <a:custGeom>
                <a:avLst/>
                <a:gdLst>
                  <a:gd name="T0" fmla="*/ 24 w 136"/>
                  <a:gd name="T1" fmla="*/ 0 h 344"/>
                  <a:gd name="T2" fmla="*/ 136 w 136"/>
                  <a:gd name="T3" fmla="*/ 0 h 344"/>
                  <a:gd name="T4" fmla="*/ 136 w 136"/>
                  <a:gd name="T5" fmla="*/ 232 h 344"/>
                  <a:gd name="T6" fmla="*/ 106 w 136"/>
                  <a:gd name="T7" fmla="*/ 344 h 344"/>
                  <a:gd name="T8" fmla="*/ 106 w 136"/>
                  <a:gd name="T9" fmla="*/ 88 h 344"/>
                  <a:gd name="T10" fmla="*/ 0 w 136"/>
                  <a:gd name="T11" fmla="*/ 88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accent2"/>
              </a:solidFill>
              <a:ln w="3175">
                <a:solidFill>
                  <a:schemeClr val="tx1"/>
                </a:solidFill>
                <a:round/>
                <a:headEnd/>
                <a:tailEnd/>
              </a:ln>
            </p:spPr>
            <p:txBody>
              <a:bodyPr wrap="none" anchor="ctr"/>
              <a:lstStyle/>
              <a:p>
                <a:pPr algn="r" eaLnBrk="0" hangingPunct="0"/>
                <a:endParaRPr lang="en-US" sz="4400" b="1" dirty="0">
                  <a:solidFill>
                    <a:srgbClr val="0000FF"/>
                  </a:solidFill>
                  <a:latin typeface="Arial" panose="020B0604020202020204" pitchFamily="34" charset="0"/>
                </a:endParaRPr>
              </a:p>
            </p:txBody>
          </p:sp>
          <p:sp>
            <p:nvSpPr>
              <p:cNvPr id="25970" name="Freeform 420"/>
              <p:cNvSpPr>
                <a:spLocks/>
              </p:cNvSpPr>
              <p:nvPr/>
            </p:nvSpPr>
            <p:spPr bwMode="auto">
              <a:xfrm>
                <a:off x="3072" y="2976"/>
                <a:ext cx="123" cy="312"/>
              </a:xfrm>
              <a:custGeom>
                <a:avLst/>
                <a:gdLst>
                  <a:gd name="T0" fmla="*/ 12 w 136"/>
                  <a:gd name="T1" fmla="*/ 0 h 344"/>
                  <a:gd name="T2" fmla="*/ 66 w 136"/>
                  <a:gd name="T3" fmla="*/ 0 h 344"/>
                  <a:gd name="T4" fmla="*/ 66 w 136"/>
                  <a:gd name="T5" fmla="*/ 116 h 344"/>
                  <a:gd name="T6" fmla="*/ 52 w 136"/>
                  <a:gd name="T7" fmla="*/ 173 h 344"/>
                  <a:gd name="T8" fmla="*/ 52 w 136"/>
                  <a:gd name="T9" fmla="*/ 44 h 344"/>
                  <a:gd name="T10" fmla="*/ 0 w 136"/>
                  <a:gd name="T11" fmla="*/ 44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accent2"/>
              </a:solidFill>
              <a:ln w="3175">
                <a:solidFill>
                  <a:schemeClr val="tx1"/>
                </a:solidFill>
                <a:round/>
                <a:headEnd/>
                <a:tailEnd/>
              </a:ln>
            </p:spPr>
            <p:txBody>
              <a:bodyPr wrap="none" anchor="ctr"/>
              <a:lstStyle/>
              <a:p>
                <a:pPr algn="r" eaLnBrk="0" hangingPunct="0"/>
                <a:endParaRPr lang="en-US" sz="4400" b="1" dirty="0">
                  <a:solidFill>
                    <a:srgbClr val="0000FF"/>
                  </a:solidFill>
                  <a:latin typeface="Arial" panose="020B0604020202020204" pitchFamily="34" charset="0"/>
                </a:endParaRPr>
              </a:p>
            </p:txBody>
          </p:sp>
          <p:sp>
            <p:nvSpPr>
              <p:cNvPr id="25971" name="Freeform 421"/>
              <p:cNvSpPr>
                <a:spLocks/>
              </p:cNvSpPr>
              <p:nvPr/>
            </p:nvSpPr>
            <p:spPr bwMode="auto">
              <a:xfrm>
                <a:off x="3072" y="2832"/>
                <a:ext cx="127" cy="320"/>
              </a:xfrm>
              <a:custGeom>
                <a:avLst/>
                <a:gdLst>
                  <a:gd name="T0" fmla="*/ 16 w 136"/>
                  <a:gd name="T1" fmla="*/ 0 h 344"/>
                  <a:gd name="T2" fmla="*/ 85 w 136"/>
                  <a:gd name="T3" fmla="*/ 0 h 344"/>
                  <a:gd name="T4" fmla="*/ 85 w 136"/>
                  <a:gd name="T5" fmla="*/ 140 h 344"/>
                  <a:gd name="T6" fmla="*/ 65 w 136"/>
                  <a:gd name="T7" fmla="*/ 207 h 344"/>
                  <a:gd name="T8" fmla="*/ 65 w 136"/>
                  <a:gd name="T9" fmla="*/ 53 h 344"/>
                  <a:gd name="T10" fmla="*/ 0 w 136"/>
                  <a:gd name="T11" fmla="*/ 53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accent2"/>
              </a:solidFill>
              <a:ln w="3175">
                <a:solidFill>
                  <a:schemeClr val="tx1"/>
                </a:solidFill>
                <a:round/>
                <a:headEnd/>
                <a:tailEnd/>
              </a:ln>
            </p:spPr>
            <p:txBody>
              <a:bodyPr wrap="none" anchor="ctr"/>
              <a:lstStyle/>
              <a:p>
                <a:pPr algn="r" eaLnBrk="0" hangingPunct="0"/>
                <a:endParaRPr lang="en-US" sz="4400" b="1" dirty="0">
                  <a:solidFill>
                    <a:srgbClr val="0000FF"/>
                  </a:solidFill>
                  <a:latin typeface="Arial" panose="020B0604020202020204" pitchFamily="34" charset="0"/>
                </a:endParaRPr>
              </a:p>
            </p:txBody>
          </p:sp>
        </p:grpSp>
      </p:grpSp>
      <p:grpSp>
        <p:nvGrpSpPr>
          <p:cNvPr id="564514" name="Group 422"/>
          <p:cNvGrpSpPr>
            <a:grpSpLocks/>
          </p:cNvGrpSpPr>
          <p:nvPr/>
        </p:nvGrpSpPr>
        <p:grpSpPr bwMode="auto">
          <a:xfrm>
            <a:off x="6958013" y="4589463"/>
            <a:ext cx="227012" cy="344487"/>
            <a:chOff x="2496" y="2725"/>
            <a:chExt cx="712" cy="739"/>
          </a:xfrm>
        </p:grpSpPr>
        <p:sp>
          <p:nvSpPr>
            <p:cNvPr id="25973" name="Rectangle 423"/>
            <p:cNvSpPr>
              <a:spLocks noChangeArrowheads="1"/>
            </p:cNvSpPr>
            <p:nvPr/>
          </p:nvSpPr>
          <p:spPr bwMode="auto">
            <a:xfrm>
              <a:off x="2592" y="3312"/>
              <a:ext cx="528" cy="144"/>
            </a:xfrm>
            <a:prstGeom prst="rect">
              <a:avLst/>
            </a:prstGeom>
            <a:solidFill>
              <a:schemeClr val="accent2"/>
            </a:solidFill>
            <a:ln w="3175" algn="ctr">
              <a:solidFill>
                <a:schemeClr val="tx1"/>
              </a:solidFill>
              <a:miter lim="800000"/>
              <a:headEnd/>
              <a:tailEnd/>
            </a:ln>
          </p:spPr>
          <p:txBody>
            <a:bodyPr wrap="none" anchor="ctr"/>
            <a:lstStyle/>
            <a:p>
              <a:pPr algn="r" eaLnBrk="0" hangingPunct="0"/>
              <a:endParaRPr lang="en-US" sz="4400" b="1" dirty="0">
                <a:solidFill>
                  <a:srgbClr val="0000FF"/>
                </a:solidFill>
                <a:latin typeface="Arial" panose="020B0604020202020204" pitchFamily="34" charset="0"/>
              </a:endParaRPr>
            </a:p>
          </p:txBody>
        </p:sp>
        <p:sp>
          <p:nvSpPr>
            <p:cNvPr id="25974" name="Freeform 424"/>
            <p:cNvSpPr>
              <a:spLocks/>
            </p:cNvSpPr>
            <p:nvPr/>
          </p:nvSpPr>
          <p:spPr bwMode="auto">
            <a:xfrm>
              <a:off x="2592" y="2725"/>
              <a:ext cx="528" cy="587"/>
            </a:xfrm>
            <a:custGeom>
              <a:avLst/>
              <a:gdLst>
                <a:gd name="T0" fmla="*/ 48 w 528"/>
                <a:gd name="T1" fmla="*/ 11 h 587"/>
                <a:gd name="T2" fmla="*/ 480 w 528"/>
                <a:gd name="T3" fmla="*/ 11 h 587"/>
                <a:gd name="T4" fmla="*/ 528 w 528"/>
                <a:gd name="T5" fmla="*/ 587 h 587"/>
                <a:gd name="T6" fmla="*/ 0 w 528"/>
                <a:gd name="T7" fmla="*/ 587 h 587"/>
                <a:gd name="T8" fmla="*/ 32 w 528"/>
                <a:gd name="T9" fmla="*/ 0 h 587"/>
                <a:gd name="T10" fmla="*/ 0 60000 65536"/>
                <a:gd name="T11" fmla="*/ 0 60000 65536"/>
                <a:gd name="T12" fmla="*/ 0 60000 65536"/>
                <a:gd name="T13" fmla="*/ 0 60000 65536"/>
                <a:gd name="T14" fmla="*/ 0 60000 65536"/>
                <a:gd name="T15" fmla="*/ 0 w 528"/>
                <a:gd name="T16" fmla="*/ 0 h 587"/>
                <a:gd name="T17" fmla="*/ 528 w 528"/>
                <a:gd name="T18" fmla="*/ 587 h 587"/>
              </a:gdLst>
              <a:ahLst/>
              <a:cxnLst>
                <a:cxn ang="T10">
                  <a:pos x="T0" y="T1"/>
                </a:cxn>
                <a:cxn ang="T11">
                  <a:pos x="T2" y="T3"/>
                </a:cxn>
                <a:cxn ang="T12">
                  <a:pos x="T4" y="T5"/>
                </a:cxn>
                <a:cxn ang="T13">
                  <a:pos x="T6" y="T7"/>
                </a:cxn>
                <a:cxn ang="T14">
                  <a:pos x="T8" y="T9"/>
                </a:cxn>
              </a:cxnLst>
              <a:rect l="T15" t="T16" r="T17" b="T18"/>
              <a:pathLst>
                <a:path w="528" h="587">
                  <a:moveTo>
                    <a:pt x="48" y="11"/>
                  </a:moveTo>
                  <a:lnTo>
                    <a:pt x="480" y="11"/>
                  </a:lnTo>
                  <a:lnTo>
                    <a:pt x="528" y="587"/>
                  </a:lnTo>
                  <a:lnTo>
                    <a:pt x="0" y="587"/>
                  </a:lnTo>
                  <a:lnTo>
                    <a:pt x="32" y="0"/>
                  </a:lnTo>
                </a:path>
              </a:pathLst>
            </a:custGeom>
            <a:solidFill>
              <a:schemeClr val="accent2"/>
            </a:solidFill>
            <a:ln w="3175">
              <a:solidFill>
                <a:schemeClr val="tx1"/>
              </a:solidFill>
              <a:round/>
              <a:headEnd/>
              <a:tailEnd/>
            </a:ln>
          </p:spPr>
          <p:txBody>
            <a:bodyPr wrap="none" anchor="ctr"/>
            <a:lstStyle/>
            <a:p>
              <a:pPr algn="r" eaLnBrk="0" hangingPunct="0"/>
              <a:endParaRPr lang="en-US" sz="4400" b="1" dirty="0">
                <a:solidFill>
                  <a:srgbClr val="0000FF"/>
                </a:solidFill>
                <a:latin typeface="Arial" panose="020B0604020202020204" pitchFamily="34" charset="0"/>
              </a:endParaRPr>
            </a:p>
          </p:txBody>
        </p:sp>
        <p:grpSp>
          <p:nvGrpSpPr>
            <p:cNvPr id="564515" name="Group 425"/>
            <p:cNvGrpSpPr>
              <a:grpSpLocks/>
            </p:cNvGrpSpPr>
            <p:nvPr/>
          </p:nvGrpSpPr>
          <p:grpSpPr bwMode="auto">
            <a:xfrm>
              <a:off x="3072" y="2832"/>
              <a:ext cx="136" cy="632"/>
              <a:chOff x="3072" y="2832"/>
              <a:chExt cx="136" cy="632"/>
            </a:xfrm>
          </p:grpSpPr>
          <p:sp>
            <p:nvSpPr>
              <p:cNvPr id="25976" name="Freeform 426"/>
              <p:cNvSpPr>
                <a:spLocks/>
              </p:cNvSpPr>
              <p:nvPr/>
            </p:nvSpPr>
            <p:spPr bwMode="auto">
              <a:xfrm>
                <a:off x="3072" y="3120"/>
                <a:ext cx="136" cy="344"/>
              </a:xfrm>
              <a:custGeom>
                <a:avLst/>
                <a:gdLst>
                  <a:gd name="T0" fmla="*/ 24 w 136"/>
                  <a:gd name="T1" fmla="*/ 0 h 344"/>
                  <a:gd name="T2" fmla="*/ 136 w 136"/>
                  <a:gd name="T3" fmla="*/ 0 h 344"/>
                  <a:gd name="T4" fmla="*/ 136 w 136"/>
                  <a:gd name="T5" fmla="*/ 232 h 344"/>
                  <a:gd name="T6" fmla="*/ 106 w 136"/>
                  <a:gd name="T7" fmla="*/ 344 h 344"/>
                  <a:gd name="T8" fmla="*/ 106 w 136"/>
                  <a:gd name="T9" fmla="*/ 88 h 344"/>
                  <a:gd name="T10" fmla="*/ 0 w 136"/>
                  <a:gd name="T11" fmla="*/ 88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accent2"/>
              </a:solidFill>
              <a:ln w="3175">
                <a:solidFill>
                  <a:schemeClr val="tx1"/>
                </a:solidFill>
                <a:round/>
                <a:headEnd/>
                <a:tailEnd/>
              </a:ln>
            </p:spPr>
            <p:txBody>
              <a:bodyPr wrap="none" anchor="ctr"/>
              <a:lstStyle/>
              <a:p>
                <a:pPr algn="r" eaLnBrk="0" hangingPunct="0"/>
                <a:endParaRPr lang="en-US" sz="4400" b="1" dirty="0">
                  <a:solidFill>
                    <a:srgbClr val="0000FF"/>
                  </a:solidFill>
                  <a:latin typeface="Arial" panose="020B0604020202020204" pitchFamily="34" charset="0"/>
                </a:endParaRPr>
              </a:p>
            </p:txBody>
          </p:sp>
          <p:sp>
            <p:nvSpPr>
              <p:cNvPr id="25977" name="Freeform 427"/>
              <p:cNvSpPr>
                <a:spLocks/>
              </p:cNvSpPr>
              <p:nvPr/>
            </p:nvSpPr>
            <p:spPr bwMode="auto">
              <a:xfrm>
                <a:off x="3072" y="2976"/>
                <a:ext cx="123" cy="312"/>
              </a:xfrm>
              <a:custGeom>
                <a:avLst/>
                <a:gdLst>
                  <a:gd name="T0" fmla="*/ 12 w 136"/>
                  <a:gd name="T1" fmla="*/ 0 h 344"/>
                  <a:gd name="T2" fmla="*/ 66 w 136"/>
                  <a:gd name="T3" fmla="*/ 0 h 344"/>
                  <a:gd name="T4" fmla="*/ 66 w 136"/>
                  <a:gd name="T5" fmla="*/ 116 h 344"/>
                  <a:gd name="T6" fmla="*/ 52 w 136"/>
                  <a:gd name="T7" fmla="*/ 173 h 344"/>
                  <a:gd name="T8" fmla="*/ 52 w 136"/>
                  <a:gd name="T9" fmla="*/ 44 h 344"/>
                  <a:gd name="T10" fmla="*/ 0 w 136"/>
                  <a:gd name="T11" fmla="*/ 44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accent2"/>
              </a:solidFill>
              <a:ln w="3175">
                <a:solidFill>
                  <a:schemeClr val="tx1"/>
                </a:solidFill>
                <a:round/>
                <a:headEnd/>
                <a:tailEnd/>
              </a:ln>
            </p:spPr>
            <p:txBody>
              <a:bodyPr wrap="none" anchor="ctr"/>
              <a:lstStyle/>
              <a:p>
                <a:pPr algn="r" eaLnBrk="0" hangingPunct="0"/>
                <a:endParaRPr lang="en-US" sz="4400" b="1" dirty="0">
                  <a:solidFill>
                    <a:srgbClr val="0000FF"/>
                  </a:solidFill>
                  <a:latin typeface="Arial" panose="020B0604020202020204" pitchFamily="34" charset="0"/>
                </a:endParaRPr>
              </a:p>
            </p:txBody>
          </p:sp>
          <p:sp>
            <p:nvSpPr>
              <p:cNvPr id="25978" name="Freeform 428"/>
              <p:cNvSpPr>
                <a:spLocks/>
              </p:cNvSpPr>
              <p:nvPr/>
            </p:nvSpPr>
            <p:spPr bwMode="auto">
              <a:xfrm>
                <a:off x="3072" y="2832"/>
                <a:ext cx="127" cy="320"/>
              </a:xfrm>
              <a:custGeom>
                <a:avLst/>
                <a:gdLst>
                  <a:gd name="T0" fmla="*/ 16 w 136"/>
                  <a:gd name="T1" fmla="*/ 0 h 344"/>
                  <a:gd name="T2" fmla="*/ 85 w 136"/>
                  <a:gd name="T3" fmla="*/ 0 h 344"/>
                  <a:gd name="T4" fmla="*/ 85 w 136"/>
                  <a:gd name="T5" fmla="*/ 140 h 344"/>
                  <a:gd name="T6" fmla="*/ 65 w 136"/>
                  <a:gd name="T7" fmla="*/ 207 h 344"/>
                  <a:gd name="T8" fmla="*/ 65 w 136"/>
                  <a:gd name="T9" fmla="*/ 53 h 344"/>
                  <a:gd name="T10" fmla="*/ 0 w 136"/>
                  <a:gd name="T11" fmla="*/ 53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accent2"/>
              </a:solidFill>
              <a:ln w="3175">
                <a:solidFill>
                  <a:schemeClr val="tx1"/>
                </a:solidFill>
                <a:round/>
                <a:headEnd/>
                <a:tailEnd/>
              </a:ln>
            </p:spPr>
            <p:txBody>
              <a:bodyPr wrap="none" anchor="ctr"/>
              <a:lstStyle/>
              <a:p>
                <a:pPr algn="r" eaLnBrk="0" hangingPunct="0"/>
                <a:endParaRPr lang="en-US" sz="4400" b="1" dirty="0">
                  <a:solidFill>
                    <a:srgbClr val="0000FF"/>
                  </a:solidFill>
                  <a:latin typeface="Arial" panose="020B0604020202020204" pitchFamily="34" charset="0"/>
                </a:endParaRPr>
              </a:p>
            </p:txBody>
          </p:sp>
        </p:grpSp>
        <p:grpSp>
          <p:nvGrpSpPr>
            <p:cNvPr id="564516" name="Group 429"/>
            <p:cNvGrpSpPr>
              <a:grpSpLocks/>
            </p:cNvGrpSpPr>
            <p:nvPr/>
          </p:nvGrpSpPr>
          <p:grpSpPr bwMode="auto">
            <a:xfrm flipH="1">
              <a:off x="2496" y="2832"/>
              <a:ext cx="136" cy="632"/>
              <a:chOff x="3072" y="2832"/>
              <a:chExt cx="136" cy="632"/>
            </a:xfrm>
          </p:grpSpPr>
          <p:sp>
            <p:nvSpPr>
              <p:cNvPr id="25980" name="Freeform 430"/>
              <p:cNvSpPr>
                <a:spLocks/>
              </p:cNvSpPr>
              <p:nvPr/>
            </p:nvSpPr>
            <p:spPr bwMode="auto">
              <a:xfrm>
                <a:off x="3072" y="3120"/>
                <a:ext cx="136" cy="344"/>
              </a:xfrm>
              <a:custGeom>
                <a:avLst/>
                <a:gdLst>
                  <a:gd name="T0" fmla="*/ 24 w 136"/>
                  <a:gd name="T1" fmla="*/ 0 h 344"/>
                  <a:gd name="T2" fmla="*/ 136 w 136"/>
                  <a:gd name="T3" fmla="*/ 0 h 344"/>
                  <a:gd name="T4" fmla="*/ 136 w 136"/>
                  <a:gd name="T5" fmla="*/ 232 h 344"/>
                  <a:gd name="T6" fmla="*/ 106 w 136"/>
                  <a:gd name="T7" fmla="*/ 344 h 344"/>
                  <a:gd name="T8" fmla="*/ 106 w 136"/>
                  <a:gd name="T9" fmla="*/ 88 h 344"/>
                  <a:gd name="T10" fmla="*/ 0 w 136"/>
                  <a:gd name="T11" fmla="*/ 88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accent2"/>
              </a:solidFill>
              <a:ln w="3175">
                <a:solidFill>
                  <a:schemeClr val="tx1"/>
                </a:solidFill>
                <a:round/>
                <a:headEnd/>
                <a:tailEnd/>
              </a:ln>
            </p:spPr>
            <p:txBody>
              <a:bodyPr wrap="none" anchor="ctr"/>
              <a:lstStyle/>
              <a:p>
                <a:pPr algn="r" eaLnBrk="0" hangingPunct="0"/>
                <a:endParaRPr lang="en-US" sz="4400" b="1" dirty="0">
                  <a:solidFill>
                    <a:srgbClr val="0000FF"/>
                  </a:solidFill>
                  <a:latin typeface="Arial" panose="020B0604020202020204" pitchFamily="34" charset="0"/>
                </a:endParaRPr>
              </a:p>
            </p:txBody>
          </p:sp>
          <p:sp>
            <p:nvSpPr>
              <p:cNvPr id="25981" name="Freeform 431"/>
              <p:cNvSpPr>
                <a:spLocks/>
              </p:cNvSpPr>
              <p:nvPr/>
            </p:nvSpPr>
            <p:spPr bwMode="auto">
              <a:xfrm>
                <a:off x="3072" y="2976"/>
                <a:ext cx="123" cy="312"/>
              </a:xfrm>
              <a:custGeom>
                <a:avLst/>
                <a:gdLst>
                  <a:gd name="T0" fmla="*/ 12 w 136"/>
                  <a:gd name="T1" fmla="*/ 0 h 344"/>
                  <a:gd name="T2" fmla="*/ 66 w 136"/>
                  <a:gd name="T3" fmla="*/ 0 h 344"/>
                  <a:gd name="T4" fmla="*/ 66 w 136"/>
                  <a:gd name="T5" fmla="*/ 116 h 344"/>
                  <a:gd name="T6" fmla="*/ 52 w 136"/>
                  <a:gd name="T7" fmla="*/ 173 h 344"/>
                  <a:gd name="T8" fmla="*/ 52 w 136"/>
                  <a:gd name="T9" fmla="*/ 44 h 344"/>
                  <a:gd name="T10" fmla="*/ 0 w 136"/>
                  <a:gd name="T11" fmla="*/ 44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accent2"/>
              </a:solidFill>
              <a:ln w="3175">
                <a:solidFill>
                  <a:schemeClr val="tx1"/>
                </a:solidFill>
                <a:round/>
                <a:headEnd/>
                <a:tailEnd/>
              </a:ln>
            </p:spPr>
            <p:txBody>
              <a:bodyPr wrap="none" anchor="ctr"/>
              <a:lstStyle/>
              <a:p>
                <a:pPr algn="r" eaLnBrk="0" hangingPunct="0"/>
                <a:endParaRPr lang="en-US" sz="4400" b="1" dirty="0">
                  <a:solidFill>
                    <a:srgbClr val="0000FF"/>
                  </a:solidFill>
                  <a:latin typeface="Arial" panose="020B0604020202020204" pitchFamily="34" charset="0"/>
                </a:endParaRPr>
              </a:p>
            </p:txBody>
          </p:sp>
          <p:sp>
            <p:nvSpPr>
              <p:cNvPr id="25982" name="Freeform 432"/>
              <p:cNvSpPr>
                <a:spLocks/>
              </p:cNvSpPr>
              <p:nvPr/>
            </p:nvSpPr>
            <p:spPr bwMode="auto">
              <a:xfrm>
                <a:off x="3072" y="2832"/>
                <a:ext cx="127" cy="320"/>
              </a:xfrm>
              <a:custGeom>
                <a:avLst/>
                <a:gdLst>
                  <a:gd name="T0" fmla="*/ 16 w 136"/>
                  <a:gd name="T1" fmla="*/ 0 h 344"/>
                  <a:gd name="T2" fmla="*/ 85 w 136"/>
                  <a:gd name="T3" fmla="*/ 0 h 344"/>
                  <a:gd name="T4" fmla="*/ 85 w 136"/>
                  <a:gd name="T5" fmla="*/ 140 h 344"/>
                  <a:gd name="T6" fmla="*/ 65 w 136"/>
                  <a:gd name="T7" fmla="*/ 207 h 344"/>
                  <a:gd name="T8" fmla="*/ 65 w 136"/>
                  <a:gd name="T9" fmla="*/ 53 h 344"/>
                  <a:gd name="T10" fmla="*/ 0 w 136"/>
                  <a:gd name="T11" fmla="*/ 53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accent2"/>
              </a:solidFill>
              <a:ln w="3175">
                <a:solidFill>
                  <a:schemeClr val="tx1"/>
                </a:solidFill>
                <a:round/>
                <a:headEnd/>
                <a:tailEnd/>
              </a:ln>
            </p:spPr>
            <p:txBody>
              <a:bodyPr wrap="none" anchor="ctr"/>
              <a:lstStyle/>
              <a:p>
                <a:pPr algn="r" eaLnBrk="0" hangingPunct="0"/>
                <a:endParaRPr lang="en-US" sz="4400" b="1" dirty="0">
                  <a:solidFill>
                    <a:srgbClr val="0000FF"/>
                  </a:solidFill>
                  <a:latin typeface="Arial" panose="020B0604020202020204" pitchFamily="34" charset="0"/>
                </a:endParaRPr>
              </a:p>
            </p:txBody>
          </p:sp>
        </p:grpSp>
      </p:grpSp>
      <p:grpSp>
        <p:nvGrpSpPr>
          <p:cNvPr id="564517" name="Group 433"/>
          <p:cNvGrpSpPr>
            <a:grpSpLocks/>
          </p:cNvGrpSpPr>
          <p:nvPr/>
        </p:nvGrpSpPr>
        <p:grpSpPr bwMode="auto">
          <a:xfrm>
            <a:off x="6323013" y="5038725"/>
            <a:ext cx="227012" cy="344488"/>
            <a:chOff x="2496" y="2725"/>
            <a:chExt cx="712" cy="739"/>
          </a:xfrm>
        </p:grpSpPr>
        <p:sp>
          <p:nvSpPr>
            <p:cNvPr id="25984" name="Rectangle 434"/>
            <p:cNvSpPr>
              <a:spLocks noChangeArrowheads="1"/>
            </p:cNvSpPr>
            <p:nvPr/>
          </p:nvSpPr>
          <p:spPr bwMode="auto">
            <a:xfrm>
              <a:off x="2592" y="3312"/>
              <a:ext cx="528" cy="144"/>
            </a:xfrm>
            <a:prstGeom prst="rect">
              <a:avLst/>
            </a:prstGeom>
            <a:solidFill>
              <a:schemeClr val="accent2"/>
            </a:solidFill>
            <a:ln w="3175" algn="ctr">
              <a:solidFill>
                <a:schemeClr val="tx1"/>
              </a:solidFill>
              <a:miter lim="800000"/>
              <a:headEnd/>
              <a:tailEnd/>
            </a:ln>
          </p:spPr>
          <p:txBody>
            <a:bodyPr wrap="none" anchor="ctr"/>
            <a:lstStyle/>
            <a:p>
              <a:pPr algn="r" eaLnBrk="0" hangingPunct="0"/>
              <a:endParaRPr lang="en-US" sz="4400" b="1" dirty="0">
                <a:solidFill>
                  <a:srgbClr val="0000FF"/>
                </a:solidFill>
                <a:latin typeface="Arial" panose="020B0604020202020204" pitchFamily="34" charset="0"/>
              </a:endParaRPr>
            </a:p>
          </p:txBody>
        </p:sp>
        <p:sp>
          <p:nvSpPr>
            <p:cNvPr id="25985" name="Freeform 435"/>
            <p:cNvSpPr>
              <a:spLocks/>
            </p:cNvSpPr>
            <p:nvPr/>
          </p:nvSpPr>
          <p:spPr bwMode="auto">
            <a:xfrm>
              <a:off x="2592" y="2725"/>
              <a:ext cx="528" cy="587"/>
            </a:xfrm>
            <a:custGeom>
              <a:avLst/>
              <a:gdLst>
                <a:gd name="T0" fmla="*/ 48 w 528"/>
                <a:gd name="T1" fmla="*/ 11 h 587"/>
                <a:gd name="T2" fmla="*/ 480 w 528"/>
                <a:gd name="T3" fmla="*/ 11 h 587"/>
                <a:gd name="T4" fmla="*/ 528 w 528"/>
                <a:gd name="T5" fmla="*/ 587 h 587"/>
                <a:gd name="T6" fmla="*/ 0 w 528"/>
                <a:gd name="T7" fmla="*/ 587 h 587"/>
                <a:gd name="T8" fmla="*/ 32 w 528"/>
                <a:gd name="T9" fmla="*/ 0 h 587"/>
                <a:gd name="T10" fmla="*/ 0 60000 65536"/>
                <a:gd name="T11" fmla="*/ 0 60000 65536"/>
                <a:gd name="T12" fmla="*/ 0 60000 65536"/>
                <a:gd name="T13" fmla="*/ 0 60000 65536"/>
                <a:gd name="T14" fmla="*/ 0 60000 65536"/>
                <a:gd name="T15" fmla="*/ 0 w 528"/>
                <a:gd name="T16" fmla="*/ 0 h 587"/>
                <a:gd name="T17" fmla="*/ 528 w 528"/>
                <a:gd name="T18" fmla="*/ 587 h 587"/>
              </a:gdLst>
              <a:ahLst/>
              <a:cxnLst>
                <a:cxn ang="T10">
                  <a:pos x="T0" y="T1"/>
                </a:cxn>
                <a:cxn ang="T11">
                  <a:pos x="T2" y="T3"/>
                </a:cxn>
                <a:cxn ang="T12">
                  <a:pos x="T4" y="T5"/>
                </a:cxn>
                <a:cxn ang="T13">
                  <a:pos x="T6" y="T7"/>
                </a:cxn>
                <a:cxn ang="T14">
                  <a:pos x="T8" y="T9"/>
                </a:cxn>
              </a:cxnLst>
              <a:rect l="T15" t="T16" r="T17" b="T18"/>
              <a:pathLst>
                <a:path w="528" h="587">
                  <a:moveTo>
                    <a:pt x="48" y="11"/>
                  </a:moveTo>
                  <a:lnTo>
                    <a:pt x="480" y="11"/>
                  </a:lnTo>
                  <a:lnTo>
                    <a:pt x="528" y="587"/>
                  </a:lnTo>
                  <a:lnTo>
                    <a:pt x="0" y="587"/>
                  </a:lnTo>
                  <a:lnTo>
                    <a:pt x="32" y="0"/>
                  </a:lnTo>
                </a:path>
              </a:pathLst>
            </a:custGeom>
            <a:solidFill>
              <a:schemeClr val="accent2"/>
            </a:solidFill>
            <a:ln w="3175">
              <a:solidFill>
                <a:schemeClr val="tx1"/>
              </a:solidFill>
              <a:round/>
              <a:headEnd/>
              <a:tailEnd/>
            </a:ln>
          </p:spPr>
          <p:txBody>
            <a:bodyPr wrap="none" anchor="ctr"/>
            <a:lstStyle/>
            <a:p>
              <a:pPr algn="r" eaLnBrk="0" hangingPunct="0"/>
              <a:endParaRPr lang="en-US" sz="4400" b="1" dirty="0">
                <a:solidFill>
                  <a:srgbClr val="0000FF"/>
                </a:solidFill>
                <a:latin typeface="Arial" panose="020B0604020202020204" pitchFamily="34" charset="0"/>
              </a:endParaRPr>
            </a:p>
          </p:txBody>
        </p:sp>
        <p:grpSp>
          <p:nvGrpSpPr>
            <p:cNvPr id="564518" name="Group 436"/>
            <p:cNvGrpSpPr>
              <a:grpSpLocks/>
            </p:cNvGrpSpPr>
            <p:nvPr/>
          </p:nvGrpSpPr>
          <p:grpSpPr bwMode="auto">
            <a:xfrm>
              <a:off x="3072" y="2832"/>
              <a:ext cx="136" cy="632"/>
              <a:chOff x="3072" y="2832"/>
              <a:chExt cx="136" cy="632"/>
            </a:xfrm>
          </p:grpSpPr>
          <p:sp>
            <p:nvSpPr>
              <p:cNvPr id="25987" name="Freeform 437"/>
              <p:cNvSpPr>
                <a:spLocks/>
              </p:cNvSpPr>
              <p:nvPr/>
            </p:nvSpPr>
            <p:spPr bwMode="auto">
              <a:xfrm>
                <a:off x="3072" y="3120"/>
                <a:ext cx="136" cy="344"/>
              </a:xfrm>
              <a:custGeom>
                <a:avLst/>
                <a:gdLst>
                  <a:gd name="T0" fmla="*/ 24 w 136"/>
                  <a:gd name="T1" fmla="*/ 0 h 344"/>
                  <a:gd name="T2" fmla="*/ 136 w 136"/>
                  <a:gd name="T3" fmla="*/ 0 h 344"/>
                  <a:gd name="T4" fmla="*/ 136 w 136"/>
                  <a:gd name="T5" fmla="*/ 232 h 344"/>
                  <a:gd name="T6" fmla="*/ 106 w 136"/>
                  <a:gd name="T7" fmla="*/ 344 h 344"/>
                  <a:gd name="T8" fmla="*/ 106 w 136"/>
                  <a:gd name="T9" fmla="*/ 88 h 344"/>
                  <a:gd name="T10" fmla="*/ 0 w 136"/>
                  <a:gd name="T11" fmla="*/ 88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accent2"/>
              </a:solidFill>
              <a:ln w="3175">
                <a:solidFill>
                  <a:schemeClr val="tx1"/>
                </a:solidFill>
                <a:round/>
                <a:headEnd/>
                <a:tailEnd/>
              </a:ln>
            </p:spPr>
            <p:txBody>
              <a:bodyPr wrap="none" anchor="ctr"/>
              <a:lstStyle/>
              <a:p>
                <a:pPr algn="r" eaLnBrk="0" hangingPunct="0"/>
                <a:endParaRPr lang="en-US" sz="4400" b="1" dirty="0">
                  <a:solidFill>
                    <a:srgbClr val="0000FF"/>
                  </a:solidFill>
                  <a:latin typeface="Arial" panose="020B0604020202020204" pitchFamily="34" charset="0"/>
                </a:endParaRPr>
              </a:p>
            </p:txBody>
          </p:sp>
          <p:sp>
            <p:nvSpPr>
              <p:cNvPr id="25988" name="Freeform 438"/>
              <p:cNvSpPr>
                <a:spLocks/>
              </p:cNvSpPr>
              <p:nvPr/>
            </p:nvSpPr>
            <p:spPr bwMode="auto">
              <a:xfrm>
                <a:off x="3072" y="2976"/>
                <a:ext cx="123" cy="312"/>
              </a:xfrm>
              <a:custGeom>
                <a:avLst/>
                <a:gdLst>
                  <a:gd name="T0" fmla="*/ 12 w 136"/>
                  <a:gd name="T1" fmla="*/ 0 h 344"/>
                  <a:gd name="T2" fmla="*/ 66 w 136"/>
                  <a:gd name="T3" fmla="*/ 0 h 344"/>
                  <a:gd name="T4" fmla="*/ 66 w 136"/>
                  <a:gd name="T5" fmla="*/ 116 h 344"/>
                  <a:gd name="T6" fmla="*/ 52 w 136"/>
                  <a:gd name="T7" fmla="*/ 173 h 344"/>
                  <a:gd name="T8" fmla="*/ 52 w 136"/>
                  <a:gd name="T9" fmla="*/ 44 h 344"/>
                  <a:gd name="T10" fmla="*/ 0 w 136"/>
                  <a:gd name="T11" fmla="*/ 44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accent2"/>
              </a:solidFill>
              <a:ln w="3175">
                <a:solidFill>
                  <a:schemeClr val="tx1"/>
                </a:solidFill>
                <a:round/>
                <a:headEnd/>
                <a:tailEnd/>
              </a:ln>
            </p:spPr>
            <p:txBody>
              <a:bodyPr wrap="none" anchor="ctr"/>
              <a:lstStyle/>
              <a:p>
                <a:pPr algn="r" eaLnBrk="0" hangingPunct="0"/>
                <a:endParaRPr lang="en-US" sz="4400" b="1" dirty="0">
                  <a:solidFill>
                    <a:srgbClr val="0000FF"/>
                  </a:solidFill>
                  <a:latin typeface="Arial" panose="020B0604020202020204" pitchFamily="34" charset="0"/>
                </a:endParaRPr>
              </a:p>
            </p:txBody>
          </p:sp>
          <p:sp>
            <p:nvSpPr>
              <p:cNvPr id="25989" name="Freeform 439"/>
              <p:cNvSpPr>
                <a:spLocks/>
              </p:cNvSpPr>
              <p:nvPr/>
            </p:nvSpPr>
            <p:spPr bwMode="auto">
              <a:xfrm>
                <a:off x="3072" y="2832"/>
                <a:ext cx="127" cy="320"/>
              </a:xfrm>
              <a:custGeom>
                <a:avLst/>
                <a:gdLst>
                  <a:gd name="T0" fmla="*/ 16 w 136"/>
                  <a:gd name="T1" fmla="*/ 0 h 344"/>
                  <a:gd name="T2" fmla="*/ 85 w 136"/>
                  <a:gd name="T3" fmla="*/ 0 h 344"/>
                  <a:gd name="T4" fmla="*/ 85 w 136"/>
                  <a:gd name="T5" fmla="*/ 140 h 344"/>
                  <a:gd name="T6" fmla="*/ 65 w 136"/>
                  <a:gd name="T7" fmla="*/ 207 h 344"/>
                  <a:gd name="T8" fmla="*/ 65 w 136"/>
                  <a:gd name="T9" fmla="*/ 53 h 344"/>
                  <a:gd name="T10" fmla="*/ 0 w 136"/>
                  <a:gd name="T11" fmla="*/ 53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accent2"/>
              </a:solidFill>
              <a:ln w="3175">
                <a:solidFill>
                  <a:schemeClr val="tx1"/>
                </a:solidFill>
                <a:round/>
                <a:headEnd/>
                <a:tailEnd/>
              </a:ln>
            </p:spPr>
            <p:txBody>
              <a:bodyPr wrap="none" anchor="ctr"/>
              <a:lstStyle/>
              <a:p>
                <a:pPr algn="r" eaLnBrk="0" hangingPunct="0"/>
                <a:endParaRPr lang="en-US" sz="4400" b="1" dirty="0">
                  <a:solidFill>
                    <a:srgbClr val="0000FF"/>
                  </a:solidFill>
                  <a:latin typeface="Arial" panose="020B0604020202020204" pitchFamily="34" charset="0"/>
                </a:endParaRPr>
              </a:p>
            </p:txBody>
          </p:sp>
        </p:grpSp>
        <p:grpSp>
          <p:nvGrpSpPr>
            <p:cNvPr id="564519" name="Group 440"/>
            <p:cNvGrpSpPr>
              <a:grpSpLocks/>
            </p:cNvGrpSpPr>
            <p:nvPr/>
          </p:nvGrpSpPr>
          <p:grpSpPr bwMode="auto">
            <a:xfrm flipH="1">
              <a:off x="2496" y="2832"/>
              <a:ext cx="136" cy="632"/>
              <a:chOff x="3072" y="2832"/>
              <a:chExt cx="136" cy="632"/>
            </a:xfrm>
          </p:grpSpPr>
          <p:sp>
            <p:nvSpPr>
              <p:cNvPr id="25991" name="Freeform 441"/>
              <p:cNvSpPr>
                <a:spLocks/>
              </p:cNvSpPr>
              <p:nvPr/>
            </p:nvSpPr>
            <p:spPr bwMode="auto">
              <a:xfrm>
                <a:off x="3072" y="3120"/>
                <a:ext cx="136" cy="344"/>
              </a:xfrm>
              <a:custGeom>
                <a:avLst/>
                <a:gdLst>
                  <a:gd name="T0" fmla="*/ 24 w 136"/>
                  <a:gd name="T1" fmla="*/ 0 h 344"/>
                  <a:gd name="T2" fmla="*/ 136 w 136"/>
                  <a:gd name="T3" fmla="*/ 0 h 344"/>
                  <a:gd name="T4" fmla="*/ 136 w 136"/>
                  <a:gd name="T5" fmla="*/ 232 h 344"/>
                  <a:gd name="T6" fmla="*/ 106 w 136"/>
                  <a:gd name="T7" fmla="*/ 344 h 344"/>
                  <a:gd name="T8" fmla="*/ 106 w 136"/>
                  <a:gd name="T9" fmla="*/ 88 h 344"/>
                  <a:gd name="T10" fmla="*/ 0 w 136"/>
                  <a:gd name="T11" fmla="*/ 88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accent2"/>
              </a:solidFill>
              <a:ln w="3175">
                <a:solidFill>
                  <a:schemeClr val="tx1"/>
                </a:solidFill>
                <a:round/>
                <a:headEnd/>
                <a:tailEnd/>
              </a:ln>
            </p:spPr>
            <p:txBody>
              <a:bodyPr wrap="none" anchor="ctr"/>
              <a:lstStyle/>
              <a:p>
                <a:pPr algn="r" eaLnBrk="0" hangingPunct="0"/>
                <a:endParaRPr lang="en-US" sz="4400" b="1" dirty="0">
                  <a:solidFill>
                    <a:srgbClr val="0000FF"/>
                  </a:solidFill>
                  <a:latin typeface="Arial" panose="020B0604020202020204" pitchFamily="34" charset="0"/>
                </a:endParaRPr>
              </a:p>
            </p:txBody>
          </p:sp>
          <p:sp>
            <p:nvSpPr>
              <p:cNvPr id="25992" name="Freeform 442"/>
              <p:cNvSpPr>
                <a:spLocks/>
              </p:cNvSpPr>
              <p:nvPr/>
            </p:nvSpPr>
            <p:spPr bwMode="auto">
              <a:xfrm>
                <a:off x="3072" y="2976"/>
                <a:ext cx="123" cy="312"/>
              </a:xfrm>
              <a:custGeom>
                <a:avLst/>
                <a:gdLst>
                  <a:gd name="T0" fmla="*/ 12 w 136"/>
                  <a:gd name="T1" fmla="*/ 0 h 344"/>
                  <a:gd name="T2" fmla="*/ 66 w 136"/>
                  <a:gd name="T3" fmla="*/ 0 h 344"/>
                  <a:gd name="T4" fmla="*/ 66 w 136"/>
                  <a:gd name="T5" fmla="*/ 116 h 344"/>
                  <a:gd name="T6" fmla="*/ 52 w 136"/>
                  <a:gd name="T7" fmla="*/ 173 h 344"/>
                  <a:gd name="T8" fmla="*/ 52 w 136"/>
                  <a:gd name="T9" fmla="*/ 44 h 344"/>
                  <a:gd name="T10" fmla="*/ 0 w 136"/>
                  <a:gd name="T11" fmla="*/ 44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accent2"/>
              </a:solidFill>
              <a:ln w="3175">
                <a:solidFill>
                  <a:schemeClr val="tx1"/>
                </a:solidFill>
                <a:round/>
                <a:headEnd/>
                <a:tailEnd/>
              </a:ln>
            </p:spPr>
            <p:txBody>
              <a:bodyPr wrap="none" anchor="ctr"/>
              <a:lstStyle/>
              <a:p>
                <a:pPr algn="r" eaLnBrk="0" hangingPunct="0"/>
                <a:endParaRPr lang="en-US" sz="4400" b="1" dirty="0">
                  <a:solidFill>
                    <a:srgbClr val="0000FF"/>
                  </a:solidFill>
                  <a:latin typeface="Arial" panose="020B0604020202020204" pitchFamily="34" charset="0"/>
                </a:endParaRPr>
              </a:p>
            </p:txBody>
          </p:sp>
          <p:sp>
            <p:nvSpPr>
              <p:cNvPr id="25993" name="Freeform 443"/>
              <p:cNvSpPr>
                <a:spLocks/>
              </p:cNvSpPr>
              <p:nvPr/>
            </p:nvSpPr>
            <p:spPr bwMode="auto">
              <a:xfrm>
                <a:off x="3072" y="2832"/>
                <a:ext cx="127" cy="320"/>
              </a:xfrm>
              <a:custGeom>
                <a:avLst/>
                <a:gdLst>
                  <a:gd name="T0" fmla="*/ 16 w 136"/>
                  <a:gd name="T1" fmla="*/ 0 h 344"/>
                  <a:gd name="T2" fmla="*/ 85 w 136"/>
                  <a:gd name="T3" fmla="*/ 0 h 344"/>
                  <a:gd name="T4" fmla="*/ 85 w 136"/>
                  <a:gd name="T5" fmla="*/ 140 h 344"/>
                  <a:gd name="T6" fmla="*/ 65 w 136"/>
                  <a:gd name="T7" fmla="*/ 207 h 344"/>
                  <a:gd name="T8" fmla="*/ 65 w 136"/>
                  <a:gd name="T9" fmla="*/ 53 h 344"/>
                  <a:gd name="T10" fmla="*/ 0 w 136"/>
                  <a:gd name="T11" fmla="*/ 53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accent2"/>
              </a:solidFill>
              <a:ln w="3175">
                <a:solidFill>
                  <a:schemeClr val="tx1"/>
                </a:solidFill>
                <a:round/>
                <a:headEnd/>
                <a:tailEnd/>
              </a:ln>
            </p:spPr>
            <p:txBody>
              <a:bodyPr wrap="none" anchor="ctr"/>
              <a:lstStyle/>
              <a:p>
                <a:pPr algn="r" eaLnBrk="0" hangingPunct="0"/>
                <a:endParaRPr lang="en-US" sz="4400" b="1" dirty="0">
                  <a:solidFill>
                    <a:srgbClr val="0000FF"/>
                  </a:solidFill>
                  <a:latin typeface="Arial" panose="020B0604020202020204" pitchFamily="34" charset="0"/>
                </a:endParaRPr>
              </a:p>
            </p:txBody>
          </p:sp>
        </p:grpSp>
      </p:grpSp>
      <p:grpSp>
        <p:nvGrpSpPr>
          <p:cNvPr id="564520" name="Group 444"/>
          <p:cNvGrpSpPr>
            <a:grpSpLocks/>
          </p:cNvGrpSpPr>
          <p:nvPr/>
        </p:nvGrpSpPr>
        <p:grpSpPr bwMode="auto">
          <a:xfrm>
            <a:off x="6956425" y="5024438"/>
            <a:ext cx="227013" cy="344487"/>
            <a:chOff x="2496" y="2725"/>
            <a:chExt cx="712" cy="739"/>
          </a:xfrm>
        </p:grpSpPr>
        <p:sp>
          <p:nvSpPr>
            <p:cNvPr id="25995" name="Rectangle 445"/>
            <p:cNvSpPr>
              <a:spLocks noChangeArrowheads="1"/>
            </p:cNvSpPr>
            <p:nvPr/>
          </p:nvSpPr>
          <p:spPr bwMode="auto">
            <a:xfrm>
              <a:off x="2592" y="3312"/>
              <a:ext cx="528" cy="144"/>
            </a:xfrm>
            <a:prstGeom prst="rect">
              <a:avLst/>
            </a:prstGeom>
            <a:solidFill>
              <a:schemeClr val="accent2"/>
            </a:solidFill>
            <a:ln w="3175" algn="ctr">
              <a:solidFill>
                <a:schemeClr val="tx1"/>
              </a:solidFill>
              <a:miter lim="800000"/>
              <a:headEnd/>
              <a:tailEnd/>
            </a:ln>
          </p:spPr>
          <p:txBody>
            <a:bodyPr wrap="none" anchor="ctr"/>
            <a:lstStyle/>
            <a:p>
              <a:pPr algn="r" eaLnBrk="0" hangingPunct="0"/>
              <a:endParaRPr lang="en-US" sz="4400" b="1" dirty="0">
                <a:solidFill>
                  <a:srgbClr val="0000FF"/>
                </a:solidFill>
                <a:latin typeface="Arial" panose="020B0604020202020204" pitchFamily="34" charset="0"/>
              </a:endParaRPr>
            </a:p>
          </p:txBody>
        </p:sp>
        <p:sp>
          <p:nvSpPr>
            <p:cNvPr id="25996" name="Freeform 446"/>
            <p:cNvSpPr>
              <a:spLocks/>
            </p:cNvSpPr>
            <p:nvPr/>
          </p:nvSpPr>
          <p:spPr bwMode="auto">
            <a:xfrm>
              <a:off x="2592" y="2725"/>
              <a:ext cx="528" cy="587"/>
            </a:xfrm>
            <a:custGeom>
              <a:avLst/>
              <a:gdLst>
                <a:gd name="T0" fmla="*/ 48 w 528"/>
                <a:gd name="T1" fmla="*/ 11 h 587"/>
                <a:gd name="T2" fmla="*/ 480 w 528"/>
                <a:gd name="T3" fmla="*/ 11 h 587"/>
                <a:gd name="T4" fmla="*/ 528 w 528"/>
                <a:gd name="T5" fmla="*/ 587 h 587"/>
                <a:gd name="T6" fmla="*/ 0 w 528"/>
                <a:gd name="T7" fmla="*/ 587 h 587"/>
                <a:gd name="T8" fmla="*/ 32 w 528"/>
                <a:gd name="T9" fmla="*/ 0 h 587"/>
                <a:gd name="T10" fmla="*/ 0 60000 65536"/>
                <a:gd name="T11" fmla="*/ 0 60000 65536"/>
                <a:gd name="T12" fmla="*/ 0 60000 65536"/>
                <a:gd name="T13" fmla="*/ 0 60000 65536"/>
                <a:gd name="T14" fmla="*/ 0 60000 65536"/>
                <a:gd name="T15" fmla="*/ 0 w 528"/>
                <a:gd name="T16" fmla="*/ 0 h 587"/>
                <a:gd name="T17" fmla="*/ 528 w 528"/>
                <a:gd name="T18" fmla="*/ 587 h 587"/>
              </a:gdLst>
              <a:ahLst/>
              <a:cxnLst>
                <a:cxn ang="T10">
                  <a:pos x="T0" y="T1"/>
                </a:cxn>
                <a:cxn ang="T11">
                  <a:pos x="T2" y="T3"/>
                </a:cxn>
                <a:cxn ang="T12">
                  <a:pos x="T4" y="T5"/>
                </a:cxn>
                <a:cxn ang="T13">
                  <a:pos x="T6" y="T7"/>
                </a:cxn>
                <a:cxn ang="T14">
                  <a:pos x="T8" y="T9"/>
                </a:cxn>
              </a:cxnLst>
              <a:rect l="T15" t="T16" r="T17" b="T18"/>
              <a:pathLst>
                <a:path w="528" h="587">
                  <a:moveTo>
                    <a:pt x="48" y="11"/>
                  </a:moveTo>
                  <a:lnTo>
                    <a:pt x="480" y="11"/>
                  </a:lnTo>
                  <a:lnTo>
                    <a:pt x="528" y="587"/>
                  </a:lnTo>
                  <a:lnTo>
                    <a:pt x="0" y="587"/>
                  </a:lnTo>
                  <a:lnTo>
                    <a:pt x="32" y="0"/>
                  </a:lnTo>
                </a:path>
              </a:pathLst>
            </a:custGeom>
            <a:solidFill>
              <a:schemeClr val="accent2"/>
            </a:solidFill>
            <a:ln w="3175">
              <a:solidFill>
                <a:schemeClr val="tx1"/>
              </a:solidFill>
              <a:round/>
              <a:headEnd/>
              <a:tailEnd/>
            </a:ln>
          </p:spPr>
          <p:txBody>
            <a:bodyPr wrap="none" anchor="ctr"/>
            <a:lstStyle/>
            <a:p>
              <a:pPr algn="r" eaLnBrk="0" hangingPunct="0"/>
              <a:endParaRPr lang="en-US" sz="4400" b="1" dirty="0">
                <a:solidFill>
                  <a:srgbClr val="0000FF"/>
                </a:solidFill>
                <a:latin typeface="Arial" panose="020B0604020202020204" pitchFamily="34" charset="0"/>
              </a:endParaRPr>
            </a:p>
          </p:txBody>
        </p:sp>
        <p:grpSp>
          <p:nvGrpSpPr>
            <p:cNvPr id="564521" name="Group 447"/>
            <p:cNvGrpSpPr>
              <a:grpSpLocks/>
            </p:cNvGrpSpPr>
            <p:nvPr/>
          </p:nvGrpSpPr>
          <p:grpSpPr bwMode="auto">
            <a:xfrm>
              <a:off x="3072" y="2832"/>
              <a:ext cx="136" cy="632"/>
              <a:chOff x="3072" y="2832"/>
              <a:chExt cx="136" cy="632"/>
            </a:xfrm>
          </p:grpSpPr>
          <p:sp>
            <p:nvSpPr>
              <p:cNvPr id="25998" name="Freeform 448"/>
              <p:cNvSpPr>
                <a:spLocks/>
              </p:cNvSpPr>
              <p:nvPr/>
            </p:nvSpPr>
            <p:spPr bwMode="auto">
              <a:xfrm>
                <a:off x="3072" y="3120"/>
                <a:ext cx="136" cy="344"/>
              </a:xfrm>
              <a:custGeom>
                <a:avLst/>
                <a:gdLst>
                  <a:gd name="T0" fmla="*/ 24 w 136"/>
                  <a:gd name="T1" fmla="*/ 0 h 344"/>
                  <a:gd name="T2" fmla="*/ 136 w 136"/>
                  <a:gd name="T3" fmla="*/ 0 h 344"/>
                  <a:gd name="T4" fmla="*/ 136 w 136"/>
                  <a:gd name="T5" fmla="*/ 232 h 344"/>
                  <a:gd name="T6" fmla="*/ 106 w 136"/>
                  <a:gd name="T7" fmla="*/ 344 h 344"/>
                  <a:gd name="T8" fmla="*/ 106 w 136"/>
                  <a:gd name="T9" fmla="*/ 88 h 344"/>
                  <a:gd name="T10" fmla="*/ 0 w 136"/>
                  <a:gd name="T11" fmla="*/ 88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accent2"/>
              </a:solidFill>
              <a:ln w="3175">
                <a:solidFill>
                  <a:schemeClr val="tx1"/>
                </a:solidFill>
                <a:round/>
                <a:headEnd/>
                <a:tailEnd/>
              </a:ln>
            </p:spPr>
            <p:txBody>
              <a:bodyPr wrap="none" anchor="ctr"/>
              <a:lstStyle/>
              <a:p>
                <a:pPr algn="r" eaLnBrk="0" hangingPunct="0"/>
                <a:endParaRPr lang="en-US" sz="4400" b="1" dirty="0">
                  <a:solidFill>
                    <a:srgbClr val="0000FF"/>
                  </a:solidFill>
                  <a:latin typeface="Arial" panose="020B0604020202020204" pitchFamily="34" charset="0"/>
                </a:endParaRPr>
              </a:p>
            </p:txBody>
          </p:sp>
          <p:sp>
            <p:nvSpPr>
              <p:cNvPr id="25999" name="Freeform 449"/>
              <p:cNvSpPr>
                <a:spLocks/>
              </p:cNvSpPr>
              <p:nvPr/>
            </p:nvSpPr>
            <p:spPr bwMode="auto">
              <a:xfrm>
                <a:off x="3072" y="2976"/>
                <a:ext cx="123" cy="312"/>
              </a:xfrm>
              <a:custGeom>
                <a:avLst/>
                <a:gdLst>
                  <a:gd name="T0" fmla="*/ 12 w 136"/>
                  <a:gd name="T1" fmla="*/ 0 h 344"/>
                  <a:gd name="T2" fmla="*/ 66 w 136"/>
                  <a:gd name="T3" fmla="*/ 0 h 344"/>
                  <a:gd name="T4" fmla="*/ 66 w 136"/>
                  <a:gd name="T5" fmla="*/ 116 h 344"/>
                  <a:gd name="T6" fmla="*/ 52 w 136"/>
                  <a:gd name="T7" fmla="*/ 173 h 344"/>
                  <a:gd name="T8" fmla="*/ 52 w 136"/>
                  <a:gd name="T9" fmla="*/ 44 h 344"/>
                  <a:gd name="T10" fmla="*/ 0 w 136"/>
                  <a:gd name="T11" fmla="*/ 44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accent2"/>
              </a:solidFill>
              <a:ln w="3175">
                <a:solidFill>
                  <a:schemeClr val="tx1"/>
                </a:solidFill>
                <a:round/>
                <a:headEnd/>
                <a:tailEnd/>
              </a:ln>
            </p:spPr>
            <p:txBody>
              <a:bodyPr wrap="none" anchor="ctr"/>
              <a:lstStyle/>
              <a:p>
                <a:pPr algn="r" eaLnBrk="0" hangingPunct="0"/>
                <a:endParaRPr lang="en-US" sz="4400" b="1" dirty="0">
                  <a:solidFill>
                    <a:srgbClr val="0000FF"/>
                  </a:solidFill>
                  <a:latin typeface="Arial" panose="020B0604020202020204" pitchFamily="34" charset="0"/>
                </a:endParaRPr>
              </a:p>
            </p:txBody>
          </p:sp>
          <p:sp>
            <p:nvSpPr>
              <p:cNvPr id="26000" name="Freeform 450"/>
              <p:cNvSpPr>
                <a:spLocks/>
              </p:cNvSpPr>
              <p:nvPr/>
            </p:nvSpPr>
            <p:spPr bwMode="auto">
              <a:xfrm>
                <a:off x="3072" y="2832"/>
                <a:ext cx="127" cy="320"/>
              </a:xfrm>
              <a:custGeom>
                <a:avLst/>
                <a:gdLst>
                  <a:gd name="T0" fmla="*/ 16 w 136"/>
                  <a:gd name="T1" fmla="*/ 0 h 344"/>
                  <a:gd name="T2" fmla="*/ 85 w 136"/>
                  <a:gd name="T3" fmla="*/ 0 h 344"/>
                  <a:gd name="T4" fmla="*/ 85 w 136"/>
                  <a:gd name="T5" fmla="*/ 140 h 344"/>
                  <a:gd name="T6" fmla="*/ 65 w 136"/>
                  <a:gd name="T7" fmla="*/ 207 h 344"/>
                  <a:gd name="T8" fmla="*/ 65 w 136"/>
                  <a:gd name="T9" fmla="*/ 53 h 344"/>
                  <a:gd name="T10" fmla="*/ 0 w 136"/>
                  <a:gd name="T11" fmla="*/ 53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accent2"/>
              </a:solidFill>
              <a:ln w="3175">
                <a:solidFill>
                  <a:schemeClr val="tx1"/>
                </a:solidFill>
                <a:round/>
                <a:headEnd/>
                <a:tailEnd/>
              </a:ln>
            </p:spPr>
            <p:txBody>
              <a:bodyPr wrap="none" anchor="ctr"/>
              <a:lstStyle/>
              <a:p>
                <a:pPr algn="r" eaLnBrk="0" hangingPunct="0"/>
                <a:endParaRPr lang="en-US" sz="4400" b="1" dirty="0">
                  <a:solidFill>
                    <a:srgbClr val="0000FF"/>
                  </a:solidFill>
                  <a:latin typeface="Arial" panose="020B0604020202020204" pitchFamily="34" charset="0"/>
                </a:endParaRPr>
              </a:p>
            </p:txBody>
          </p:sp>
        </p:grpSp>
        <p:grpSp>
          <p:nvGrpSpPr>
            <p:cNvPr id="564522" name="Group 451"/>
            <p:cNvGrpSpPr>
              <a:grpSpLocks/>
            </p:cNvGrpSpPr>
            <p:nvPr/>
          </p:nvGrpSpPr>
          <p:grpSpPr bwMode="auto">
            <a:xfrm flipH="1">
              <a:off x="2496" y="2832"/>
              <a:ext cx="136" cy="632"/>
              <a:chOff x="3072" y="2832"/>
              <a:chExt cx="136" cy="632"/>
            </a:xfrm>
          </p:grpSpPr>
          <p:sp>
            <p:nvSpPr>
              <p:cNvPr id="26002" name="Freeform 452"/>
              <p:cNvSpPr>
                <a:spLocks/>
              </p:cNvSpPr>
              <p:nvPr/>
            </p:nvSpPr>
            <p:spPr bwMode="auto">
              <a:xfrm>
                <a:off x="3072" y="3120"/>
                <a:ext cx="136" cy="344"/>
              </a:xfrm>
              <a:custGeom>
                <a:avLst/>
                <a:gdLst>
                  <a:gd name="T0" fmla="*/ 24 w 136"/>
                  <a:gd name="T1" fmla="*/ 0 h 344"/>
                  <a:gd name="T2" fmla="*/ 136 w 136"/>
                  <a:gd name="T3" fmla="*/ 0 h 344"/>
                  <a:gd name="T4" fmla="*/ 136 w 136"/>
                  <a:gd name="T5" fmla="*/ 232 h 344"/>
                  <a:gd name="T6" fmla="*/ 106 w 136"/>
                  <a:gd name="T7" fmla="*/ 344 h 344"/>
                  <a:gd name="T8" fmla="*/ 106 w 136"/>
                  <a:gd name="T9" fmla="*/ 88 h 344"/>
                  <a:gd name="T10" fmla="*/ 0 w 136"/>
                  <a:gd name="T11" fmla="*/ 88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accent2"/>
              </a:solidFill>
              <a:ln w="3175">
                <a:solidFill>
                  <a:schemeClr val="tx1"/>
                </a:solidFill>
                <a:round/>
                <a:headEnd/>
                <a:tailEnd/>
              </a:ln>
            </p:spPr>
            <p:txBody>
              <a:bodyPr wrap="none" anchor="ctr"/>
              <a:lstStyle/>
              <a:p>
                <a:pPr algn="r" eaLnBrk="0" hangingPunct="0"/>
                <a:endParaRPr lang="en-US" sz="4400" b="1" dirty="0">
                  <a:solidFill>
                    <a:srgbClr val="0000FF"/>
                  </a:solidFill>
                  <a:latin typeface="Arial" panose="020B0604020202020204" pitchFamily="34" charset="0"/>
                </a:endParaRPr>
              </a:p>
            </p:txBody>
          </p:sp>
          <p:sp>
            <p:nvSpPr>
              <p:cNvPr id="26003" name="Freeform 453"/>
              <p:cNvSpPr>
                <a:spLocks/>
              </p:cNvSpPr>
              <p:nvPr/>
            </p:nvSpPr>
            <p:spPr bwMode="auto">
              <a:xfrm>
                <a:off x="3072" y="2976"/>
                <a:ext cx="123" cy="312"/>
              </a:xfrm>
              <a:custGeom>
                <a:avLst/>
                <a:gdLst>
                  <a:gd name="T0" fmla="*/ 12 w 136"/>
                  <a:gd name="T1" fmla="*/ 0 h 344"/>
                  <a:gd name="T2" fmla="*/ 66 w 136"/>
                  <a:gd name="T3" fmla="*/ 0 h 344"/>
                  <a:gd name="T4" fmla="*/ 66 w 136"/>
                  <a:gd name="T5" fmla="*/ 116 h 344"/>
                  <a:gd name="T6" fmla="*/ 52 w 136"/>
                  <a:gd name="T7" fmla="*/ 173 h 344"/>
                  <a:gd name="T8" fmla="*/ 52 w 136"/>
                  <a:gd name="T9" fmla="*/ 44 h 344"/>
                  <a:gd name="T10" fmla="*/ 0 w 136"/>
                  <a:gd name="T11" fmla="*/ 44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accent2"/>
              </a:solidFill>
              <a:ln w="3175">
                <a:solidFill>
                  <a:schemeClr val="tx1"/>
                </a:solidFill>
                <a:round/>
                <a:headEnd/>
                <a:tailEnd/>
              </a:ln>
            </p:spPr>
            <p:txBody>
              <a:bodyPr wrap="none" anchor="ctr"/>
              <a:lstStyle/>
              <a:p>
                <a:pPr algn="r" eaLnBrk="0" hangingPunct="0"/>
                <a:endParaRPr lang="en-US" sz="4400" b="1" dirty="0">
                  <a:solidFill>
                    <a:srgbClr val="0000FF"/>
                  </a:solidFill>
                  <a:latin typeface="Arial" panose="020B0604020202020204" pitchFamily="34" charset="0"/>
                </a:endParaRPr>
              </a:p>
            </p:txBody>
          </p:sp>
          <p:sp>
            <p:nvSpPr>
              <p:cNvPr id="26004" name="Freeform 454"/>
              <p:cNvSpPr>
                <a:spLocks/>
              </p:cNvSpPr>
              <p:nvPr/>
            </p:nvSpPr>
            <p:spPr bwMode="auto">
              <a:xfrm>
                <a:off x="3072" y="2832"/>
                <a:ext cx="127" cy="320"/>
              </a:xfrm>
              <a:custGeom>
                <a:avLst/>
                <a:gdLst>
                  <a:gd name="T0" fmla="*/ 16 w 136"/>
                  <a:gd name="T1" fmla="*/ 0 h 344"/>
                  <a:gd name="T2" fmla="*/ 85 w 136"/>
                  <a:gd name="T3" fmla="*/ 0 h 344"/>
                  <a:gd name="T4" fmla="*/ 85 w 136"/>
                  <a:gd name="T5" fmla="*/ 140 h 344"/>
                  <a:gd name="T6" fmla="*/ 65 w 136"/>
                  <a:gd name="T7" fmla="*/ 207 h 344"/>
                  <a:gd name="T8" fmla="*/ 65 w 136"/>
                  <a:gd name="T9" fmla="*/ 53 h 344"/>
                  <a:gd name="T10" fmla="*/ 0 w 136"/>
                  <a:gd name="T11" fmla="*/ 53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accent2"/>
              </a:solidFill>
              <a:ln w="3175">
                <a:solidFill>
                  <a:schemeClr val="tx1"/>
                </a:solidFill>
                <a:round/>
                <a:headEnd/>
                <a:tailEnd/>
              </a:ln>
            </p:spPr>
            <p:txBody>
              <a:bodyPr wrap="none" anchor="ctr"/>
              <a:lstStyle/>
              <a:p>
                <a:pPr algn="r" eaLnBrk="0" hangingPunct="0"/>
                <a:endParaRPr lang="en-US" sz="4400" b="1" dirty="0">
                  <a:solidFill>
                    <a:srgbClr val="0000FF"/>
                  </a:solidFill>
                  <a:latin typeface="Arial" panose="020B0604020202020204" pitchFamily="34" charset="0"/>
                </a:endParaRPr>
              </a:p>
            </p:txBody>
          </p:sp>
        </p:grpSp>
      </p:grpSp>
      <p:grpSp>
        <p:nvGrpSpPr>
          <p:cNvPr id="564526" name="Group 455"/>
          <p:cNvGrpSpPr>
            <a:grpSpLocks/>
          </p:cNvGrpSpPr>
          <p:nvPr/>
        </p:nvGrpSpPr>
        <p:grpSpPr bwMode="auto">
          <a:xfrm>
            <a:off x="6330950" y="5453063"/>
            <a:ext cx="227013" cy="344487"/>
            <a:chOff x="2496" y="2725"/>
            <a:chExt cx="712" cy="739"/>
          </a:xfrm>
        </p:grpSpPr>
        <p:sp>
          <p:nvSpPr>
            <p:cNvPr id="26006" name="Rectangle 456"/>
            <p:cNvSpPr>
              <a:spLocks noChangeArrowheads="1"/>
            </p:cNvSpPr>
            <p:nvPr/>
          </p:nvSpPr>
          <p:spPr bwMode="auto">
            <a:xfrm>
              <a:off x="2592" y="3312"/>
              <a:ext cx="528" cy="144"/>
            </a:xfrm>
            <a:prstGeom prst="rect">
              <a:avLst/>
            </a:prstGeom>
            <a:solidFill>
              <a:schemeClr val="accent2"/>
            </a:solidFill>
            <a:ln w="3175" algn="ctr">
              <a:solidFill>
                <a:schemeClr val="tx1"/>
              </a:solidFill>
              <a:miter lim="800000"/>
              <a:headEnd/>
              <a:tailEnd/>
            </a:ln>
          </p:spPr>
          <p:txBody>
            <a:bodyPr wrap="none" anchor="ctr"/>
            <a:lstStyle/>
            <a:p>
              <a:pPr algn="r" eaLnBrk="0" hangingPunct="0"/>
              <a:endParaRPr lang="en-US" sz="4400" b="1" dirty="0">
                <a:solidFill>
                  <a:srgbClr val="0000FF"/>
                </a:solidFill>
                <a:latin typeface="Arial" panose="020B0604020202020204" pitchFamily="34" charset="0"/>
              </a:endParaRPr>
            </a:p>
          </p:txBody>
        </p:sp>
        <p:sp>
          <p:nvSpPr>
            <p:cNvPr id="26007" name="Freeform 457"/>
            <p:cNvSpPr>
              <a:spLocks/>
            </p:cNvSpPr>
            <p:nvPr/>
          </p:nvSpPr>
          <p:spPr bwMode="auto">
            <a:xfrm>
              <a:off x="2592" y="2725"/>
              <a:ext cx="528" cy="587"/>
            </a:xfrm>
            <a:custGeom>
              <a:avLst/>
              <a:gdLst>
                <a:gd name="T0" fmla="*/ 48 w 528"/>
                <a:gd name="T1" fmla="*/ 11 h 587"/>
                <a:gd name="T2" fmla="*/ 480 w 528"/>
                <a:gd name="T3" fmla="*/ 11 h 587"/>
                <a:gd name="T4" fmla="*/ 528 w 528"/>
                <a:gd name="T5" fmla="*/ 587 h 587"/>
                <a:gd name="T6" fmla="*/ 0 w 528"/>
                <a:gd name="T7" fmla="*/ 587 h 587"/>
                <a:gd name="T8" fmla="*/ 32 w 528"/>
                <a:gd name="T9" fmla="*/ 0 h 587"/>
                <a:gd name="T10" fmla="*/ 0 60000 65536"/>
                <a:gd name="T11" fmla="*/ 0 60000 65536"/>
                <a:gd name="T12" fmla="*/ 0 60000 65536"/>
                <a:gd name="T13" fmla="*/ 0 60000 65536"/>
                <a:gd name="T14" fmla="*/ 0 60000 65536"/>
                <a:gd name="T15" fmla="*/ 0 w 528"/>
                <a:gd name="T16" fmla="*/ 0 h 587"/>
                <a:gd name="T17" fmla="*/ 528 w 528"/>
                <a:gd name="T18" fmla="*/ 587 h 587"/>
              </a:gdLst>
              <a:ahLst/>
              <a:cxnLst>
                <a:cxn ang="T10">
                  <a:pos x="T0" y="T1"/>
                </a:cxn>
                <a:cxn ang="T11">
                  <a:pos x="T2" y="T3"/>
                </a:cxn>
                <a:cxn ang="T12">
                  <a:pos x="T4" y="T5"/>
                </a:cxn>
                <a:cxn ang="T13">
                  <a:pos x="T6" y="T7"/>
                </a:cxn>
                <a:cxn ang="T14">
                  <a:pos x="T8" y="T9"/>
                </a:cxn>
              </a:cxnLst>
              <a:rect l="T15" t="T16" r="T17" b="T18"/>
              <a:pathLst>
                <a:path w="528" h="587">
                  <a:moveTo>
                    <a:pt x="48" y="11"/>
                  </a:moveTo>
                  <a:lnTo>
                    <a:pt x="480" y="11"/>
                  </a:lnTo>
                  <a:lnTo>
                    <a:pt x="528" y="587"/>
                  </a:lnTo>
                  <a:lnTo>
                    <a:pt x="0" y="587"/>
                  </a:lnTo>
                  <a:lnTo>
                    <a:pt x="32" y="0"/>
                  </a:lnTo>
                </a:path>
              </a:pathLst>
            </a:custGeom>
            <a:solidFill>
              <a:schemeClr val="accent2"/>
            </a:solidFill>
            <a:ln w="3175">
              <a:solidFill>
                <a:schemeClr val="tx1"/>
              </a:solidFill>
              <a:round/>
              <a:headEnd/>
              <a:tailEnd/>
            </a:ln>
          </p:spPr>
          <p:txBody>
            <a:bodyPr wrap="none" anchor="ctr"/>
            <a:lstStyle/>
            <a:p>
              <a:pPr algn="r" eaLnBrk="0" hangingPunct="0"/>
              <a:endParaRPr lang="en-US" sz="4400" b="1" dirty="0">
                <a:solidFill>
                  <a:srgbClr val="0000FF"/>
                </a:solidFill>
                <a:latin typeface="Arial" panose="020B0604020202020204" pitchFamily="34" charset="0"/>
              </a:endParaRPr>
            </a:p>
          </p:txBody>
        </p:sp>
        <p:grpSp>
          <p:nvGrpSpPr>
            <p:cNvPr id="564527" name="Group 458"/>
            <p:cNvGrpSpPr>
              <a:grpSpLocks/>
            </p:cNvGrpSpPr>
            <p:nvPr/>
          </p:nvGrpSpPr>
          <p:grpSpPr bwMode="auto">
            <a:xfrm>
              <a:off x="3072" y="2832"/>
              <a:ext cx="136" cy="632"/>
              <a:chOff x="3072" y="2832"/>
              <a:chExt cx="136" cy="632"/>
            </a:xfrm>
          </p:grpSpPr>
          <p:sp>
            <p:nvSpPr>
              <p:cNvPr id="26009" name="Freeform 459"/>
              <p:cNvSpPr>
                <a:spLocks/>
              </p:cNvSpPr>
              <p:nvPr/>
            </p:nvSpPr>
            <p:spPr bwMode="auto">
              <a:xfrm>
                <a:off x="3072" y="3120"/>
                <a:ext cx="136" cy="344"/>
              </a:xfrm>
              <a:custGeom>
                <a:avLst/>
                <a:gdLst>
                  <a:gd name="T0" fmla="*/ 24 w 136"/>
                  <a:gd name="T1" fmla="*/ 0 h 344"/>
                  <a:gd name="T2" fmla="*/ 136 w 136"/>
                  <a:gd name="T3" fmla="*/ 0 h 344"/>
                  <a:gd name="T4" fmla="*/ 136 w 136"/>
                  <a:gd name="T5" fmla="*/ 232 h 344"/>
                  <a:gd name="T6" fmla="*/ 106 w 136"/>
                  <a:gd name="T7" fmla="*/ 344 h 344"/>
                  <a:gd name="T8" fmla="*/ 106 w 136"/>
                  <a:gd name="T9" fmla="*/ 88 h 344"/>
                  <a:gd name="T10" fmla="*/ 0 w 136"/>
                  <a:gd name="T11" fmla="*/ 88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accent2"/>
              </a:solidFill>
              <a:ln w="3175">
                <a:solidFill>
                  <a:schemeClr val="tx1"/>
                </a:solidFill>
                <a:round/>
                <a:headEnd/>
                <a:tailEnd/>
              </a:ln>
            </p:spPr>
            <p:txBody>
              <a:bodyPr wrap="none" anchor="ctr"/>
              <a:lstStyle/>
              <a:p>
                <a:pPr algn="r" eaLnBrk="0" hangingPunct="0"/>
                <a:endParaRPr lang="en-US" sz="4400" b="1" dirty="0">
                  <a:solidFill>
                    <a:srgbClr val="0000FF"/>
                  </a:solidFill>
                  <a:latin typeface="Arial" panose="020B0604020202020204" pitchFamily="34" charset="0"/>
                </a:endParaRPr>
              </a:p>
            </p:txBody>
          </p:sp>
          <p:sp>
            <p:nvSpPr>
              <p:cNvPr id="26010" name="Freeform 460"/>
              <p:cNvSpPr>
                <a:spLocks/>
              </p:cNvSpPr>
              <p:nvPr/>
            </p:nvSpPr>
            <p:spPr bwMode="auto">
              <a:xfrm>
                <a:off x="3072" y="2976"/>
                <a:ext cx="123" cy="312"/>
              </a:xfrm>
              <a:custGeom>
                <a:avLst/>
                <a:gdLst>
                  <a:gd name="T0" fmla="*/ 12 w 136"/>
                  <a:gd name="T1" fmla="*/ 0 h 344"/>
                  <a:gd name="T2" fmla="*/ 66 w 136"/>
                  <a:gd name="T3" fmla="*/ 0 h 344"/>
                  <a:gd name="T4" fmla="*/ 66 w 136"/>
                  <a:gd name="T5" fmla="*/ 116 h 344"/>
                  <a:gd name="T6" fmla="*/ 52 w 136"/>
                  <a:gd name="T7" fmla="*/ 173 h 344"/>
                  <a:gd name="T8" fmla="*/ 52 w 136"/>
                  <a:gd name="T9" fmla="*/ 44 h 344"/>
                  <a:gd name="T10" fmla="*/ 0 w 136"/>
                  <a:gd name="T11" fmla="*/ 44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accent2"/>
              </a:solidFill>
              <a:ln w="3175">
                <a:solidFill>
                  <a:schemeClr val="tx1"/>
                </a:solidFill>
                <a:round/>
                <a:headEnd/>
                <a:tailEnd/>
              </a:ln>
            </p:spPr>
            <p:txBody>
              <a:bodyPr wrap="none" anchor="ctr"/>
              <a:lstStyle/>
              <a:p>
                <a:pPr algn="r" eaLnBrk="0" hangingPunct="0"/>
                <a:endParaRPr lang="en-US" sz="4400" b="1" dirty="0">
                  <a:solidFill>
                    <a:srgbClr val="0000FF"/>
                  </a:solidFill>
                  <a:latin typeface="Arial" panose="020B0604020202020204" pitchFamily="34" charset="0"/>
                </a:endParaRPr>
              </a:p>
            </p:txBody>
          </p:sp>
          <p:sp>
            <p:nvSpPr>
              <p:cNvPr id="26011" name="Freeform 461"/>
              <p:cNvSpPr>
                <a:spLocks/>
              </p:cNvSpPr>
              <p:nvPr/>
            </p:nvSpPr>
            <p:spPr bwMode="auto">
              <a:xfrm>
                <a:off x="3072" y="2832"/>
                <a:ext cx="127" cy="320"/>
              </a:xfrm>
              <a:custGeom>
                <a:avLst/>
                <a:gdLst>
                  <a:gd name="T0" fmla="*/ 16 w 136"/>
                  <a:gd name="T1" fmla="*/ 0 h 344"/>
                  <a:gd name="T2" fmla="*/ 85 w 136"/>
                  <a:gd name="T3" fmla="*/ 0 h 344"/>
                  <a:gd name="T4" fmla="*/ 85 w 136"/>
                  <a:gd name="T5" fmla="*/ 140 h 344"/>
                  <a:gd name="T6" fmla="*/ 65 w 136"/>
                  <a:gd name="T7" fmla="*/ 207 h 344"/>
                  <a:gd name="T8" fmla="*/ 65 w 136"/>
                  <a:gd name="T9" fmla="*/ 53 h 344"/>
                  <a:gd name="T10" fmla="*/ 0 w 136"/>
                  <a:gd name="T11" fmla="*/ 53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accent2"/>
              </a:solidFill>
              <a:ln w="3175">
                <a:solidFill>
                  <a:schemeClr val="tx1"/>
                </a:solidFill>
                <a:round/>
                <a:headEnd/>
                <a:tailEnd/>
              </a:ln>
            </p:spPr>
            <p:txBody>
              <a:bodyPr wrap="none" anchor="ctr"/>
              <a:lstStyle/>
              <a:p>
                <a:pPr algn="r" eaLnBrk="0" hangingPunct="0"/>
                <a:endParaRPr lang="en-US" sz="4400" b="1" dirty="0">
                  <a:solidFill>
                    <a:srgbClr val="0000FF"/>
                  </a:solidFill>
                  <a:latin typeface="Arial" panose="020B0604020202020204" pitchFamily="34" charset="0"/>
                </a:endParaRPr>
              </a:p>
            </p:txBody>
          </p:sp>
        </p:grpSp>
        <p:grpSp>
          <p:nvGrpSpPr>
            <p:cNvPr id="564528" name="Group 462"/>
            <p:cNvGrpSpPr>
              <a:grpSpLocks/>
            </p:cNvGrpSpPr>
            <p:nvPr/>
          </p:nvGrpSpPr>
          <p:grpSpPr bwMode="auto">
            <a:xfrm flipH="1">
              <a:off x="2496" y="2832"/>
              <a:ext cx="136" cy="632"/>
              <a:chOff x="3072" y="2832"/>
              <a:chExt cx="136" cy="632"/>
            </a:xfrm>
          </p:grpSpPr>
          <p:sp>
            <p:nvSpPr>
              <p:cNvPr id="26013" name="Freeform 463"/>
              <p:cNvSpPr>
                <a:spLocks/>
              </p:cNvSpPr>
              <p:nvPr/>
            </p:nvSpPr>
            <p:spPr bwMode="auto">
              <a:xfrm>
                <a:off x="3072" y="3120"/>
                <a:ext cx="136" cy="344"/>
              </a:xfrm>
              <a:custGeom>
                <a:avLst/>
                <a:gdLst>
                  <a:gd name="T0" fmla="*/ 24 w 136"/>
                  <a:gd name="T1" fmla="*/ 0 h 344"/>
                  <a:gd name="T2" fmla="*/ 136 w 136"/>
                  <a:gd name="T3" fmla="*/ 0 h 344"/>
                  <a:gd name="T4" fmla="*/ 136 w 136"/>
                  <a:gd name="T5" fmla="*/ 232 h 344"/>
                  <a:gd name="T6" fmla="*/ 106 w 136"/>
                  <a:gd name="T7" fmla="*/ 344 h 344"/>
                  <a:gd name="T8" fmla="*/ 106 w 136"/>
                  <a:gd name="T9" fmla="*/ 88 h 344"/>
                  <a:gd name="T10" fmla="*/ 0 w 136"/>
                  <a:gd name="T11" fmla="*/ 88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accent2"/>
              </a:solidFill>
              <a:ln w="3175">
                <a:solidFill>
                  <a:schemeClr val="tx1"/>
                </a:solidFill>
                <a:round/>
                <a:headEnd/>
                <a:tailEnd/>
              </a:ln>
            </p:spPr>
            <p:txBody>
              <a:bodyPr wrap="none" anchor="ctr"/>
              <a:lstStyle/>
              <a:p>
                <a:pPr algn="r" eaLnBrk="0" hangingPunct="0"/>
                <a:endParaRPr lang="en-US" sz="4400" b="1" dirty="0">
                  <a:solidFill>
                    <a:srgbClr val="0000FF"/>
                  </a:solidFill>
                  <a:latin typeface="Arial" panose="020B0604020202020204" pitchFamily="34" charset="0"/>
                </a:endParaRPr>
              </a:p>
            </p:txBody>
          </p:sp>
          <p:sp>
            <p:nvSpPr>
              <p:cNvPr id="26014" name="Freeform 464"/>
              <p:cNvSpPr>
                <a:spLocks/>
              </p:cNvSpPr>
              <p:nvPr/>
            </p:nvSpPr>
            <p:spPr bwMode="auto">
              <a:xfrm>
                <a:off x="3072" y="2976"/>
                <a:ext cx="123" cy="312"/>
              </a:xfrm>
              <a:custGeom>
                <a:avLst/>
                <a:gdLst>
                  <a:gd name="T0" fmla="*/ 12 w 136"/>
                  <a:gd name="T1" fmla="*/ 0 h 344"/>
                  <a:gd name="T2" fmla="*/ 66 w 136"/>
                  <a:gd name="T3" fmla="*/ 0 h 344"/>
                  <a:gd name="T4" fmla="*/ 66 w 136"/>
                  <a:gd name="T5" fmla="*/ 116 h 344"/>
                  <a:gd name="T6" fmla="*/ 52 w 136"/>
                  <a:gd name="T7" fmla="*/ 173 h 344"/>
                  <a:gd name="T8" fmla="*/ 52 w 136"/>
                  <a:gd name="T9" fmla="*/ 44 h 344"/>
                  <a:gd name="T10" fmla="*/ 0 w 136"/>
                  <a:gd name="T11" fmla="*/ 44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accent2"/>
              </a:solidFill>
              <a:ln w="3175">
                <a:solidFill>
                  <a:schemeClr val="tx1"/>
                </a:solidFill>
                <a:round/>
                <a:headEnd/>
                <a:tailEnd/>
              </a:ln>
            </p:spPr>
            <p:txBody>
              <a:bodyPr wrap="none" anchor="ctr"/>
              <a:lstStyle/>
              <a:p>
                <a:pPr algn="r" eaLnBrk="0" hangingPunct="0"/>
                <a:endParaRPr lang="en-US" sz="4400" b="1" dirty="0">
                  <a:solidFill>
                    <a:srgbClr val="0000FF"/>
                  </a:solidFill>
                  <a:latin typeface="Arial" panose="020B0604020202020204" pitchFamily="34" charset="0"/>
                </a:endParaRPr>
              </a:p>
            </p:txBody>
          </p:sp>
          <p:sp>
            <p:nvSpPr>
              <p:cNvPr id="26015" name="Freeform 465"/>
              <p:cNvSpPr>
                <a:spLocks/>
              </p:cNvSpPr>
              <p:nvPr/>
            </p:nvSpPr>
            <p:spPr bwMode="auto">
              <a:xfrm>
                <a:off x="3072" y="2832"/>
                <a:ext cx="127" cy="320"/>
              </a:xfrm>
              <a:custGeom>
                <a:avLst/>
                <a:gdLst>
                  <a:gd name="T0" fmla="*/ 16 w 136"/>
                  <a:gd name="T1" fmla="*/ 0 h 344"/>
                  <a:gd name="T2" fmla="*/ 85 w 136"/>
                  <a:gd name="T3" fmla="*/ 0 h 344"/>
                  <a:gd name="T4" fmla="*/ 85 w 136"/>
                  <a:gd name="T5" fmla="*/ 140 h 344"/>
                  <a:gd name="T6" fmla="*/ 65 w 136"/>
                  <a:gd name="T7" fmla="*/ 207 h 344"/>
                  <a:gd name="T8" fmla="*/ 65 w 136"/>
                  <a:gd name="T9" fmla="*/ 53 h 344"/>
                  <a:gd name="T10" fmla="*/ 0 w 136"/>
                  <a:gd name="T11" fmla="*/ 53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accent2"/>
              </a:solidFill>
              <a:ln w="3175">
                <a:solidFill>
                  <a:schemeClr val="tx1"/>
                </a:solidFill>
                <a:round/>
                <a:headEnd/>
                <a:tailEnd/>
              </a:ln>
            </p:spPr>
            <p:txBody>
              <a:bodyPr wrap="none" anchor="ctr"/>
              <a:lstStyle/>
              <a:p>
                <a:pPr algn="r" eaLnBrk="0" hangingPunct="0"/>
                <a:endParaRPr lang="en-US" sz="4400" b="1" dirty="0">
                  <a:solidFill>
                    <a:srgbClr val="0000FF"/>
                  </a:solidFill>
                  <a:latin typeface="Arial" panose="020B0604020202020204" pitchFamily="34" charset="0"/>
                </a:endParaRPr>
              </a:p>
            </p:txBody>
          </p:sp>
        </p:grpSp>
      </p:grpSp>
      <p:grpSp>
        <p:nvGrpSpPr>
          <p:cNvPr id="564530" name="Group 466"/>
          <p:cNvGrpSpPr>
            <a:grpSpLocks/>
          </p:cNvGrpSpPr>
          <p:nvPr/>
        </p:nvGrpSpPr>
        <p:grpSpPr bwMode="auto">
          <a:xfrm>
            <a:off x="6950075" y="5453063"/>
            <a:ext cx="227013" cy="344487"/>
            <a:chOff x="2496" y="2725"/>
            <a:chExt cx="712" cy="739"/>
          </a:xfrm>
        </p:grpSpPr>
        <p:sp>
          <p:nvSpPr>
            <p:cNvPr id="26017" name="Rectangle 467"/>
            <p:cNvSpPr>
              <a:spLocks noChangeArrowheads="1"/>
            </p:cNvSpPr>
            <p:nvPr/>
          </p:nvSpPr>
          <p:spPr bwMode="auto">
            <a:xfrm>
              <a:off x="2592" y="3312"/>
              <a:ext cx="528" cy="144"/>
            </a:xfrm>
            <a:prstGeom prst="rect">
              <a:avLst/>
            </a:prstGeom>
            <a:solidFill>
              <a:schemeClr val="accent2"/>
            </a:solidFill>
            <a:ln w="3175" algn="ctr">
              <a:solidFill>
                <a:schemeClr val="tx1"/>
              </a:solidFill>
              <a:miter lim="800000"/>
              <a:headEnd/>
              <a:tailEnd/>
            </a:ln>
          </p:spPr>
          <p:txBody>
            <a:bodyPr wrap="none" anchor="ctr"/>
            <a:lstStyle/>
            <a:p>
              <a:pPr algn="r" eaLnBrk="0" hangingPunct="0"/>
              <a:endParaRPr lang="en-US" sz="4400" b="1" dirty="0">
                <a:solidFill>
                  <a:srgbClr val="0000FF"/>
                </a:solidFill>
                <a:latin typeface="Arial" panose="020B0604020202020204" pitchFamily="34" charset="0"/>
              </a:endParaRPr>
            </a:p>
          </p:txBody>
        </p:sp>
        <p:sp>
          <p:nvSpPr>
            <p:cNvPr id="26018" name="Freeform 468"/>
            <p:cNvSpPr>
              <a:spLocks/>
            </p:cNvSpPr>
            <p:nvPr/>
          </p:nvSpPr>
          <p:spPr bwMode="auto">
            <a:xfrm>
              <a:off x="2592" y="2725"/>
              <a:ext cx="528" cy="587"/>
            </a:xfrm>
            <a:custGeom>
              <a:avLst/>
              <a:gdLst>
                <a:gd name="T0" fmla="*/ 48 w 528"/>
                <a:gd name="T1" fmla="*/ 11 h 587"/>
                <a:gd name="T2" fmla="*/ 480 w 528"/>
                <a:gd name="T3" fmla="*/ 11 h 587"/>
                <a:gd name="T4" fmla="*/ 528 w 528"/>
                <a:gd name="T5" fmla="*/ 587 h 587"/>
                <a:gd name="T6" fmla="*/ 0 w 528"/>
                <a:gd name="T7" fmla="*/ 587 h 587"/>
                <a:gd name="T8" fmla="*/ 32 w 528"/>
                <a:gd name="T9" fmla="*/ 0 h 587"/>
                <a:gd name="T10" fmla="*/ 0 60000 65536"/>
                <a:gd name="T11" fmla="*/ 0 60000 65536"/>
                <a:gd name="T12" fmla="*/ 0 60000 65536"/>
                <a:gd name="T13" fmla="*/ 0 60000 65536"/>
                <a:gd name="T14" fmla="*/ 0 60000 65536"/>
                <a:gd name="T15" fmla="*/ 0 w 528"/>
                <a:gd name="T16" fmla="*/ 0 h 587"/>
                <a:gd name="T17" fmla="*/ 528 w 528"/>
                <a:gd name="T18" fmla="*/ 587 h 587"/>
              </a:gdLst>
              <a:ahLst/>
              <a:cxnLst>
                <a:cxn ang="T10">
                  <a:pos x="T0" y="T1"/>
                </a:cxn>
                <a:cxn ang="T11">
                  <a:pos x="T2" y="T3"/>
                </a:cxn>
                <a:cxn ang="T12">
                  <a:pos x="T4" y="T5"/>
                </a:cxn>
                <a:cxn ang="T13">
                  <a:pos x="T6" y="T7"/>
                </a:cxn>
                <a:cxn ang="T14">
                  <a:pos x="T8" y="T9"/>
                </a:cxn>
              </a:cxnLst>
              <a:rect l="T15" t="T16" r="T17" b="T18"/>
              <a:pathLst>
                <a:path w="528" h="587">
                  <a:moveTo>
                    <a:pt x="48" y="11"/>
                  </a:moveTo>
                  <a:lnTo>
                    <a:pt x="480" y="11"/>
                  </a:lnTo>
                  <a:lnTo>
                    <a:pt x="528" y="587"/>
                  </a:lnTo>
                  <a:lnTo>
                    <a:pt x="0" y="587"/>
                  </a:lnTo>
                  <a:lnTo>
                    <a:pt x="32" y="0"/>
                  </a:lnTo>
                </a:path>
              </a:pathLst>
            </a:custGeom>
            <a:solidFill>
              <a:schemeClr val="accent2"/>
            </a:solidFill>
            <a:ln w="3175">
              <a:solidFill>
                <a:schemeClr val="tx1"/>
              </a:solidFill>
              <a:round/>
              <a:headEnd/>
              <a:tailEnd/>
            </a:ln>
          </p:spPr>
          <p:txBody>
            <a:bodyPr wrap="none" anchor="ctr"/>
            <a:lstStyle/>
            <a:p>
              <a:pPr algn="r" eaLnBrk="0" hangingPunct="0"/>
              <a:endParaRPr lang="en-US" sz="4400" b="1" dirty="0">
                <a:solidFill>
                  <a:srgbClr val="0000FF"/>
                </a:solidFill>
                <a:latin typeface="Arial" panose="020B0604020202020204" pitchFamily="34" charset="0"/>
              </a:endParaRPr>
            </a:p>
          </p:txBody>
        </p:sp>
        <p:grpSp>
          <p:nvGrpSpPr>
            <p:cNvPr id="564531" name="Group 469"/>
            <p:cNvGrpSpPr>
              <a:grpSpLocks/>
            </p:cNvGrpSpPr>
            <p:nvPr/>
          </p:nvGrpSpPr>
          <p:grpSpPr bwMode="auto">
            <a:xfrm>
              <a:off x="3072" y="2832"/>
              <a:ext cx="136" cy="632"/>
              <a:chOff x="3072" y="2832"/>
              <a:chExt cx="136" cy="632"/>
            </a:xfrm>
          </p:grpSpPr>
          <p:sp>
            <p:nvSpPr>
              <p:cNvPr id="26020" name="Freeform 470"/>
              <p:cNvSpPr>
                <a:spLocks/>
              </p:cNvSpPr>
              <p:nvPr/>
            </p:nvSpPr>
            <p:spPr bwMode="auto">
              <a:xfrm>
                <a:off x="3072" y="3120"/>
                <a:ext cx="136" cy="344"/>
              </a:xfrm>
              <a:custGeom>
                <a:avLst/>
                <a:gdLst>
                  <a:gd name="T0" fmla="*/ 24 w 136"/>
                  <a:gd name="T1" fmla="*/ 0 h 344"/>
                  <a:gd name="T2" fmla="*/ 136 w 136"/>
                  <a:gd name="T3" fmla="*/ 0 h 344"/>
                  <a:gd name="T4" fmla="*/ 136 w 136"/>
                  <a:gd name="T5" fmla="*/ 232 h 344"/>
                  <a:gd name="T6" fmla="*/ 106 w 136"/>
                  <a:gd name="T7" fmla="*/ 344 h 344"/>
                  <a:gd name="T8" fmla="*/ 106 w 136"/>
                  <a:gd name="T9" fmla="*/ 88 h 344"/>
                  <a:gd name="T10" fmla="*/ 0 w 136"/>
                  <a:gd name="T11" fmla="*/ 88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accent2"/>
              </a:solidFill>
              <a:ln w="3175">
                <a:solidFill>
                  <a:schemeClr val="tx1"/>
                </a:solidFill>
                <a:round/>
                <a:headEnd/>
                <a:tailEnd/>
              </a:ln>
            </p:spPr>
            <p:txBody>
              <a:bodyPr wrap="none" anchor="ctr"/>
              <a:lstStyle/>
              <a:p>
                <a:pPr algn="r" eaLnBrk="0" hangingPunct="0"/>
                <a:endParaRPr lang="en-US" sz="4400" b="1" dirty="0">
                  <a:solidFill>
                    <a:srgbClr val="0000FF"/>
                  </a:solidFill>
                  <a:latin typeface="Arial" panose="020B0604020202020204" pitchFamily="34" charset="0"/>
                </a:endParaRPr>
              </a:p>
            </p:txBody>
          </p:sp>
          <p:sp>
            <p:nvSpPr>
              <p:cNvPr id="26021" name="Freeform 471"/>
              <p:cNvSpPr>
                <a:spLocks/>
              </p:cNvSpPr>
              <p:nvPr/>
            </p:nvSpPr>
            <p:spPr bwMode="auto">
              <a:xfrm>
                <a:off x="3072" y="2976"/>
                <a:ext cx="123" cy="312"/>
              </a:xfrm>
              <a:custGeom>
                <a:avLst/>
                <a:gdLst>
                  <a:gd name="T0" fmla="*/ 12 w 136"/>
                  <a:gd name="T1" fmla="*/ 0 h 344"/>
                  <a:gd name="T2" fmla="*/ 66 w 136"/>
                  <a:gd name="T3" fmla="*/ 0 h 344"/>
                  <a:gd name="T4" fmla="*/ 66 w 136"/>
                  <a:gd name="T5" fmla="*/ 116 h 344"/>
                  <a:gd name="T6" fmla="*/ 52 w 136"/>
                  <a:gd name="T7" fmla="*/ 173 h 344"/>
                  <a:gd name="T8" fmla="*/ 52 w 136"/>
                  <a:gd name="T9" fmla="*/ 44 h 344"/>
                  <a:gd name="T10" fmla="*/ 0 w 136"/>
                  <a:gd name="T11" fmla="*/ 44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accent2"/>
              </a:solidFill>
              <a:ln w="3175">
                <a:solidFill>
                  <a:schemeClr val="tx1"/>
                </a:solidFill>
                <a:round/>
                <a:headEnd/>
                <a:tailEnd/>
              </a:ln>
            </p:spPr>
            <p:txBody>
              <a:bodyPr wrap="none" anchor="ctr"/>
              <a:lstStyle/>
              <a:p>
                <a:pPr algn="r" eaLnBrk="0" hangingPunct="0"/>
                <a:endParaRPr lang="en-US" sz="4400" b="1" dirty="0">
                  <a:solidFill>
                    <a:srgbClr val="0000FF"/>
                  </a:solidFill>
                  <a:latin typeface="Arial" panose="020B0604020202020204" pitchFamily="34" charset="0"/>
                </a:endParaRPr>
              </a:p>
            </p:txBody>
          </p:sp>
          <p:sp>
            <p:nvSpPr>
              <p:cNvPr id="26022" name="Freeform 472"/>
              <p:cNvSpPr>
                <a:spLocks/>
              </p:cNvSpPr>
              <p:nvPr/>
            </p:nvSpPr>
            <p:spPr bwMode="auto">
              <a:xfrm>
                <a:off x="3072" y="2832"/>
                <a:ext cx="127" cy="320"/>
              </a:xfrm>
              <a:custGeom>
                <a:avLst/>
                <a:gdLst>
                  <a:gd name="T0" fmla="*/ 16 w 136"/>
                  <a:gd name="T1" fmla="*/ 0 h 344"/>
                  <a:gd name="T2" fmla="*/ 85 w 136"/>
                  <a:gd name="T3" fmla="*/ 0 h 344"/>
                  <a:gd name="T4" fmla="*/ 85 w 136"/>
                  <a:gd name="T5" fmla="*/ 140 h 344"/>
                  <a:gd name="T6" fmla="*/ 65 w 136"/>
                  <a:gd name="T7" fmla="*/ 207 h 344"/>
                  <a:gd name="T8" fmla="*/ 65 w 136"/>
                  <a:gd name="T9" fmla="*/ 53 h 344"/>
                  <a:gd name="T10" fmla="*/ 0 w 136"/>
                  <a:gd name="T11" fmla="*/ 53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accent2"/>
              </a:solidFill>
              <a:ln w="3175">
                <a:solidFill>
                  <a:schemeClr val="tx1"/>
                </a:solidFill>
                <a:round/>
                <a:headEnd/>
                <a:tailEnd/>
              </a:ln>
            </p:spPr>
            <p:txBody>
              <a:bodyPr wrap="none" anchor="ctr"/>
              <a:lstStyle/>
              <a:p>
                <a:pPr algn="r" eaLnBrk="0" hangingPunct="0"/>
                <a:endParaRPr lang="en-US" sz="4400" b="1" dirty="0">
                  <a:solidFill>
                    <a:srgbClr val="0000FF"/>
                  </a:solidFill>
                  <a:latin typeface="Arial" panose="020B0604020202020204" pitchFamily="34" charset="0"/>
                </a:endParaRPr>
              </a:p>
            </p:txBody>
          </p:sp>
        </p:grpSp>
        <p:grpSp>
          <p:nvGrpSpPr>
            <p:cNvPr id="564532" name="Group 473"/>
            <p:cNvGrpSpPr>
              <a:grpSpLocks/>
            </p:cNvGrpSpPr>
            <p:nvPr/>
          </p:nvGrpSpPr>
          <p:grpSpPr bwMode="auto">
            <a:xfrm flipH="1">
              <a:off x="2496" y="2832"/>
              <a:ext cx="136" cy="632"/>
              <a:chOff x="3072" y="2832"/>
              <a:chExt cx="136" cy="632"/>
            </a:xfrm>
          </p:grpSpPr>
          <p:sp>
            <p:nvSpPr>
              <p:cNvPr id="26024" name="Freeform 474"/>
              <p:cNvSpPr>
                <a:spLocks/>
              </p:cNvSpPr>
              <p:nvPr/>
            </p:nvSpPr>
            <p:spPr bwMode="auto">
              <a:xfrm>
                <a:off x="3072" y="3120"/>
                <a:ext cx="136" cy="344"/>
              </a:xfrm>
              <a:custGeom>
                <a:avLst/>
                <a:gdLst>
                  <a:gd name="T0" fmla="*/ 24 w 136"/>
                  <a:gd name="T1" fmla="*/ 0 h 344"/>
                  <a:gd name="T2" fmla="*/ 136 w 136"/>
                  <a:gd name="T3" fmla="*/ 0 h 344"/>
                  <a:gd name="T4" fmla="*/ 136 w 136"/>
                  <a:gd name="T5" fmla="*/ 232 h 344"/>
                  <a:gd name="T6" fmla="*/ 106 w 136"/>
                  <a:gd name="T7" fmla="*/ 344 h 344"/>
                  <a:gd name="T8" fmla="*/ 106 w 136"/>
                  <a:gd name="T9" fmla="*/ 88 h 344"/>
                  <a:gd name="T10" fmla="*/ 0 w 136"/>
                  <a:gd name="T11" fmla="*/ 88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accent2"/>
              </a:solidFill>
              <a:ln w="3175">
                <a:solidFill>
                  <a:schemeClr val="tx1"/>
                </a:solidFill>
                <a:round/>
                <a:headEnd/>
                <a:tailEnd/>
              </a:ln>
            </p:spPr>
            <p:txBody>
              <a:bodyPr wrap="none" anchor="ctr"/>
              <a:lstStyle/>
              <a:p>
                <a:pPr algn="r" eaLnBrk="0" hangingPunct="0"/>
                <a:endParaRPr lang="en-US" sz="4400" b="1" dirty="0">
                  <a:solidFill>
                    <a:srgbClr val="0000FF"/>
                  </a:solidFill>
                  <a:latin typeface="Arial" panose="020B0604020202020204" pitchFamily="34" charset="0"/>
                </a:endParaRPr>
              </a:p>
            </p:txBody>
          </p:sp>
          <p:sp>
            <p:nvSpPr>
              <p:cNvPr id="26025" name="Freeform 475"/>
              <p:cNvSpPr>
                <a:spLocks/>
              </p:cNvSpPr>
              <p:nvPr/>
            </p:nvSpPr>
            <p:spPr bwMode="auto">
              <a:xfrm>
                <a:off x="3072" y="2976"/>
                <a:ext cx="123" cy="312"/>
              </a:xfrm>
              <a:custGeom>
                <a:avLst/>
                <a:gdLst>
                  <a:gd name="T0" fmla="*/ 12 w 136"/>
                  <a:gd name="T1" fmla="*/ 0 h 344"/>
                  <a:gd name="T2" fmla="*/ 66 w 136"/>
                  <a:gd name="T3" fmla="*/ 0 h 344"/>
                  <a:gd name="T4" fmla="*/ 66 w 136"/>
                  <a:gd name="T5" fmla="*/ 116 h 344"/>
                  <a:gd name="T6" fmla="*/ 52 w 136"/>
                  <a:gd name="T7" fmla="*/ 173 h 344"/>
                  <a:gd name="T8" fmla="*/ 52 w 136"/>
                  <a:gd name="T9" fmla="*/ 44 h 344"/>
                  <a:gd name="T10" fmla="*/ 0 w 136"/>
                  <a:gd name="T11" fmla="*/ 44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accent2"/>
              </a:solidFill>
              <a:ln w="3175">
                <a:solidFill>
                  <a:schemeClr val="tx1"/>
                </a:solidFill>
                <a:round/>
                <a:headEnd/>
                <a:tailEnd/>
              </a:ln>
            </p:spPr>
            <p:txBody>
              <a:bodyPr wrap="none" anchor="ctr"/>
              <a:lstStyle/>
              <a:p>
                <a:pPr algn="r" eaLnBrk="0" hangingPunct="0"/>
                <a:endParaRPr lang="en-US" sz="4400" b="1" dirty="0">
                  <a:solidFill>
                    <a:srgbClr val="0000FF"/>
                  </a:solidFill>
                  <a:latin typeface="Arial" panose="020B0604020202020204" pitchFamily="34" charset="0"/>
                </a:endParaRPr>
              </a:p>
            </p:txBody>
          </p:sp>
          <p:sp>
            <p:nvSpPr>
              <p:cNvPr id="26026" name="Freeform 476"/>
              <p:cNvSpPr>
                <a:spLocks/>
              </p:cNvSpPr>
              <p:nvPr/>
            </p:nvSpPr>
            <p:spPr bwMode="auto">
              <a:xfrm>
                <a:off x="3072" y="2832"/>
                <a:ext cx="127" cy="320"/>
              </a:xfrm>
              <a:custGeom>
                <a:avLst/>
                <a:gdLst>
                  <a:gd name="T0" fmla="*/ 16 w 136"/>
                  <a:gd name="T1" fmla="*/ 0 h 344"/>
                  <a:gd name="T2" fmla="*/ 85 w 136"/>
                  <a:gd name="T3" fmla="*/ 0 h 344"/>
                  <a:gd name="T4" fmla="*/ 85 w 136"/>
                  <a:gd name="T5" fmla="*/ 140 h 344"/>
                  <a:gd name="T6" fmla="*/ 65 w 136"/>
                  <a:gd name="T7" fmla="*/ 207 h 344"/>
                  <a:gd name="T8" fmla="*/ 65 w 136"/>
                  <a:gd name="T9" fmla="*/ 53 h 344"/>
                  <a:gd name="T10" fmla="*/ 0 w 136"/>
                  <a:gd name="T11" fmla="*/ 53 h 344"/>
                  <a:gd name="T12" fmla="*/ 0 60000 65536"/>
                  <a:gd name="T13" fmla="*/ 0 60000 65536"/>
                  <a:gd name="T14" fmla="*/ 0 60000 65536"/>
                  <a:gd name="T15" fmla="*/ 0 60000 65536"/>
                  <a:gd name="T16" fmla="*/ 0 60000 65536"/>
                  <a:gd name="T17" fmla="*/ 0 60000 65536"/>
                  <a:gd name="T18" fmla="*/ 0 w 136"/>
                  <a:gd name="T19" fmla="*/ 0 h 344"/>
                  <a:gd name="T20" fmla="*/ 136 w 136"/>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136" h="344">
                    <a:moveTo>
                      <a:pt x="24" y="0"/>
                    </a:moveTo>
                    <a:lnTo>
                      <a:pt x="136" y="0"/>
                    </a:lnTo>
                    <a:lnTo>
                      <a:pt x="136" y="232"/>
                    </a:lnTo>
                    <a:lnTo>
                      <a:pt x="106" y="344"/>
                    </a:lnTo>
                    <a:lnTo>
                      <a:pt x="106" y="88"/>
                    </a:lnTo>
                    <a:lnTo>
                      <a:pt x="0" y="88"/>
                    </a:lnTo>
                  </a:path>
                </a:pathLst>
              </a:custGeom>
              <a:solidFill>
                <a:schemeClr val="accent2"/>
              </a:solidFill>
              <a:ln w="3175">
                <a:solidFill>
                  <a:schemeClr val="tx1"/>
                </a:solidFill>
                <a:round/>
                <a:headEnd/>
                <a:tailEnd/>
              </a:ln>
            </p:spPr>
            <p:txBody>
              <a:bodyPr wrap="none" anchor="ctr"/>
              <a:lstStyle/>
              <a:p>
                <a:pPr algn="r" eaLnBrk="0" hangingPunct="0"/>
                <a:endParaRPr lang="en-US" sz="4400" b="1" dirty="0">
                  <a:solidFill>
                    <a:srgbClr val="0000FF"/>
                  </a:solidFill>
                  <a:latin typeface="Arial" panose="020B0604020202020204" pitchFamily="34" charset="0"/>
                </a:endParaRPr>
              </a:p>
            </p:txBody>
          </p:sp>
        </p:grpSp>
      </p:grpSp>
      <p:sp>
        <p:nvSpPr>
          <p:cNvPr id="26027" name="Rectangle 477"/>
          <p:cNvSpPr>
            <a:spLocks noChangeArrowheads="1"/>
          </p:cNvSpPr>
          <p:nvPr/>
        </p:nvSpPr>
        <p:spPr bwMode="auto">
          <a:xfrm>
            <a:off x="6192838" y="4106863"/>
            <a:ext cx="1160462" cy="1757362"/>
          </a:xfrm>
          <a:prstGeom prst="rect">
            <a:avLst/>
          </a:prstGeom>
          <a:solidFill>
            <a:schemeClr val="accent1">
              <a:alpha val="50195"/>
            </a:schemeClr>
          </a:solidFill>
          <a:ln w="9525">
            <a:solidFill>
              <a:schemeClr val="tx1"/>
            </a:solidFill>
            <a:miter lim="800000"/>
            <a:headEnd/>
            <a:tailEnd/>
          </a:ln>
        </p:spPr>
        <p:txBody>
          <a:bodyPr wrap="none" anchor="ctr"/>
          <a:lstStyle/>
          <a:p>
            <a:pPr algn="r" eaLnBrk="0" hangingPunct="0"/>
            <a:endParaRPr lang="en-US" sz="4400" b="1" dirty="0">
              <a:solidFill>
                <a:srgbClr val="0000FF"/>
              </a:solidFill>
              <a:latin typeface="Arial" panose="020B0604020202020204" pitchFamily="34" charset="0"/>
            </a:endParaRPr>
          </a:p>
        </p:txBody>
      </p:sp>
      <p:grpSp>
        <p:nvGrpSpPr>
          <p:cNvPr id="564533" name="Group 98"/>
          <p:cNvGrpSpPr>
            <a:grpSpLocks/>
          </p:cNvGrpSpPr>
          <p:nvPr/>
        </p:nvGrpSpPr>
        <p:grpSpPr bwMode="auto">
          <a:xfrm>
            <a:off x="4610099" y="2996573"/>
            <a:ext cx="195263" cy="278440"/>
            <a:chOff x="4300" y="2246"/>
            <a:chExt cx="400" cy="571"/>
          </a:xfrm>
        </p:grpSpPr>
        <p:sp>
          <p:nvSpPr>
            <p:cNvPr id="429" name="Oval 99"/>
            <p:cNvSpPr>
              <a:spLocks noChangeArrowheads="1"/>
            </p:cNvSpPr>
            <p:nvPr/>
          </p:nvSpPr>
          <p:spPr bwMode="auto">
            <a:xfrm>
              <a:off x="4300" y="2246"/>
              <a:ext cx="400" cy="414"/>
            </a:xfrm>
            <a:prstGeom prst="ellipse">
              <a:avLst/>
            </a:prstGeom>
            <a:solidFill>
              <a:schemeClr val="tx2"/>
            </a:solidFill>
            <a:ln w="12700">
              <a:solidFill>
                <a:schemeClr val="tx2"/>
              </a:solidFill>
              <a:round/>
              <a:headEnd/>
              <a:tailEnd/>
            </a:ln>
          </p:spPr>
          <p:txBody>
            <a:bodyPr wrap="none" anchor="ctr"/>
            <a:lstStyle/>
            <a:p>
              <a:endParaRPr lang="en-US" dirty="0">
                <a:latin typeface="Arial" panose="020B0604020202020204" pitchFamily="34" charset="0"/>
              </a:endParaRPr>
            </a:p>
          </p:txBody>
        </p:sp>
        <p:sp>
          <p:nvSpPr>
            <p:cNvPr id="430" name="Oval 100"/>
            <p:cNvSpPr>
              <a:spLocks noChangeArrowheads="1"/>
            </p:cNvSpPr>
            <p:nvPr/>
          </p:nvSpPr>
          <p:spPr bwMode="auto">
            <a:xfrm>
              <a:off x="4358" y="2302"/>
              <a:ext cx="280" cy="325"/>
            </a:xfrm>
            <a:prstGeom prst="ellipse">
              <a:avLst/>
            </a:prstGeom>
            <a:solidFill>
              <a:schemeClr val="bg1"/>
            </a:solidFill>
            <a:ln w="12700">
              <a:solidFill>
                <a:schemeClr val="tx2"/>
              </a:solidFill>
              <a:round/>
              <a:headEnd/>
              <a:tailEnd/>
            </a:ln>
          </p:spPr>
          <p:txBody>
            <a:bodyPr wrap="none" anchor="ctr"/>
            <a:lstStyle/>
            <a:p>
              <a:endParaRPr lang="en-US" dirty="0">
                <a:latin typeface="Arial" panose="020B0604020202020204" pitchFamily="34" charset="0"/>
              </a:endParaRPr>
            </a:p>
          </p:txBody>
        </p:sp>
        <p:sp>
          <p:nvSpPr>
            <p:cNvPr id="431" name="Oval 101"/>
            <p:cNvSpPr>
              <a:spLocks noChangeArrowheads="1"/>
            </p:cNvSpPr>
            <p:nvPr/>
          </p:nvSpPr>
          <p:spPr bwMode="auto">
            <a:xfrm>
              <a:off x="4303" y="2413"/>
              <a:ext cx="397" cy="404"/>
            </a:xfrm>
            <a:prstGeom prst="ellipse">
              <a:avLst/>
            </a:prstGeom>
            <a:solidFill>
              <a:schemeClr val="tx2"/>
            </a:solidFill>
            <a:ln w="12700">
              <a:solidFill>
                <a:schemeClr val="tx2"/>
              </a:solidFill>
              <a:round/>
              <a:headEnd/>
              <a:tailEnd/>
            </a:ln>
          </p:spPr>
          <p:txBody>
            <a:bodyPr wrap="none" anchor="ctr"/>
            <a:lstStyle/>
            <a:p>
              <a:endParaRPr lang="en-US" dirty="0">
                <a:latin typeface="Arial" panose="020B0604020202020204" pitchFamily="34" charset="0"/>
              </a:endParaRPr>
            </a:p>
          </p:txBody>
        </p:sp>
        <p:sp>
          <p:nvSpPr>
            <p:cNvPr id="432" name="Oval 102"/>
            <p:cNvSpPr>
              <a:spLocks noChangeArrowheads="1"/>
            </p:cNvSpPr>
            <p:nvPr/>
          </p:nvSpPr>
          <p:spPr bwMode="auto">
            <a:xfrm>
              <a:off x="4428" y="2496"/>
              <a:ext cx="143" cy="139"/>
            </a:xfrm>
            <a:prstGeom prst="ellipse">
              <a:avLst/>
            </a:prstGeom>
            <a:solidFill>
              <a:schemeClr val="bg1"/>
            </a:solidFill>
            <a:ln w="12700">
              <a:solidFill>
                <a:schemeClr val="tx2"/>
              </a:solidFill>
              <a:round/>
              <a:headEnd/>
              <a:tailEnd/>
            </a:ln>
          </p:spPr>
          <p:txBody>
            <a:bodyPr wrap="none" anchor="ctr"/>
            <a:lstStyle/>
            <a:p>
              <a:endParaRPr lang="en-US" dirty="0">
                <a:latin typeface="Arial" panose="020B0604020202020204" pitchFamily="34" charset="0"/>
              </a:endParaRPr>
            </a:p>
          </p:txBody>
        </p:sp>
        <p:sp>
          <p:nvSpPr>
            <p:cNvPr id="433" name="AutoShape 103"/>
            <p:cNvSpPr>
              <a:spLocks noChangeArrowheads="1"/>
            </p:cNvSpPr>
            <p:nvPr/>
          </p:nvSpPr>
          <p:spPr bwMode="auto">
            <a:xfrm flipV="1">
              <a:off x="4457" y="2611"/>
              <a:ext cx="96" cy="121"/>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463 h 21600"/>
                <a:gd name="T14" fmla="*/ 17100 w 21600"/>
                <a:gd name="T15" fmla="*/ 17137 h 21600"/>
              </a:gdLst>
              <a:ahLst/>
              <a:cxnLst>
                <a:cxn ang="T8">
                  <a:pos x="T0" y="T1"/>
                </a:cxn>
                <a:cxn ang="T9">
                  <a:pos x="T2" y="T3"/>
                </a:cxn>
                <a:cxn ang="T10">
                  <a:pos x="T4" y="T5"/>
                </a:cxn>
                <a:cxn ang="T11">
                  <a:pos x="T6" y="T7"/>
                </a:cxn>
              </a:cxnLst>
              <a:rect l="T12" t="T13" r="T14" b="T15"/>
              <a:pathLst>
                <a:path w="21600" h="21600">
                  <a:moveTo>
                    <a:pt x="0" y="0"/>
                  </a:moveTo>
                  <a:lnTo>
                    <a:pt x="5399" y="21600"/>
                  </a:lnTo>
                  <a:lnTo>
                    <a:pt x="16201" y="21600"/>
                  </a:lnTo>
                  <a:lnTo>
                    <a:pt x="21600" y="0"/>
                  </a:lnTo>
                  <a:close/>
                </a:path>
              </a:pathLst>
            </a:custGeom>
            <a:solidFill>
              <a:schemeClr val="bg1"/>
            </a:solidFill>
            <a:ln w="12700">
              <a:solidFill>
                <a:schemeClr val="bg1"/>
              </a:solidFill>
              <a:miter lim="800000"/>
              <a:headEnd/>
              <a:tailEnd/>
            </a:ln>
          </p:spPr>
          <p:txBody>
            <a:bodyPr wrap="none" anchor="ctr"/>
            <a:lstStyle/>
            <a:p>
              <a:endParaRPr lang="en-US" dirty="0">
                <a:latin typeface="Arial" panose="020B0604020202020204" pitchFamily="34" charset="0"/>
              </a:endParaRPr>
            </a:p>
          </p:txBody>
        </p:sp>
      </p:grpSp>
      <p:grpSp>
        <p:nvGrpSpPr>
          <p:cNvPr id="564534" name="Group 98"/>
          <p:cNvGrpSpPr>
            <a:grpSpLocks/>
          </p:cNvGrpSpPr>
          <p:nvPr/>
        </p:nvGrpSpPr>
        <p:grpSpPr bwMode="auto">
          <a:xfrm>
            <a:off x="2476499" y="2983873"/>
            <a:ext cx="195263" cy="278440"/>
            <a:chOff x="4300" y="2246"/>
            <a:chExt cx="400" cy="571"/>
          </a:xfrm>
        </p:grpSpPr>
        <p:sp>
          <p:nvSpPr>
            <p:cNvPr id="435" name="Oval 99"/>
            <p:cNvSpPr>
              <a:spLocks noChangeArrowheads="1"/>
            </p:cNvSpPr>
            <p:nvPr/>
          </p:nvSpPr>
          <p:spPr bwMode="auto">
            <a:xfrm>
              <a:off x="4300" y="2246"/>
              <a:ext cx="400" cy="414"/>
            </a:xfrm>
            <a:prstGeom prst="ellipse">
              <a:avLst/>
            </a:prstGeom>
            <a:solidFill>
              <a:schemeClr val="tx2"/>
            </a:solidFill>
            <a:ln w="12700">
              <a:solidFill>
                <a:schemeClr val="tx2"/>
              </a:solidFill>
              <a:round/>
              <a:headEnd/>
              <a:tailEnd/>
            </a:ln>
          </p:spPr>
          <p:txBody>
            <a:bodyPr wrap="none" anchor="ctr"/>
            <a:lstStyle/>
            <a:p>
              <a:endParaRPr lang="en-US" dirty="0">
                <a:latin typeface="Arial" panose="020B0604020202020204" pitchFamily="34" charset="0"/>
              </a:endParaRPr>
            </a:p>
          </p:txBody>
        </p:sp>
        <p:sp>
          <p:nvSpPr>
            <p:cNvPr id="436" name="Oval 100"/>
            <p:cNvSpPr>
              <a:spLocks noChangeArrowheads="1"/>
            </p:cNvSpPr>
            <p:nvPr/>
          </p:nvSpPr>
          <p:spPr bwMode="auto">
            <a:xfrm>
              <a:off x="4358" y="2302"/>
              <a:ext cx="280" cy="325"/>
            </a:xfrm>
            <a:prstGeom prst="ellipse">
              <a:avLst/>
            </a:prstGeom>
            <a:solidFill>
              <a:schemeClr val="bg1"/>
            </a:solidFill>
            <a:ln w="12700">
              <a:solidFill>
                <a:schemeClr val="tx2"/>
              </a:solidFill>
              <a:round/>
              <a:headEnd/>
              <a:tailEnd/>
            </a:ln>
          </p:spPr>
          <p:txBody>
            <a:bodyPr wrap="none" anchor="ctr"/>
            <a:lstStyle/>
            <a:p>
              <a:endParaRPr lang="en-US" dirty="0">
                <a:latin typeface="Arial" panose="020B0604020202020204" pitchFamily="34" charset="0"/>
              </a:endParaRPr>
            </a:p>
          </p:txBody>
        </p:sp>
        <p:sp>
          <p:nvSpPr>
            <p:cNvPr id="437" name="Oval 101"/>
            <p:cNvSpPr>
              <a:spLocks noChangeArrowheads="1"/>
            </p:cNvSpPr>
            <p:nvPr/>
          </p:nvSpPr>
          <p:spPr bwMode="auto">
            <a:xfrm>
              <a:off x="4303" y="2413"/>
              <a:ext cx="397" cy="404"/>
            </a:xfrm>
            <a:prstGeom prst="ellipse">
              <a:avLst/>
            </a:prstGeom>
            <a:solidFill>
              <a:schemeClr val="tx2"/>
            </a:solidFill>
            <a:ln w="12700">
              <a:solidFill>
                <a:schemeClr val="tx2"/>
              </a:solidFill>
              <a:round/>
              <a:headEnd/>
              <a:tailEnd/>
            </a:ln>
          </p:spPr>
          <p:txBody>
            <a:bodyPr wrap="none" anchor="ctr"/>
            <a:lstStyle/>
            <a:p>
              <a:endParaRPr lang="en-US" dirty="0">
                <a:latin typeface="Arial" panose="020B0604020202020204" pitchFamily="34" charset="0"/>
              </a:endParaRPr>
            </a:p>
          </p:txBody>
        </p:sp>
        <p:sp>
          <p:nvSpPr>
            <p:cNvPr id="438" name="Oval 102"/>
            <p:cNvSpPr>
              <a:spLocks noChangeArrowheads="1"/>
            </p:cNvSpPr>
            <p:nvPr/>
          </p:nvSpPr>
          <p:spPr bwMode="auto">
            <a:xfrm>
              <a:off x="4428" y="2496"/>
              <a:ext cx="143" cy="139"/>
            </a:xfrm>
            <a:prstGeom prst="ellipse">
              <a:avLst/>
            </a:prstGeom>
            <a:solidFill>
              <a:schemeClr val="bg1"/>
            </a:solidFill>
            <a:ln w="12700">
              <a:solidFill>
                <a:schemeClr val="tx2"/>
              </a:solidFill>
              <a:round/>
              <a:headEnd/>
              <a:tailEnd/>
            </a:ln>
          </p:spPr>
          <p:txBody>
            <a:bodyPr wrap="none" anchor="ctr"/>
            <a:lstStyle/>
            <a:p>
              <a:endParaRPr lang="en-US" dirty="0">
                <a:latin typeface="Arial" panose="020B0604020202020204" pitchFamily="34" charset="0"/>
              </a:endParaRPr>
            </a:p>
          </p:txBody>
        </p:sp>
        <p:sp>
          <p:nvSpPr>
            <p:cNvPr id="439" name="AutoShape 103"/>
            <p:cNvSpPr>
              <a:spLocks noChangeArrowheads="1"/>
            </p:cNvSpPr>
            <p:nvPr/>
          </p:nvSpPr>
          <p:spPr bwMode="auto">
            <a:xfrm flipV="1">
              <a:off x="4457" y="2611"/>
              <a:ext cx="96" cy="121"/>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463 h 21600"/>
                <a:gd name="T14" fmla="*/ 17100 w 21600"/>
                <a:gd name="T15" fmla="*/ 17137 h 21600"/>
              </a:gdLst>
              <a:ahLst/>
              <a:cxnLst>
                <a:cxn ang="T8">
                  <a:pos x="T0" y="T1"/>
                </a:cxn>
                <a:cxn ang="T9">
                  <a:pos x="T2" y="T3"/>
                </a:cxn>
                <a:cxn ang="T10">
                  <a:pos x="T4" y="T5"/>
                </a:cxn>
                <a:cxn ang="T11">
                  <a:pos x="T6" y="T7"/>
                </a:cxn>
              </a:cxnLst>
              <a:rect l="T12" t="T13" r="T14" b="T15"/>
              <a:pathLst>
                <a:path w="21600" h="21600">
                  <a:moveTo>
                    <a:pt x="0" y="0"/>
                  </a:moveTo>
                  <a:lnTo>
                    <a:pt x="5399" y="21600"/>
                  </a:lnTo>
                  <a:lnTo>
                    <a:pt x="16201" y="21600"/>
                  </a:lnTo>
                  <a:lnTo>
                    <a:pt x="21600" y="0"/>
                  </a:lnTo>
                  <a:close/>
                </a:path>
              </a:pathLst>
            </a:custGeom>
            <a:solidFill>
              <a:schemeClr val="bg1"/>
            </a:solidFill>
            <a:ln w="12700">
              <a:solidFill>
                <a:schemeClr val="bg1"/>
              </a:solidFill>
              <a:miter lim="800000"/>
              <a:headEnd/>
              <a:tailEnd/>
            </a:ln>
          </p:spPr>
          <p:txBody>
            <a:bodyPr wrap="none" anchor="ctr"/>
            <a:lstStyle/>
            <a:p>
              <a:endParaRPr lang="en-US" dirty="0">
                <a:latin typeface="Arial" panose="020B0604020202020204" pitchFamily="34" charset="0"/>
              </a:endParaRPr>
            </a:p>
          </p:txBody>
        </p:sp>
      </p:grpSp>
      <p:grpSp>
        <p:nvGrpSpPr>
          <p:cNvPr id="564535" name="Group 98"/>
          <p:cNvGrpSpPr>
            <a:grpSpLocks/>
          </p:cNvGrpSpPr>
          <p:nvPr/>
        </p:nvGrpSpPr>
        <p:grpSpPr bwMode="auto">
          <a:xfrm>
            <a:off x="2692399" y="3352173"/>
            <a:ext cx="195263" cy="278440"/>
            <a:chOff x="4300" y="2246"/>
            <a:chExt cx="400" cy="571"/>
          </a:xfrm>
        </p:grpSpPr>
        <p:sp>
          <p:nvSpPr>
            <p:cNvPr id="441" name="Oval 99"/>
            <p:cNvSpPr>
              <a:spLocks noChangeArrowheads="1"/>
            </p:cNvSpPr>
            <p:nvPr/>
          </p:nvSpPr>
          <p:spPr bwMode="auto">
            <a:xfrm>
              <a:off x="4300" y="2246"/>
              <a:ext cx="400" cy="414"/>
            </a:xfrm>
            <a:prstGeom prst="ellipse">
              <a:avLst/>
            </a:prstGeom>
            <a:solidFill>
              <a:schemeClr val="tx2"/>
            </a:solidFill>
            <a:ln w="12700">
              <a:solidFill>
                <a:schemeClr val="tx2"/>
              </a:solidFill>
              <a:round/>
              <a:headEnd/>
              <a:tailEnd/>
            </a:ln>
          </p:spPr>
          <p:txBody>
            <a:bodyPr wrap="none" anchor="ctr"/>
            <a:lstStyle/>
            <a:p>
              <a:endParaRPr lang="en-US" dirty="0">
                <a:latin typeface="Arial" panose="020B0604020202020204" pitchFamily="34" charset="0"/>
              </a:endParaRPr>
            </a:p>
          </p:txBody>
        </p:sp>
        <p:sp>
          <p:nvSpPr>
            <p:cNvPr id="442" name="Oval 100"/>
            <p:cNvSpPr>
              <a:spLocks noChangeArrowheads="1"/>
            </p:cNvSpPr>
            <p:nvPr/>
          </p:nvSpPr>
          <p:spPr bwMode="auto">
            <a:xfrm>
              <a:off x="4358" y="2302"/>
              <a:ext cx="280" cy="325"/>
            </a:xfrm>
            <a:prstGeom prst="ellipse">
              <a:avLst/>
            </a:prstGeom>
            <a:solidFill>
              <a:schemeClr val="bg1"/>
            </a:solidFill>
            <a:ln w="12700">
              <a:solidFill>
                <a:schemeClr val="tx2"/>
              </a:solidFill>
              <a:round/>
              <a:headEnd/>
              <a:tailEnd/>
            </a:ln>
          </p:spPr>
          <p:txBody>
            <a:bodyPr wrap="none" anchor="ctr"/>
            <a:lstStyle/>
            <a:p>
              <a:endParaRPr lang="en-US" dirty="0">
                <a:latin typeface="Arial" panose="020B0604020202020204" pitchFamily="34" charset="0"/>
              </a:endParaRPr>
            </a:p>
          </p:txBody>
        </p:sp>
        <p:sp>
          <p:nvSpPr>
            <p:cNvPr id="443" name="Oval 101"/>
            <p:cNvSpPr>
              <a:spLocks noChangeArrowheads="1"/>
            </p:cNvSpPr>
            <p:nvPr/>
          </p:nvSpPr>
          <p:spPr bwMode="auto">
            <a:xfrm>
              <a:off x="4303" y="2413"/>
              <a:ext cx="397" cy="404"/>
            </a:xfrm>
            <a:prstGeom prst="ellipse">
              <a:avLst/>
            </a:prstGeom>
            <a:solidFill>
              <a:schemeClr val="tx2"/>
            </a:solidFill>
            <a:ln w="12700">
              <a:solidFill>
                <a:schemeClr val="tx2"/>
              </a:solidFill>
              <a:round/>
              <a:headEnd/>
              <a:tailEnd/>
            </a:ln>
          </p:spPr>
          <p:txBody>
            <a:bodyPr wrap="none" anchor="ctr"/>
            <a:lstStyle/>
            <a:p>
              <a:endParaRPr lang="en-US" dirty="0">
                <a:latin typeface="Arial" panose="020B0604020202020204" pitchFamily="34" charset="0"/>
              </a:endParaRPr>
            </a:p>
          </p:txBody>
        </p:sp>
        <p:sp>
          <p:nvSpPr>
            <p:cNvPr id="444" name="Oval 102"/>
            <p:cNvSpPr>
              <a:spLocks noChangeArrowheads="1"/>
            </p:cNvSpPr>
            <p:nvPr/>
          </p:nvSpPr>
          <p:spPr bwMode="auto">
            <a:xfrm>
              <a:off x="4428" y="2496"/>
              <a:ext cx="143" cy="139"/>
            </a:xfrm>
            <a:prstGeom prst="ellipse">
              <a:avLst/>
            </a:prstGeom>
            <a:solidFill>
              <a:schemeClr val="bg1"/>
            </a:solidFill>
            <a:ln w="12700">
              <a:solidFill>
                <a:schemeClr val="tx2"/>
              </a:solidFill>
              <a:round/>
              <a:headEnd/>
              <a:tailEnd/>
            </a:ln>
          </p:spPr>
          <p:txBody>
            <a:bodyPr wrap="none" anchor="ctr"/>
            <a:lstStyle/>
            <a:p>
              <a:endParaRPr lang="en-US" dirty="0">
                <a:latin typeface="Arial" panose="020B0604020202020204" pitchFamily="34" charset="0"/>
              </a:endParaRPr>
            </a:p>
          </p:txBody>
        </p:sp>
        <p:sp>
          <p:nvSpPr>
            <p:cNvPr id="445" name="AutoShape 103"/>
            <p:cNvSpPr>
              <a:spLocks noChangeArrowheads="1"/>
            </p:cNvSpPr>
            <p:nvPr/>
          </p:nvSpPr>
          <p:spPr bwMode="auto">
            <a:xfrm flipV="1">
              <a:off x="4457" y="2611"/>
              <a:ext cx="96" cy="121"/>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463 h 21600"/>
                <a:gd name="T14" fmla="*/ 17100 w 21600"/>
                <a:gd name="T15" fmla="*/ 17137 h 21600"/>
              </a:gdLst>
              <a:ahLst/>
              <a:cxnLst>
                <a:cxn ang="T8">
                  <a:pos x="T0" y="T1"/>
                </a:cxn>
                <a:cxn ang="T9">
                  <a:pos x="T2" y="T3"/>
                </a:cxn>
                <a:cxn ang="T10">
                  <a:pos x="T4" y="T5"/>
                </a:cxn>
                <a:cxn ang="T11">
                  <a:pos x="T6" y="T7"/>
                </a:cxn>
              </a:cxnLst>
              <a:rect l="T12" t="T13" r="T14" b="T15"/>
              <a:pathLst>
                <a:path w="21600" h="21600">
                  <a:moveTo>
                    <a:pt x="0" y="0"/>
                  </a:moveTo>
                  <a:lnTo>
                    <a:pt x="5399" y="21600"/>
                  </a:lnTo>
                  <a:lnTo>
                    <a:pt x="16201" y="21600"/>
                  </a:lnTo>
                  <a:lnTo>
                    <a:pt x="21600" y="0"/>
                  </a:lnTo>
                  <a:close/>
                </a:path>
              </a:pathLst>
            </a:custGeom>
            <a:solidFill>
              <a:schemeClr val="bg1"/>
            </a:solidFill>
            <a:ln w="12700">
              <a:solidFill>
                <a:schemeClr val="bg1"/>
              </a:solidFill>
              <a:miter lim="800000"/>
              <a:headEnd/>
              <a:tailEnd/>
            </a:ln>
          </p:spPr>
          <p:txBody>
            <a:bodyPr wrap="none" anchor="ctr"/>
            <a:lstStyle/>
            <a:p>
              <a:endParaRPr lang="en-US" dirty="0">
                <a:latin typeface="Arial" panose="020B0604020202020204" pitchFamily="34" charset="0"/>
              </a:endParaRPr>
            </a:p>
          </p:txBody>
        </p:sp>
      </p:grpSp>
      <p:grpSp>
        <p:nvGrpSpPr>
          <p:cNvPr id="564536" name="Group 98"/>
          <p:cNvGrpSpPr>
            <a:grpSpLocks/>
          </p:cNvGrpSpPr>
          <p:nvPr/>
        </p:nvGrpSpPr>
        <p:grpSpPr bwMode="auto">
          <a:xfrm>
            <a:off x="3251199" y="3085473"/>
            <a:ext cx="195263" cy="278440"/>
            <a:chOff x="4300" y="2246"/>
            <a:chExt cx="400" cy="571"/>
          </a:xfrm>
        </p:grpSpPr>
        <p:sp>
          <p:nvSpPr>
            <p:cNvPr id="447" name="Oval 99"/>
            <p:cNvSpPr>
              <a:spLocks noChangeArrowheads="1"/>
            </p:cNvSpPr>
            <p:nvPr/>
          </p:nvSpPr>
          <p:spPr bwMode="auto">
            <a:xfrm>
              <a:off x="4300" y="2246"/>
              <a:ext cx="400" cy="414"/>
            </a:xfrm>
            <a:prstGeom prst="ellipse">
              <a:avLst/>
            </a:prstGeom>
            <a:solidFill>
              <a:schemeClr val="tx2"/>
            </a:solidFill>
            <a:ln w="12700">
              <a:solidFill>
                <a:schemeClr val="tx2"/>
              </a:solidFill>
              <a:round/>
              <a:headEnd/>
              <a:tailEnd/>
            </a:ln>
          </p:spPr>
          <p:txBody>
            <a:bodyPr wrap="none" anchor="ctr"/>
            <a:lstStyle/>
            <a:p>
              <a:endParaRPr lang="en-US" dirty="0">
                <a:latin typeface="Arial" panose="020B0604020202020204" pitchFamily="34" charset="0"/>
              </a:endParaRPr>
            </a:p>
          </p:txBody>
        </p:sp>
        <p:sp>
          <p:nvSpPr>
            <p:cNvPr id="448" name="Oval 100"/>
            <p:cNvSpPr>
              <a:spLocks noChangeArrowheads="1"/>
            </p:cNvSpPr>
            <p:nvPr/>
          </p:nvSpPr>
          <p:spPr bwMode="auto">
            <a:xfrm>
              <a:off x="4358" y="2302"/>
              <a:ext cx="280" cy="325"/>
            </a:xfrm>
            <a:prstGeom prst="ellipse">
              <a:avLst/>
            </a:prstGeom>
            <a:solidFill>
              <a:schemeClr val="bg1"/>
            </a:solidFill>
            <a:ln w="12700">
              <a:solidFill>
                <a:schemeClr val="tx2"/>
              </a:solidFill>
              <a:round/>
              <a:headEnd/>
              <a:tailEnd/>
            </a:ln>
          </p:spPr>
          <p:txBody>
            <a:bodyPr wrap="none" anchor="ctr"/>
            <a:lstStyle/>
            <a:p>
              <a:endParaRPr lang="en-US" dirty="0">
                <a:latin typeface="Arial" panose="020B0604020202020204" pitchFamily="34" charset="0"/>
              </a:endParaRPr>
            </a:p>
          </p:txBody>
        </p:sp>
        <p:sp>
          <p:nvSpPr>
            <p:cNvPr id="449" name="Oval 101"/>
            <p:cNvSpPr>
              <a:spLocks noChangeArrowheads="1"/>
            </p:cNvSpPr>
            <p:nvPr/>
          </p:nvSpPr>
          <p:spPr bwMode="auto">
            <a:xfrm>
              <a:off x="4303" y="2413"/>
              <a:ext cx="397" cy="404"/>
            </a:xfrm>
            <a:prstGeom prst="ellipse">
              <a:avLst/>
            </a:prstGeom>
            <a:solidFill>
              <a:schemeClr val="tx2"/>
            </a:solidFill>
            <a:ln w="12700">
              <a:solidFill>
                <a:schemeClr val="tx2"/>
              </a:solidFill>
              <a:round/>
              <a:headEnd/>
              <a:tailEnd/>
            </a:ln>
          </p:spPr>
          <p:txBody>
            <a:bodyPr wrap="none" anchor="ctr"/>
            <a:lstStyle/>
            <a:p>
              <a:endParaRPr lang="en-US" dirty="0">
                <a:latin typeface="Arial" panose="020B0604020202020204" pitchFamily="34" charset="0"/>
              </a:endParaRPr>
            </a:p>
          </p:txBody>
        </p:sp>
        <p:sp>
          <p:nvSpPr>
            <p:cNvPr id="450" name="Oval 102"/>
            <p:cNvSpPr>
              <a:spLocks noChangeArrowheads="1"/>
            </p:cNvSpPr>
            <p:nvPr/>
          </p:nvSpPr>
          <p:spPr bwMode="auto">
            <a:xfrm>
              <a:off x="4428" y="2496"/>
              <a:ext cx="143" cy="139"/>
            </a:xfrm>
            <a:prstGeom prst="ellipse">
              <a:avLst/>
            </a:prstGeom>
            <a:solidFill>
              <a:schemeClr val="bg1"/>
            </a:solidFill>
            <a:ln w="12700">
              <a:solidFill>
                <a:schemeClr val="tx2"/>
              </a:solidFill>
              <a:round/>
              <a:headEnd/>
              <a:tailEnd/>
            </a:ln>
          </p:spPr>
          <p:txBody>
            <a:bodyPr wrap="none" anchor="ctr"/>
            <a:lstStyle/>
            <a:p>
              <a:endParaRPr lang="en-US" dirty="0">
                <a:latin typeface="Arial" panose="020B0604020202020204" pitchFamily="34" charset="0"/>
              </a:endParaRPr>
            </a:p>
          </p:txBody>
        </p:sp>
        <p:sp>
          <p:nvSpPr>
            <p:cNvPr id="451" name="AutoShape 103"/>
            <p:cNvSpPr>
              <a:spLocks noChangeArrowheads="1"/>
            </p:cNvSpPr>
            <p:nvPr/>
          </p:nvSpPr>
          <p:spPr bwMode="auto">
            <a:xfrm flipV="1">
              <a:off x="4457" y="2611"/>
              <a:ext cx="96" cy="121"/>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463 h 21600"/>
                <a:gd name="T14" fmla="*/ 17100 w 21600"/>
                <a:gd name="T15" fmla="*/ 17137 h 21600"/>
              </a:gdLst>
              <a:ahLst/>
              <a:cxnLst>
                <a:cxn ang="T8">
                  <a:pos x="T0" y="T1"/>
                </a:cxn>
                <a:cxn ang="T9">
                  <a:pos x="T2" y="T3"/>
                </a:cxn>
                <a:cxn ang="T10">
                  <a:pos x="T4" y="T5"/>
                </a:cxn>
                <a:cxn ang="T11">
                  <a:pos x="T6" y="T7"/>
                </a:cxn>
              </a:cxnLst>
              <a:rect l="T12" t="T13" r="T14" b="T15"/>
              <a:pathLst>
                <a:path w="21600" h="21600">
                  <a:moveTo>
                    <a:pt x="0" y="0"/>
                  </a:moveTo>
                  <a:lnTo>
                    <a:pt x="5399" y="21600"/>
                  </a:lnTo>
                  <a:lnTo>
                    <a:pt x="16201" y="21600"/>
                  </a:lnTo>
                  <a:lnTo>
                    <a:pt x="21600" y="0"/>
                  </a:lnTo>
                  <a:close/>
                </a:path>
              </a:pathLst>
            </a:custGeom>
            <a:solidFill>
              <a:schemeClr val="bg1"/>
            </a:solidFill>
            <a:ln w="12700">
              <a:solidFill>
                <a:schemeClr val="bg1"/>
              </a:solidFill>
              <a:miter lim="800000"/>
              <a:headEnd/>
              <a:tailEnd/>
            </a:ln>
          </p:spPr>
          <p:txBody>
            <a:bodyPr wrap="none" anchor="ctr"/>
            <a:lstStyle/>
            <a:p>
              <a:endParaRPr lang="en-US" dirty="0">
                <a:latin typeface="Arial" panose="020B0604020202020204" pitchFamily="34" charset="0"/>
              </a:endParaRPr>
            </a:p>
          </p:txBody>
        </p:sp>
      </p:grpSp>
      <p:grpSp>
        <p:nvGrpSpPr>
          <p:cNvPr id="564537" name="Group 98"/>
          <p:cNvGrpSpPr>
            <a:grpSpLocks/>
          </p:cNvGrpSpPr>
          <p:nvPr/>
        </p:nvGrpSpPr>
        <p:grpSpPr bwMode="auto">
          <a:xfrm>
            <a:off x="4444999" y="3428373"/>
            <a:ext cx="195263" cy="278440"/>
            <a:chOff x="4300" y="2246"/>
            <a:chExt cx="400" cy="571"/>
          </a:xfrm>
        </p:grpSpPr>
        <p:sp>
          <p:nvSpPr>
            <p:cNvPr id="453" name="Oval 99"/>
            <p:cNvSpPr>
              <a:spLocks noChangeArrowheads="1"/>
            </p:cNvSpPr>
            <p:nvPr/>
          </p:nvSpPr>
          <p:spPr bwMode="auto">
            <a:xfrm>
              <a:off x="4300" y="2246"/>
              <a:ext cx="400" cy="414"/>
            </a:xfrm>
            <a:prstGeom prst="ellipse">
              <a:avLst/>
            </a:prstGeom>
            <a:solidFill>
              <a:schemeClr val="tx2"/>
            </a:solidFill>
            <a:ln w="12700">
              <a:solidFill>
                <a:schemeClr val="tx2"/>
              </a:solidFill>
              <a:round/>
              <a:headEnd/>
              <a:tailEnd/>
            </a:ln>
          </p:spPr>
          <p:txBody>
            <a:bodyPr wrap="none" anchor="ctr"/>
            <a:lstStyle/>
            <a:p>
              <a:endParaRPr lang="en-US" dirty="0">
                <a:latin typeface="Arial" panose="020B0604020202020204" pitchFamily="34" charset="0"/>
              </a:endParaRPr>
            </a:p>
          </p:txBody>
        </p:sp>
        <p:sp>
          <p:nvSpPr>
            <p:cNvPr id="454" name="Oval 100"/>
            <p:cNvSpPr>
              <a:spLocks noChangeArrowheads="1"/>
            </p:cNvSpPr>
            <p:nvPr/>
          </p:nvSpPr>
          <p:spPr bwMode="auto">
            <a:xfrm>
              <a:off x="4358" y="2302"/>
              <a:ext cx="280" cy="325"/>
            </a:xfrm>
            <a:prstGeom prst="ellipse">
              <a:avLst/>
            </a:prstGeom>
            <a:solidFill>
              <a:schemeClr val="bg1"/>
            </a:solidFill>
            <a:ln w="12700">
              <a:solidFill>
                <a:schemeClr val="tx2"/>
              </a:solidFill>
              <a:round/>
              <a:headEnd/>
              <a:tailEnd/>
            </a:ln>
          </p:spPr>
          <p:txBody>
            <a:bodyPr wrap="none" anchor="ctr"/>
            <a:lstStyle/>
            <a:p>
              <a:endParaRPr lang="en-US" dirty="0">
                <a:latin typeface="Arial" panose="020B0604020202020204" pitchFamily="34" charset="0"/>
              </a:endParaRPr>
            </a:p>
          </p:txBody>
        </p:sp>
        <p:sp>
          <p:nvSpPr>
            <p:cNvPr id="455" name="Oval 101"/>
            <p:cNvSpPr>
              <a:spLocks noChangeArrowheads="1"/>
            </p:cNvSpPr>
            <p:nvPr/>
          </p:nvSpPr>
          <p:spPr bwMode="auto">
            <a:xfrm>
              <a:off x="4303" y="2413"/>
              <a:ext cx="397" cy="404"/>
            </a:xfrm>
            <a:prstGeom prst="ellipse">
              <a:avLst/>
            </a:prstGeom>
            <a:solidFill>
              <a:schemeClr val="tx2"/>
            </a:solidFill>
            <a:ln w="12700">
              <a:solidFill>
                <a:schemeClr val="tx2"/>
              </a:solidFill>
              <a:round/>
              <a:headEnd/>
              <a:tailEnd/>
            </a:ln>
          </p:spPr>
          <p:txBody>
            <a:bodyPr wrap="none" anchor="ctr"/>
            <a:lstStyle/>
            <a:p>
              <a:endParaRPr lang="en-US" dirty="0">
                <a:latin typeface="Arial" panose="020B0604020202020204" pitchFamily="34" charset="0"/>
              </a:endParaRPr>
            </a:p>
          </p:txBody>
        </p:sp>
        <p:sp>
          <p:nvSpPr>
            <p:cNvPr id="456" name="Oval 102"/>
            <p:cNvSpPr>
              <a:spLocks noChangeArrowheads="1"/>
            </p:cNvSpPr>
            <p:nvPr/>
          </p:nvSpPr>
          <p:spPr bwMode="auto">
            <a:xfrm>
              <a:off x="4428" y="2496"/>
              <a:ext cx="143" cy="139"/>
            </a:xfrm>
            <a:prstGeom prst="ellipse">
              <a:avLst/>
            </a:prstGeom>
            <a:solidFill>
              <a:schemeClr val="bg1"/>
            </a:solidFill>
            <a:ln w="12700">
              <a:solidFill>
                <a:schemeClr val="tx2"/>
              </a:solidFill>
              <a:round/>
              <a:headEnd/>
              <a:tailEnd/>
            </a:ln>
          </p:spPr>
          <p:txBody>
            <a:bodyPr wrap="none" anchor="ctr"/>
            <a:lstStyle/>
            <a:p>
              <a:endParaRPr lang="en-US" dirty="0">
                <a:latin typeface="Arial" panose="020B0604020202020204" pitchFamily="34" charset="0"/>
              </a:endParaRPr>
            </a:p>
          </p:txBody>
        </p:sp>
        <p:sp>
          <p:nvSpPr>
            <p:cNvPr id="457" name="AutoShape 103"/>
            <p:cNvSpPr>
              <a:spLocks noChangeArrowheads="1"/>
            </p:cNvSpPr>
            <p:nvPr/>
          </p:nvSpPr>
          <p:spPr bwMode="auto">
            <a:xfrm flipV="1">
              <a:off x="4457" y="2611"/>
              <a:ext cx="96" cy="121"/>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463 h 21600"/>
                <a:gd name="T14" fmla="*/ 17100 w 21600"/>
                <a:gd name="T15" fmla="*/ 17137 h 21600"/>
              </a:gdLst>
              <a:ahLst/>
              <a:cxnLst>
                <a:cxn ang="T8">
                  <a:pos x="T0" y="T1"/>
                </a:cxn>
                <a:cxn ang="T9">
                  <a:pos x="T2" y="T3"/>
                </a:cxn>
                <a:cxn ang="T10">
                  <a:pos x="T4" y="T5"/>
                </a:cxn>
                <a:cxn ang="T11">
                  <a:pos x="T6" y="T7"/>
                </a:cxn>
              </a:cxnLst>
              <a:rect l="T12" t="T13" r="T14" b="T15"/>
              <a:pathLst>
                <a:path w="21600" h="21600">
                  <a:moveTo>
                    <a:pt x="0" y="0"/>
                  </a:moveTo>
                  <a:lnTo>
                    <a:pt x="5399" y="21600"/>
                  </a:lnTo>
                  <a:lnTo>
                    <a:pt x="16201" y="21600"/>
                  </a:lnTo>
                  <a:lnTo>
                    <a:pt x="21600" y="0"/>
                  </a:lnTo>
                  <a:close/>
                </a:path>
              </a:pathLst>
            </a:custGeom>
            <a:solidFill>
              <a:schemeClr val="bg1"/>
            </a:solidFill>
            <a:ln w="12700">
              <a:solidFill>
                <a:schemeClr val="bg1"/>
              </a:solidFill>
              <a:miter lim="800000"/>
              <a:headEnd/>
              <a:tailEnd/>
            </a:ln>
          </p:spPr>
          <p:txBody>
            <a:bodyPr wrap="none" anchor="ctr"/>
            <a:lstStyle/>
            <a:p>
              <a:endParaRPr lang="en-US" dirty="0">
                <a:latin typeface="Arial" panose="020B0604020202020204" pitchFamily="34" charset="0"/>
              </a:endParaRPr>
            </a:p>
          </p:txBody>
        </p:sp>
      </p:grpSp>
      <p:grpSp>
        <p:nvGrpSpPr>
          <p:cNvPr id="564538" name="Group 98"/>
          <p:cNvGrpSpPr>
            <a:grpSpLocks/>
          </p:cNvGrpSpPr>
          <p:nvPr/>
        </p:nvGrpSpPr>
        <p:grpSpPr bwMode="auto">
          <a:xfrm>
            <a:off x="5181599" y="3060073"/>
            <a:ext cx="195263" cy="278440"/>
            <a:chOff x="4300" y="2246"/>
            <a:chExt cx="400" cy="571"/>
          </a:xfrm>
        </p:grpSpPr>
        <p:sp>
          <p:nvSpPr>
            <p:cNvPr id="459" name="Oval 99"/>
            <p:cNvSpPr>
              <a:spLocks noChangeArrowheads="1"/>
            </p:cNvSpPr>
            <p:nvPr/>
          </p:nvSpPr>
          <p:spPr bwMode="auto">
            <a:xfrm>
              <a:off x="4300" y="2246"/>
              <a:ext cx="400" cy="414"/>
            </a:xfrm>
            <a:prstGeom prst="ellipse">
              <a:avLst/>
            </a:prstGeom>
            <a:solidFill>
              <a:schemeClr val="tx2"/>
            </a:solidFill>
            <a:ln w="12700">
              <a:solidFill>
                <a:schemeClr val="tx2"/>
              </a:solidFill>
              <a:round/>
              <a:headEnd/>
              <a:tailEnd/>
            </a:ln>
          </p:spPr>
          <p:txBody>
            <a:bodyPr wrap="none" anchor="ctr"/>
            <a:lstStyle/>
            <a:p>
              <a:endParaRPr lang="en-US" dirty="0">
                <a:latin typeface="Arial" panose="020B0604020202020204" pitchFamily="34" charset="0"/>
              </a:endParaRPr>
            </a:p>
          </p:txBody>
        </p:sp>
        <p:sp>
          <p:nvSpPr>
            <p:cNvPr id="460" name="Oval 100"/>
            <p:cNvSpPr>
              <a:spLocks noChangeArrowheads="1"/>
            </p:cNvSpPr>
            <p:nvPr/>
          </p:nvSpPr>
          <p:spPr bwMode="auto">
            <a:xfrm>
              <a:off x="4358" y="2302"/>
              <a:ext cx="280" cy="325"/>
            </a:xfrm>
            <a:prstGeom prst="ellipse">
              <a:avLst/>
            </a:prstGeom>
            <a:solidFill>
              <a:schemeClr val="bg1"/>
            </a:solidFill>
            <a:ln w="12700">
              <a:solidFill>
                <a:schemeClr val="tx2"/>
              </a:solidFill>
              <a:round/>
              <a:headEnd/>
              <a:tailEnd/>
            </a:ln>
          </p:spPr>
          <p:txBody>
            <a:bodyPr wrap="none" anchor="ctr"/>
            <a:lstStyle/>
            <a:p>
              <a:endParaRPr lang="en-US" dirty="0">
                <a:latin typeface="Arial" panose="020B0604020202020204" pitchFamily="34" charset="0"/>
              </a:endParaRPr>
            </a:p>
          </p:txBody>
        </p:sp>
        <p:sp>
          <p:nvSpPr>
            <p:cNvPr id="461" name="Oval 101"/>
            <p:cNvSpPr>
              <a:spLocks noChangeArrowheads="1"/>
            </p:cNvSpPr>
            <p:nvPr/>
          </p:nvSpPr>
          <p:spPr bwMode="auto">
            <a:xfrm>
              <a:off x="4303" y="2413"/>
              <a:ext cx="397" cy="404"/>
            </a:xfrm>
            <a:prstGeom prst="ellipse">
              <a:avLst/>
            </a:prstGeom>
            <a:solidFill>
              <a:schemeClr val="tx2"/>
            </a:solidFill>
            <a:ln w="12700">
              <a:solidFill>
                <a:schemeClr val="tx2"/>
              </a:solidFill>
              <a:round/>
              <a:headEnd/>
              <a:tailEnd/>
            </a:ln>
          </p:spPr>
          <p:txBody>
            <a:bodyPr wrap="none" anchor="ctr"/>
            <a:lstStyle/>
            <a:p>
              <a:endParaRPr lang="en-US" dirty="0">
                <a:latin typeface="Arial" panose="020B0604020202020204" pitchFamily="34" charset="0"/>
              </a:endParaRPr>
            </a:p>
          </p:txBody>
        </p:sp>
        <p:sp>
          <p:nvSpPr>
            <p:cNvPr id="462" name="Oval 102"/>
            <p:cNvSpPr>
              <a:spLocks noChangeArrowheads="1"/>
            </p:cNvSpPr>
            <p:nvPr/>
          </p:nvSpPr>
          <p:spPr bwMode="auto">
            <a:xfrm>
              <a:off x="4428" y="2496"/>
              <a:ext cx="143" cy="139"/>
            </a:xfrm>
            <a:prstGeom prst="ellipse">
              <a:avLst/>
            </a:prstGeom>
            <a:solidFill>
              <a:schemeClr val="bg1"/>
            </a:solidFill>
            <a:ln w="12700">
              <a:solidFill>
                <a:schemeClr val="tx2"/>
              </a:solidFill>
              <a:round/>
              <a:headEnd/>
              <a:tailEnd/>
            </a:ln>
          </p:spPr>
          <p:txBody>
            <a:bodyPr wrap="none" anchor="ctr"/>
            <a:lstStyle/>
            <a:p>
              <a:endParaRPr lang="en-US" dirty="0">
                <a:latin typeface="Arial" panose="020B0604020202020204" pitchFamily="34" charset="0"/>
              </a:endParaRPr>
            </a:p>
          </p:txBody>
        </p:sp>
        <p:sp>
          <p:nvSpPr>
            <p:cNvPr id="463" name="AutoShape 103"/>
            <p:cNvSpPr>
              <a:spLocks noChangeArrowheads="1"/>
            </p:cNvSpPr>
            <p:nvPr/>
          </p:nvSpPr>
          <p:spPr bwMode="auto">
            <a:xfrm flipV="1">
              <a:off x="4457" y="2611"/>
              <a:ext cx="96" cy="121"/>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463 h 21600"/>
                <a:gd name="T14" fmla="*/ 17100 w 21600"/>
                <a:gd name="T15" fmla="*/ 17137 h 21600"/>
              </a:gdLst>
              <a:ahLst/>
              <a:cxnLst>
                <a:cxn ang="T8">
                  <a:pos x="T0" y="T1"/>
                </a:cxn>
                <a:cxn ang="T9">
                  <a:pos x="T2" y="T3"/>
                </a:cxn>
                <a:cxn ang="T10">
                  <a:pos x="T4" y="T5"/>
                </a:cxn>
                <a:cxn ang="T11">
                  <a:pos x="T6" y="T7"/>
                </a:cxn>
              </a:cxnLst>
              <a:rect l="T12" t="T13" r="T14" b="T15"/>
              <a:pathLst>
                <a:path w="21600" h="21600">
                  <a:moveTo>
                    <a:pt x="0" y="0"/>
                  </a:moveTo>
                  <a:lnTo>
                    <a:pt x="5399" y="21600"/>
                  </a:lnTo>
                  <a:lnTo>
                    <a:pt x="16201" y="21600"/>
                  </a:lnTo>
                  <a:lnTo>
                    <a:pt x="21600" y="0"/>
                  </a:lnTo>
                  <a:close/>
                </a:path>
              </a:pathLst>
            </a:custGeom>
            <a:solidFill>
              <a:schemeClr val="bg1"/>
            </a:solidFill>
            <a:ln w="12700">
              <a:solidFill>
                <a:schemeClr val="bg1"/>
              </a:solidFill>
              <a:miter lim="800000"/>
              <a:headEnd/>
              <a:tailEnd/>
            </a:ln>
          </p:spPr>
          <p:txBody>
            <a:bodyPr wrap="none" anchor="ctr"/>
            <a:lstStyle/>
            <a:p>
              <a:endParaRPr lang="en-US" dirty="0">
                <a:latin typeface="Arial" panose="020B0604020202020204" pitchFamily="34" charset="0"/>
              </a:endParaRPr>
            </a:p>
          </p:txBody>
        </p:sp>
      </p:grpSp>
      <p:grpSp>
        <p:nvGrpSpPr>
          <p:cNvPr id="564539" name="Group 98"/>
          <p:cNvGrpSpPr>
            <a:grpSpLocks/>
          </p:cNvGrpSpPr>
          <p:nvPr/>
        </p:nvGrpSpPr>
        <p:grpSpPr bwMode="auto">
          <a:xfrm>
            <a:off x="6337299" y="3034673"/>
            <a:ext cx="195263" cy="278440"/>
            <a:chOff x="4300" y="2246"/>
            <a:chExt cx="400" cy="571"/>
          </a:xfrm>
        </p:grpSpPr>
        <p:sp>
          <p:nvSpPr>
            <p:cNvPr id="465" name="Oval 99"/>
            <p:cNvSpPr>
              <a:spLocks noChangeArrowheads="1"/>
            </p:cNvSpPr>
            <p:nvPr/>
          </p:nvSpPr>
          <p:spPr bwMode="auto">
            <a:xfrm>
              <a:off x="4300" y="2246"/>
              <a:ext cx="400" cy="414"/>
            </a:xfrm>
            <a:prstGeom prst="ellipse">
              <a:avLst/>
            </a:prstGeom>
            <a:solidFill>
              <a:schemeClr val="tx2"/>
            </a:solidFill>
            <a:ln w="12700">
              <a:solidFill>
                <a:schemeClr val="tx2"/>
              </a:solidFill>
              <a:round/>
              <a:headEnd/>
              <a:tailEnd/>
            </a:ln>
          </p:spPr>
          <p:txBody>
            <a:bodyPr wrap="none" anchor="ctr"/>
            <a:lstStyle/>
            <a:p>
              <a:endParaRPr lang="en-US" dirty="0">
                <a:latin typeface="Arial" panose="020B0604020202020204" pitchFamily="34" charset="0"/>
              </a:endParaRPr>
            </a:p>
          </p:txBody>
        </p:sp>
        <p:sp>
          <p:nvSpPr>
            <p:cNvPr id="466" name="Oval 100"/>
            <p:cNvSpPr>
              <a:spLocks noChangeArrowheads="1"/>
            </p:cNvSpPr>
            <p:nvPr/>
          </p:nvSpPr>
          <p:spPr bwMode="auto">
            <a:xfrm>
              <a:off x="4358" y="2302"/>
              <a:ext cx="280" cy="325"/>
            </a:xfrm>
            <a:prstGeom prst="ellipse">
              <a:avLst/>
            </a:prstGeom>
            <a:solidFill>
              <a:schemeClr val="bg1"/>
            </a:solidFill>
            <a:ln w="12700">
              <a:solidFill>
                <a:schemeClr val="tx2"/>
              </a:solidFill>
              <a:round/>
              <a:headEnd/>
              <a:tailEnd/>
            </a:ln>
          </p:spPr>
          <p:txBody>
            <a:bodyPr wrap="none" anchor="ctr"/>
            <a:lstStyle/>
            <a:p>
              <a:endParaRPr lang="en-US" dirty="0">
                <a:latin typeface="Arial" panose="020B0604020202020204" pitchFamily="34" charset="0"/>
              </a:endParaRPr>
            </a:p>
          </p:txBody>
        </p:sp>
        <p:sp>
          <p:nvSpPr>
            <p:cNvPr id="467" name="Oval 101"/>
            <p:cNvSpPr>
              <a:spLocks noChangeArrowheads="1"/>
            </p:cNvSpPr>
            <p:nvPr/>
          </p:nvSpPr>
          <p:spPr bwMode="auto">
            <a:xfrm>
              <a:off x="4303" y="2413"/>
              <a:ext cx="397" cy="404"/>
            </a:xfrm>
            <a:prstGeom prst="ellipse">
              <a:avLst/>
            </a:prstGeom>
            <a:solidFill>
              <a:schemeClr val="tx2"/>
            </a:solidFill>
            <a:ln w="12700">
              <a:solidFill>
                <a:schemeClr val="tx2"/>
              </a:solidFill>
              <a:round/>
              <a:headEnd/>
              <a:tailEnd/>
            </a:ln>
          </p:spPr>
          <p:txBody>
            <a:bodyPr wrap="none" anchor="ctr"/>
            <a:lstStyle/>
            <a:p>
              <a:endParaRPr lang="en-US" dirty="0">
                <a:latin typeface="Arial" panose="020B0604020202020204" pitchFamily="34" charset="0"/>
              </a:endParaRPr>
            </a:p>
          </p:txBody>
        </p:sp>
        <p:sp>
          <p:nvSpPr>
            <p:cNvPr id="468" name="Oval 102"/>
            <p:cNvSpPr>
              <a:spLocks noChangeArrowheads="1"/>
            </p:cNvSpPr>
            <p:nvPr/>
          </p:nvSpPr>
          <p:spPr bwMode="auto">
            <a:xfrm>
              <a:off x="4428" y="2496"/>
              <a:ext cx="143" cy="139"/>
            </a:xfrm>
            <a:prstGeom prst="ellipse">
              <a:avLst/>
            </a:prstGeom>
            <a:solidFill>
              <a:schemeClr val="bg1"/>
            </a:solidFill>
            <a:ln w="12700">
              <a:solidFill>
                <a:schemeClr val="tx2"/>
              </a:solidFill>
              <a:round/>
              <a:headEnd/>
              <a:tailEnd/>
            </a:ln>
          </p:spPr>
          <p:txBody>
            <a:bodyPr wrap="none" anchor="ctr"/>
            <a:lstStyle/>
            <a:p>
              <a:endParaRPr lang="en-US" dirty="0">
                <a:latin typeface="Arial" panose="020B0604020202020204" pitchFamily="34" charset="0"/>
              </a:endParaRPr>
            </a:p>
          </p:txBody>
        </p:sp>
        <p:sp>
          <p:nvSpPr>
            <p:cNvPr id="469" name="AutoShape 103"/>
            <p:cNvSpPr>
              <a:spLocks noChangeArrowheads="1"/>
            </p:cNvSpPr>
            <p:nvPr/>
          </p:nvSpPr>
          <p:spPr bwMode="auto">
            <a:xfrm flipV="1">
              <a:off x="4457" y="2611"/>
              <a:ext cx="96" cy="121"/>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463 h 21600"/>
                <a:gd name="T14" fmla="*/ 17100 w 21600"/>
                <a:gd name="T15" fmla="*/ 17137 h 21600"/>
              </a:gdLst>
              <a:ahLst/>
              <a:cxnLst>
                <a:cxn ang="T8">
                  <a:pos x="T0" y="T1"/>
                </a:cxn>
                <a:cxn ang="T9">
                  <a:pos x="T2" y="T3"/>
                </a:cxn>
                <a:cxn ang="T10">
                  <a:pos x="T4" y="T5"/>
                </a:cxn>
                <a:cxn ang="T11">
                  <a:pos x="T6" y="T7"/>
                </a:cxn>
              </a:cxnLst>
              <a:rect l="T12" t="T13" r="T14" b="T15"/>
              <a:pathLst>
                <a:path w="21600" h="21600">
                  <a:moveTo>
                    <a:pt x="0" y="0"/>
                  </a:moveTo>
                  <a:lnTo>
                    <a:pt x="5399" y="21600"/>
                  </a:lnTo>
                  <a:lnTo>
                    <a:pt x="16201" y="21600"/>
                  </a:lnTo>
                  <a:lnTo>
                    <a:pt x="21600" y="0"/>
                  </a:lnTo>
                  <a:close/>
                </a:path>
              </a:pathLst>
            </a:custGeom>
            <a:solidFill>
              <a:schemeClr val="bg1"/>
            </a:solidFill>
            <a:ln w="12700">
              <a:solidFill>
                <a:schemeClr val="bg1"/>
              </a:solidFill>
              <a:miter lim="800000"/>
              <a:headEnd/>
              <a:tailEnd/>
            </a:ln>
          </p:spPr>
          <p:txBody>
            <a:bodyPr wrap="none" anchor="ctr"/>
            <a:lstStyle/>
            <a:p>
              <a:endParaRPr lang="en-US" dirty="0">
                <a:latin typeface="Arial" panose="020B0604020202020204" pitchFamily="34" charset="0"/>
              </a:endParaRPr>
            </a:p>
          </p:txBody>
        </p:sp>
      </p:grpSp>
      <p:grpSp>
        <p:nvGrpSpPr>
          <p:cNvPr id="564540" name="Group 98"/>
          <p:cNvGrpSpPr>
            <a:grpSpLocks/>
          </p:cNvGrpSpPr>
          <p:nvPr/>
        </p:nvGrpSpPr>
        <p:grpSpPr bwMode="auto">
          <a:xfrm>
            <a:off x="6794499" y="2983873"/>
            <a:ext cx="195263" cy="278440"/>
            <a:chOff x="4300" y="2246"/>
            <a:chExt cx="400" cy="571"/>
          </a:xfrm>
        </p:grpSpPr>
        <p:sp>
          <p:nvSpPr>
            <p:cNvPr id="471" name="Oval 99"/>
            <p:cNvSpPr>
              <a:spLocks noChangeArrowheads="1"/>
            </p:cNvSpPr>
            <p:nvPr/>
          </p:nvSpPr>
          <p:spPr bwMode="auto">
            <a:xfrm>
              <a:off x="4300" y="2246"/>
              <a:ext cx="400" cy="414"/>
            </a:xfrm>
            <a:prstGeom prst="ellipse">
              <a:avLst/>
            </a:prstGeom>
            <a:solidFill>
              <a:schemeClr val="tx2"/>
            </a:solidFill>
            <a:ln w="12700">
              <a:solidFill>
                <a:schemeClr val="tx2"/>
              </a:solidFill>
              <a:round/>
              <a:headEnd/>
              <a:tailEnd/>
            </a:ln>
          </p:spPr>
          <p:txBody>
            <a:bodyPr wrap="none" anchor="ctr"/>
            <a:lstStyle/>
            <a:p>
              <a:endParaRPr lang="en-US" dirty="0">
                <a:latin typeface="Arial" panose="020B0604020202020204" pitchFamily="34" charset="0"/>
              </a:endParaRPr>
            </a:p>
          </p:txBody>
        </p:sp>
        <p:sp>
          <p:nvSpPr>
            <p:cNvPr id="472" name="Oval 100"/>
            <p:cNvSpPr>
              <a:spLocks noChangeArrowheads="1"/>
            </p:cNvSpPr>
            <p:nvPr/>
          </p:nvSpPr>
          <p:spPr bwMode="auto">
            <a:xfrm>
              <a:off x="4358" y="2302"/>
              <a:ext cx="280" cy="325"/>
            </a:xfrm>
            <a:prstGeom prst="ellipse">
              <a:avLst/>
            </a:prstGeom>
            <a:solidFill>
              <a:schemeClr val="bg1"/>
            </a:solidFill>
            <a:ln w="12700">
              <a:solidFill>
                <a:schemeClr val="tx2"/>
              </a:solidFill>
              <a:round/>
              <a:headEnd/>
              <a:tailEnd/>
            </a:ln>
          </p:spPr>
          <p:txBody>
            <a:bodyPr wrap="none" anchor="ctr"/>
            <a:lstStyle/>
            <a:p>
              <a:endParaRPr lang="en-US" dirty="0">
                <a:latin typeface="Arial" panose="020B0604020202020204" pitchFamily="34" charset="0"/>
              </a:endParaRPr>
            </a:p>
          </p:txBody>
        </p:sp>
        <p:sp>
          <p:nvSpPr>
            <p:cNvPr id="473" name="Oval 101"/>
            <p:cNvSpPr>
              <a:spLocks noChangeArrowheads="1"/>
            </p:cNvSpPr>
            <p:nvPr/>
          </p:nvSpPr>
          <p:spPr bwMode="auto">
            <a:xfrm>
              <a:off x="4303" y="2413"/>
              <a:ext cx="397" cy="404"/>
            </a:xfrm>
            <a:prstGeom prst="ellipse">
              <a:avLst/>
            </a:prstGeom>
            <a:solidFill>
              <a:schemeClr val="tx2"/>
            </a:solidFill>
            <a:ln w="12700">
              <a:solidFill>
                <a:schemeClr val="tx2"/>
              </a:solidFill>
              <a:round/>
              <a:headEnd/>
              <a:tailEnd/>
            </a:ln>
          </p:spPr>
          <p:txBody>
            <a:bodyPr wrap="none" anchor="ctr"/>
            <a:lstStyle/>
            <a:p>
              <a:endParaRPr lang="en-US" dirty="0">
                <a:latin typeface="Arial" panose="020B0604020202020204" pitchFamily="34" charset="0"/>
              </a:endParaRPr>
            </a:p>
          </p:txBody>
        </p:sp>
        <p:sp>
          <p:nvSpPr>
            <p:cNvPr id="474" name="Oval 102"/>
            <p:cNvSpPr>
              <a:spLocks noChangeArrowheads="1"/>
            </p:cNvSpPr>
            <p:nvPr/>
          </p:nvSpPr>
          <p:spPr bwMode="auto">
            <a:xfrm>
              <a:off x="4428" y="2496"/>
              <a:ext cx="143" cy="139"/>
            </a:xfrm>
            <a:prstGeom prst="ellipse">
              <a:avLst/>
            </a:prstGeom>
            <a:solidFill>
              <a:schemeClr val="bg1"/>
            </a:solidFill>
            <a:ln w="12700">
              <a:solidFill>
                <a:schemeClr val="tx2"/>
              </a:solidFill>
              <a:round/>
              <a:headEnd/>
              <a:tailEnd/>
            </a:ln>
          </p:spPr>
          <p:txBody>
            <a:bodyPr wrap="none" anchor="ctr"/>
            <a:lstStyle/>
            <a:p>
              <a:endParaRPr lang="en-US" dirty="0">
                <a:latin typeface="Arial" panose="020B0604020202020204" pitchFamily="34" charset="0"/>
              </a:endParaRPr>
            </a:p>
          </p:txBody>
        </p:sp>
        <p:sp>
          <p:nvSpPr>
            <p:cNvPr id="475" name="AutoShape 103"/>
            <p:cNvSpPr>
              <a:spLocks noChangeArrowheads="1"/>
            </p:cNvSpPr>
            <p:nvPr/>
          </p:nvSpPr>
          <p:spPr bwMode="auto">
            <a:xfrm flipV="1">
              <a:off x="4457" y="2611"/>
              <a:ext cx="96" cy="121"/>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463 h 21600"/>
                <a:gd name="T14" fmla="*/ 17100 w 21600"/>
                <a:gd name="T15" fmla="*/ 17137 h 21600"/>
              </a:gdLst>
              <a:ahLst/>
              <a:cxnLst>
                <a:cxn ang="T8">
                  <a:pos x="T0" y="T1"/>
                </a:cxn>
                <a:cxn ang="T9">
                  <a:pos x="T2" y="T3"/>
                </a:cxn>
                <a:cxn ang="T10">
                  <a:pos x="T4" y="T5"/>
                </a:cxn>
                <a:cxn ang="T11">
                  <a:pos x="T6" y="T7"/>
                </a:cxn>
              </a:cxnLst>
              <a:rect l="T12" t="T13" r="T14" b="T15"/>
              <a:pathLst>
                <a:path w="21600" h="21600">
                  <a:moveTo>
                    <a:pt x="0" y="0"/>
                  </a:moveTo>
                  <a:lnTo>
                    <a:pt x="5399" y="21600"/>
                  </a:lnTo>
                  <a:lnTo>
                    <a:pt x="16201" y="21600"/>
                  </a:lnTo>
                  <a:lnTo>
                    <a:pt x="21600" y="0"/>
                  </a:lnTo>
                  <a:close/>
                </a:path>
              </a:pathLst>
            </a:custGeom>
            <a:solidFill>
              <a:schemeClr val="bg1"/>
            </a:solidFill>
            <a:ln w="12700">
              <a:solidFill>
                <a:schemeClr val="bg1"/>
              </a:solidFill>
              <a:miter lim="800000"/>
              <a:headEnd/>
              <a:tailEnd/>
            </a:ln>
          </p:spPr>
          <p:txBody>
            <a:bodyPr wrap="none" anchor="ctr"/>
            <a:lstStyle/>
            <a:p>
              <a:endParaRPr lang="en-US" dirty="0">
                <a:latin typeface="Arial" panose="020B0604020202020204" pitchFamily="34" charset="0"/>
              </a:endParaRPr>
            </a:p>
          </p:txBody>
        </p:sp>
      </p:grpSp>
      <p:grpSp>
        <p:nvGrpSpPr>
          <p:cNvPr id="564541" name="Group 98"/>
          <p:cNvGrpSpPr>
            <a:grpSpLocks/>
          </p:cNvGrpSpPr>
          <p:nvPr/>
        </p:nvGrpSpPr>
        <p:grpSpPr bwMode="auto">
          <a:xfrm>
            <a:off x="7023099" y="3453773"/>
            <a:ext cx="195263" cy="278440"/>
            <a:chOff x="4300" y="2246"/>
            <a:chExt cx="400" cy="571"/>
          </a:xfrm>
        </p:grpSpPr>
        <p:sp>
          <p:nvSpPr>
            <p:cNvPr id="477" name="Oval 99"/>
            <p:cNvSpPr>
              <a:spLocks noChangeArrowheads="1"/>
            </p:cNvSpPr>
            <p:nvPr/>
          </p:nvSpPr>
          <p:spPr bwMode="auto">
            <a:xfrm>
              <a:off x="4300" y="2246"/>
              <a:ext cx="400" cy="414"/>
            </a:xfrm>
            <a:prstGeom prst="ellipse">
              <a:avLst/>
            </a:prstGeom>
            <a:solidFill>
              <a:schemeClr val="tx2"/>
            </a:solidFill>
            <a:ln w="12700">
              <a:solidFill>
                <a:schemeClr val="tx2"/>
              </a:solidFill>
              <a:round/>
              <a:headEnd/>
              <a:tailEnd/>
            </a:ln>
          </p:spPr>
          <p:txBody>
            <a:bodyPr wrap="none" anchor="ctr"/>
            <a:lstStyle/>
            <a:p>
              <a:endParaRPr lang="en-US" dirty="0">
                <a:latin typeface="Arial" panose="020B0604020202020204" pitchFamily="34" charset="0"/>
              </a:endParaRPr>
            </a:p>
          </p:txBody>
        </p:sp>
        <p:sp>
          <p:nvSpPr>
            <p:cNvPr id="478" name="Oval 100"/>
            <p:cNvSpPr>
              <a:spLocks noChangeArrowheads="1"/>
            </p:cNvSpPr>
            <p:nvPr/>
          </p:nvSpPr>
          <p:spPr bwMode="auto">
            <a:xfrm>
              <a:off x="4358" y="2302"/>
              <a:ext cx="280" cy="325"/>
            </a:xfrm>
            <a:prstGeom prst="ellipse">
              <a:avLst/>
            </a:prstGeom>
            <a:solidFill>
              <a:schemeClr val="bg1"/>
            </a:solidFill>
            <a:ln w="12700">
              <a:solidFill>
                <a:schemeClr val="tx2"/>
              </a:solidFill>
              <a:round/>
              <a:headEnd/>
              <a:tailEnd/>
            </a:ln>
          </p:spPr>
          <p:txBody>
            <a:bodyPr wrap="none" anchor="ctr"/>
            <a:lstStyle/>
            <a:p>
              <a:endParaRPr lang="en-US" dirty="0">
                <a:latin typeface="Arial" panose="020B0604020202020204" pitchFamily="34" charset="0"/>
              </a:endParaRPr>
            </a:p>
          </p:txBody>
        </p:sp>
        <p:sp>
          <p:nvSpPr>
            <p:cNvPr id="479" name="Oval 101"/>
            <p:cNvSpPr>
              <a:spLocks noChangeArrowheads="1"/>
            </p:cNvSpPr>
            <p:nvPr/>
          </p:nvSpPr>
          <p:spPr bwMode="auto">
            <a:xfrm>
              <a:off x="4303" y="2413"/>
              <a:ext cx="397" cy="404"/>
            </a:xfrm>
            <a:prstGeom prst="ellipse">
              <a:avLst/>
            </a:prstGeom>
            <a:solidFill>
              <a:schemeClr val="tx2"/>
            </a:solidFill>
            <a:ln w="12700">
              <a:solidFill>
                <a:schemeClr val="tx2"/>
              </a:solidFill>
              <a:round/>
              <a:headEnd/>
              <a:tailEnd/>
            </a:ln>
          </p:spPr>
          <p:txBody>
            <a:bodyPr wrap="none" anchor="ctr"/>
            <a:lstStyle/>
            <a:p>
              <a:endParaRPr lang="en-US" dirty="0">
                <a:latin typeface="Arial" panose="020B0604020202020204" pitchFamily="34" charset="0"/>
              </a:endParaRPr>
            </a:p>
          </p:txBody>
        </p:sp>
        <p:sp>
          <p:nvSpPr>
            <p:cNvPr id="480" name="Oval 102"/>
            <p:cNvSpPr>
              <a:spLocks noChangeArrowheads="1"/>
            </p:cNvSpPr>
            <p:nvPr/>
          </p:nvSpPr>
          <p:spPr bwMode="auto">
            <a:xfrm>
              <a:off x="4428" y="2496"/>
              <a:ext cx="143" cy="139"/>
            </a:xfrm>
            <a:prstGeom prst="ellipse">
              <a:avLst/>
            </a:prstGeom>
            <a:solidFill>
              <a:schemeClr val="bg1"/>
            </a:solidFill>
            <a:ln w="12700">
              <a:solidFill>
                <a:schemeClr val="tx2"/>
              </a:solidFill>
              <a:round/>
              <a:headEnd/>
              <a:tailEnd/>
            </a:ln>
          </p:spPr>
          <p:txBody>
            <a:bodyPr wrap="none" anchor="ctr"/>
            <a:lstStyle/>
            <a:p>
              <a:endParaRPr lang="en-US" dirty="0">
                <a:latin typeface="Arial" panose="020B0604020202020204" pitchFamily="34" charset="0"/>
              </a:endParaRPr>
            </a:p>
          </p:txBody>
        </p:sp>
        <p:sp>
          <p:nvSpPr>
            <p:cNvPr id="481" name="AutoShape 103"/>
            <p:cNvSpPr>
              <a:spLocks noChangeArrowheads="1"/>
            </p:cNvSpPr>
            <p:nvPr/>
          </p:nvSpPr>
          <p:spPr bwMode="auto">
            <a:xfrm flipV="1">
              <a:off x="4457" y="2611"/>
              <a:ext cx="96" cy="121"/>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463 h 21600"/>
                <a:gd name="T14" fmla="*/ 17100 w 21600"/>
                <a:gd name="T15" fmla="*/ 17137 h 21600"/>
              </a:gdLst>
              <a:ahLst/>
              <a:cxnLst>
                <a:cxn ang="T8">
                  <a:pos x="T0" y="T1"/>
                </a:cxn>
                <a:cxn ang="T9">
                  <a:pos x="T2" y="T3"/>
                </a:cxn>
                <a:cxn ang="T10">
                  <a:pos x="T4" y="T5"/>
                </a:cxn>
                <a:cxn ang="T11">
                  <a:pos x="T6" y="T7"/>
                </a:cxn>
              </a:cxnLst>
              <a:rect l="T12" t="T13" r="T14" b="T15"/>
              <a:pathLst>
                <a:path w="21600" h="21600">
                  <a:moveTo>
                    <a:pt x="0" y="0"/>
                  </a:moveTo>
                  <a:lnTo>
                    <a:pt x="5399" y="21600"/>
                  </a:lnTo>
                  <a:lnTo>
                    <a:pt x="16201" y="21600"/>
                  </a:lnTo>
                  <a:lnTo>
                    <a:pt x="21600" y="0"/>
                  </a:lnTo>
                  <a:close/>
                </a:path>
              </a:pathLst>
            </a:custGeom>
            <a:solidFill>
              <a:schemeClr val="bg1"/>
            </a:solidFill>
            <a:ln w="12700">
              <a:solidFill>
                <a:schemeClr val="bg1"/>
              </a:solidFill>
              <a:miter lim="800000"/>
              <a:headEnd/>
              <a:tailEnd/>
            </a:ln>
          </p:spPr>
          <p:txBody>
            <a:bodyPr wrap="none" anchor="ctr"/>
            <a:lstStyle/>
            <a:p>
              <a:endParaRPr lang="en-US" dirty="0">
                <a:latin typeface="Arial" panose="020B0604020202020204" pitchFamily="34" charset="0"/>
              </a:endParaRPr>
            </a:p>
          </p:txBody>
        </p:sp>
      </p:grpSp>
      <p:grpSp>
        <p:nvGrpSpPr>
          <p:cNvPr id="564542" name="Group 98"/>
          <p:cNvGrpSpPr>
            <a:grpSpLocks/>
          </p:cNvGrpSpPr>
          <p:nvPr/>
        </p:nvGrpSpPr>
        <p:grpSpPr bwMode="auto">
          <a:xfrm>
            <a:off x="6502399" y="3377573"/>
            <a:ext cx="195263" cy="278440"/>
            <a:chOff x="4300" y="2246"/>
            <a:chExt cx="400" cy="571"/>
          </a:xfrm>
        </p:grpSpPr>
        <p:sp>
          <p:nvSpPr>
            <p:cNvPr id="483" name="Oval 99"/>
            <p:cNvSpPr>
              <a:spLocks noChangeArrowheads="1"/>
            </p:cNvSpPr>
            <p:nvPr/>
          </p:nvSpPr>
          <p:spPr bwMode="auto">
            <a:xfrm>
              <a:off x="4300" y="2246"/>
              <a:ext cx="400" cy="414"/>
            </a:xfrm>
            <a:prstGeom prst="ellipse">
              <a:avLst/>
            </a:prstGeom>
            <a:solidFill>
              <a:schemeClr val="tx2"/>
            </a:solidFill>
            <a:ln w="12700">
              <a:solidFill>
                <a:schemeClr val="tx2"/>
              </a:solidFill>
              <a:round/>
              <a:headEnd/>
              <a:tailEnd/>
            </a:ln>
          </p:spPr>
          <p:txBody>
            <a:bodyPr wrap="none" anchor="ctr"/>
            <a:lstStyle/>
            <a:p>
              <a:endParaRPr lang="en-US" dirty="0">
                <a:latin typeface="Arial" panose="020B0604020202020204" pitchFamily="34" charset="0"/>
              </a:endParaRPr>
            </a:p>
          </p:txBody>
        </p:sp>
        <p:sp>
          <p:nvSpPr>
            <p:cNvPr id="484" name="Oval 100"/>
            <p:cNvSpPr>
              <a:spLocks noChangeArrowheads="1"/>
            </p:cNvSpPr>
            <p:nvPr/>
          </p:nvSpPr>
          <p:spPr bwMode="auto">
            <a:xfrm>
              <a:off x="4358" y="2302"/>
              <a:ext cx="280" cy="325"/>
            </a:xfrm>
            <a:prstGeom prst="ellipse">
              <a:avLst/>
            </a:prstGeom>
            <a:solidFill>
              <a:schemeClr val="bg1"/>
            </a:solidFill>
            <a:ln w="12700">
              <a:solidFill>
                <a:schemeClr val="tx2"/>
              </a:solidFill>
              <a:round/>
              <a:headEnd/>
              <a:tailEnd/>
            </a:ln>
          </p:spPr>
          <p:txBody>
            <a:bodyPr wrap="none" anchor="ctr"/>
            <a:lstStyle/>
            <a:p>
              <a:endParaRPr lang="en-US" dirty="0">
                <a:latin typeface="Arial" panose="020B0604020202020204" pitchFamily="34" charset="0"/>
              </a:endParaRPr>
            </a:p>
          </p:txBody>
        </p:sp>
        <p:sp>
          <p:nvSpPr>
            <p:cNvPr id="485" name="Oval 101"/>
            <p:cNvSpPr>
              <a:spLocks noChangeArrowheads="1"/>
            </p:cNvSpPr>
            <p:nvPr/>
          </p:nvSpPr>
          <p:spPr bwMode="auto">
            <a:xfrm>
              <a:off x="4303" y="2413"/>
              <a:ext cx="397" cy="404"/>
            </a:xfrm>
            <a:prstGeom prst="ellipse">
              <a:avLst/>
            </a:prstGeom>
            <a:solidFill>
              <a:schemeClr val="tx2"/>
            </a:solidFill>
            <a:ln w="12700">
              <a:solidFill>
                <a:schemeClr val="tx2"/>
              </a:solidFill>
              <a:round/>
              <a:headEnd/>
              <a:tailEnd/>
            </a:ln>
          </p:spPr>
          <p:txBody>
            <a:bodyPr wrap="none" anchor="ctr"/>
            <a:lstStyle/>
            <a:p>
              <a:endParaRPr lang="en-US" dirty="0">
                <a:latin typeface="Arial" panose="020B0604020202020204" pitchFamily="34" charset="0"/>
              </a:endParaRPr>
            </a:p>
          </p:txBody>
        </p:sp>
        <p:sp>
          <p:nvSpPr>
            <p:cNvPr id="486" name="Oval 102"/>
            <p:cNvSpPr>
              <a:spLocks noChangeArrowheads="1"/>
            </p:cNvSpPr>
            <p:nvPr/>
          </p:nvSpPr>
          <p:spPr bwMode="auto">
            <a:xfrm>
              <a:off x="4428" y="2496"/>
              <a:ext cx="143" cy="139"/>
            </a:xfrm>
            <a:prstGeom prst="ellipse">
              <a:avLst/>
            </a:prstGeom>
            <a:solidFill>
              <a:schemeClr val="bg1"/>
            </a:solidFill>
            <a:ln w="12700">
              <a:solidFill>
                <a:schemeClr val="tx2"/>
              </a:solidFill>
              <a:round/>
              <a:headEnd/>
              <a:tailEnd/>
            </a:ln>
          </p:spPr>
          <p:txBody>
            <a:bodyPr wrap="none" anchor="ctr"/>
            <a:lstStyle/>
            <a:p>
              <a:endParaRPr lang="en-US" dirty="0">
                <a:latin typeface="Arial" panose="020B0604020202020204" pitchFamily="34" charset="0"/>
              </a:endParaRPr>
            </a:p>
          </p:txBody>
        </p:sp>
        <p:sp>
          <p:nvSpPr>
            <p:cNvPr id="487" name="AutoShape 103"/>
            <p:cNvSpPr>
              <a:spLocks noChangeArrowheads="1"/>
            </p:cNvSpPr>
            <p:nvPr/>
          </p:nvSpPr>
          <p:spPr bwMode="auto">
            <a:xfrm flipV="1">
              <a:off x="4457" y="2611"/>
              <a:ext cx="96" cy="121"/>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463 h 21600"/>
                <a:gd name="T14" fmla="*/ 17100 w 21600"/>
                <a:gd name="T15" fmla="*/ 17137 h 21600"/>
              </a:gdLst>
              <a:ahLst/>
              <a:cxnLst>
                <a:cxn ang="T8">
                  <a:pos x="T0" y="T1"/>
                </a:cxn>
                <a:cxn ang="T9">
                  <a:pos x="T2" y="T3"/>
                </a:cxn>
                <a:cxn ang="T10">
                  <a:pos x="T4" y="T5"/>
                </a:cxn>
                <a:cxn ang="T11">
                  <a:pos x="T6" y="T7"/>
                </a:cxn>
              </a:cxnLst>
              <a:rect l="T12" t="T13" r="T14" b="T15"/>
              <a:pathLst>
                <a:path w="21600" h="21600">
                  <a:moveTo>
                    <a:pt x="0" y="0"/>
                  </a:moveTo>
                  <a:lnTo>
                    <a:pt x="5399" y="21600"/>
                  </a:lnTo>
                  <a:lnTo>
                    <a:pt x="16201" y="21600"/>
                  </a:lnTo>
                  <a:lnTo>
                    <a:pt x="21600" y="0"/>
                  </a:lnTo>
                  <a:close/>
                </a:path>
              </a:pathLst>
            </a:custGeom>
            <a:solidFill>
              <a:schemeClr val="bg1"/>
            </a:solidFill>
            <a:ln w="12700">
              <a:solidFill>
                <a:schemeClr val="bg1"/>
              </a:solidFill>
              <a:miter lim="800000"/>
              <a:headEnd/>
              <a:tailEnd/>
            </a:ln>
          </p:spPr>
          <p:txBody>
            <a:bodyPr wrap="none" anchor="ctr"/>
            <a:lstStyle/>
            <a:p>
              <a:endParaRPr lang="en-US" dirty="0">
                <a:latin typeface="Arial" panose="020B0604020202020204" pitchFamily="34" charset="0"/>
              </a:endParaRPr>
            </a:p>
          </p:txBody>
        </p:sp>
      </p:grpSp>
      <p:grpSp>
        <p:nvGrpSpPr>
          <p:cNvPr id="564543" name="Group 98"/>
          <p:cNvGrpSpPr>
            <a:grpSpLocks/>
          </p:cNvGrpSpPr>
          <p:nvPr/>
        </p:nvGrpSpPr>
        <p:grpSpPr bwMode="auto">
          <a:xfrm>
            <a:off x="7124699" y="3123573"/>
            <a:ext cx="195263" cy="278440"/>
            <a:chOff x="4300" y="2246"/>
            <a:chExt cx="400" cy="571"/>
          </a:xfrm>
        </p:grpSpPr>
        <p:sp>
          <p:nvSpPr>
            <p:cNvPr id="489" name="Oval 99"/>
            <p:cNvSpPr>
              <a:spLocks noChangeArrowheads="1"/>
            </p:cNvSpPr>
            <p:nvPr/>
          </p:nvSpPr>
          <p:spPr bwMode="auto">
            <a:xfrm>
              <a:off x="4300" y="2246"/>
              <a:ext cx="400" cy="414"/>
            </a:xfrm>
            <a:prstGeom prst="ellipse">
              <a:avLst/>
            </a:prstGeom>
            <a:solidFill>
              <a:schemeClr val="tx2"/>
            </a:solidFill>
            <a:ln w="12700">
              <a:solidFill>
                <a:schemeClr val="tx2"/>
              </a:solidFill>
              <a:round/>
              <a:headEnd/>
              <a:tailEnd/>
            </a:ln>
          </p:spPr>
          <p:txBody>
            <a:bodyPr wrap="none" anchor="ctr"/>
            <a:lstStyle/>
            <a:p>
              <a:endParaRPr lang="en-US" dirty="0">
                <a:latin typeface="Arial" panose="020B0604020202020204" pitchFamily="34" charset="0"/>
              </a:endParaRPr>
            </a:p>
          </p:txBody>
        </p:sp>
        <p:sp>
          <p:nvSpPr>
            <p:cNvPr id="490" name="Oval 100"/>
            <p:cNvSpPr>
              <a:spLocks noChangeArrowheads="1"/>
            </p:cNvSpPr>
            <p:nvPr/>
          </p:nvSpPr>
          <p:spPr bwMode="auto">
            <a:xfrm>
              <a:off x="4358" y="2302"/>
              <a:ext cx="280" cy="325"/>
            </a:xfrm>
            <a:prstGeom prst="ellipse">
              <a:avLst/>
            </a:prstGeom>
            <a:solidFill>
              <a:schemeClr val="bg1"/>
            </a:solidFill>
            <a:ln w="12700">
              <a:solidFill>
                <a:schemeClr val="tx2"/>
              </a:solidFill>
              <a:round/>
              <a:headEnd/>
              <a:tailEnd/>
            </a:ln>
          </p:spPr>
          <p:txBody>
            <a:bodyPr wrap="none" anchor="ctr"/>
            <a:lstStyle/>
            <a:p>
              <a:endParaRPr lang="en-US" dirty="0">
                <a:latin typeface="Arial" panose="020B0604020202020204" pitchFamily="34" charset="0"/>
              </a:endParaRPr>
            </a:p>
          </p:txBody>
        </p:sp>
        <p:sp>
          <p:nvSpPr>
            <p:cNvPr id="491" name="Oval 101"/>
            <p:cNvSpPr>
              <a:spLocks noChangeArrowheads="1"/>
            </p:cNvSpPr>
            <p:nvPr/>
          </p:nvSpPr>
          <p:spPr bwMode="auto">
            <a:xfrm>
              <a:off x="4303" y="2413"/>
              <a:ext cx="397" cy="404"/>
            </a:xfrm>
            <a:prstGeom prst="ellipse">
              <a:avLst/>
            </a:prstGeom>
            <a:solidFill>
              <a:schemeClr val="tx2"/>
            </a:solidFill>
            <a:ln w="12700">
              <a:solidFill>
                <a:schemeClr val="tx2"/>
              </a:solidFill>
              <a:round/>
              <a:headEnd/>
              <a:tailEnd/>
            </a:ln>
          </p:spPr>
          <p:txBody>
            <a:bodyPr wrap="none" anchor="ctr"/>
            <a:lstStyle/>
            <a:p>
              <a:endParaRPr lang="en-US" dirty="0">
                <a:latin typeface="Arial" panose="020B0604020202020204" pitchFamily="34" charset="0"/>
              </a:endParaRPr>
            </a:p>
          </p:txBody>
        </p:sp>
        <p:sp>
          <p:nvSpPr>
            <p:cNvPr id="492" name="Oval 102"/>
            <p:cNvSpPr>
              <a:spLocks noChangeArrowheads="1"/>
            </p:cNvSpPr>
            <p:nvPr/>
          </p:nvSpPr>
          <p:spPr bwMode="auto">
            <a:xfrm>
              <a:off x="4428" y="2496"/>
              <a:ext cx="143" cy="139"/>
            </a:xfrm>
            <a:prstGeom prst="ellipse">
              <a:avLst/>
            </a:prstGeom>
            <a:solidFill>
              <a:schemeClr val="bg1"/>
            </a:solidFill>
            <a:ln w="12700">
              <a:solidFill>
                <a:schemeClr val="tx2"/>
              </a:solidFill>
              <a:round/>
              <a:headEnd/>
              <a:tailEnd/>
            </a:ln>
          </p:spPr>
          <p:txBody>
            <a:bodyPr wrap="none" anchor="ctr"/>
            <a:lstStyle/>
            <a:p>
              <a:endParaRPr lang="en-US" dirty="0">
                <a:latin typeface="Arial" panose="020B0604020202020204" pitchFamily="34" charset="0"/>
              </a:endParaRPr>
            </a:p>
          </p:txBody>
        </p:sp>
        <p:sp>
          <p:nvSpPr>
            <p:cNvPr id="493" name="AutoShape 103"/>
            <p:cNvSpPr>
              <a:spLocks noChangeArrowheads="1"/>
            </p:cNvSpPr>
            <p:nvPr/>
          </p:nvSpPr>
          <p:spPr bwMode="auto">
            <a:xfrm flipV="1">
              <a:off x="4457" y="2611"/>
              <a:ext cx="96" cy="121"/>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463 h 21600"/>
                <a:gd name="T14" fmla="*/ 17100 w 21600"/>
                <a:gd name="T15" fmla="*/ 17137 h 21600"/>
              </a:gdLst>
              <a:ahLst/>
              <a:cxnLst>
                <a:cxn ang="T8">
                  <a:pos x="T0" y="T1"/>
                </a:cxn>
                <a:cxn ang="T9">
                  <a:pos x="T2" y="T3"/>
                </a:cxn>
                <a:cxn ang="T10">
                  <a:pos x="T4" y="T5"/>
                </a:cxn>
                <a:cxn ang="T11">
                  <a:pos x="T6" y="T7"/>
                </a:cxn>
              </a:cxnLst>
              <a:rect l="T12" t="T13" r="T14" b="T15"/>
              <a:pathLst>
                <a:path w="21600" h="21600">
                  <a:moveTo>
                    <a:pt x="0" y="0"/>
                  </a:moveTo>
                  <a:lnTo>
                    <a:pt x="5399" y="21600"/>
                  </a:lnTo>
                  <a:lnTo>
                    <a:pt x="16201" y="21600"/>
                  </a:lnTo>
                  <a:lnTo>
                    <a:pt x="21600" y="0"/>
                  </a:lnTo>
                  <a:close/>
                </a:path>
              </a:pathLst>
            </a:custGeom>
            <a:solidFill>
              <a:schemeClr val="bg1"/>
            </a:solidFill>
            <a:ln w="12700">
              <a:solidFill>
                <a:schemeClr val="bg1"/>
              </a:solidFill>
              <a:miter lim="800000"/>
              <a:headEnd/>
              <a:tailEnd/>
            </a:ln>
          </p:spPr>
          <p:txBody>
            <a:bodyPr wrap="none" anchor="ctr"/>
            <a:lstStyle/>
            <a:p>
              <a:endParaRPr lang="en-US" dirty="0">
                <a:latin typeface="Arial" panose="020B0604020202020204" pitchFamily="34" charset="0"/>
              </a:endParaRPr>
            </a:p>
          </p:txBody>
        </p:sp>
      </p:grpSp>
      <p:grpSp>
        <p:nvGrpSpPr>
          <p:cNvPr id="25792" name="Group 98"/>
          <p:cNvGrpSpPr>
            <a:grpSpLocks/>
          </p:cNvGrpSpPr>
          <p:nvPr/>
        </p:nvGrpSpPr>
        <p:grpSpPr bwMode="auto">
          <a:xfrm>
            <a:off x="5130799" y="3453773"/>
            <a:ext cx="195263" cy="278440"/>
            <a:chOff x="4300" y="2246"/>
            <a:chExt cx="400" cy="571"/>
          </a:xfrm>
        </p:grpSpPr>
        <p:sp>
          <p:nvSpPr>
            <p:cNvPr id="495" name="Oval 99"/>
            <p:cNvSpPr>
              <a:spLocks noChangeArrowheads="1"/>
            </p:cNvSpPr>
            <p:nvPr/>
          </p:nvSpPr>
          <p:spPr bwMode="auto">
            <a:xfrm>
              <a:off x="4300" y="2246"/>
              <a:ext cx="400" cy="414"/>
            </a:xfrm>
            <a:prstGeom prst="ellipse">
              <a:avLst/>
            </a:prstGeom>
            <a:solidFill>
              <a:schemeClr val="tx2"/>
            </a:solidFill>
            <a:ln w="12700">
              <a:solidFill>
                <a:schemeClr val="tx2"/>
              </a:solidFill>
              <a:round/>
              <a:headEnd/>
              <a:tailEnd/>
            </a:ln>
          </p:spPr>
          <p:txBody>
            <a:bodyPr wrap="none" anchor="ctr"/>
            <a:lstStyle/>
            <a:p>
              <a:endParaRPr lang="en-US" dirty="0">
                <a:latin typeface="Arial" panose="020B0604020202020204" pitchFamily="34" charset="0"/>
              </a:endParaRPr>
            </a:p>
          </p:txBody>
        </p:sp>
        <p:sp>
          <p:nvSpPr>
            <p:cNvPr id="496" name="Oval 100"/>
            <p:cNvSpPr>
              <a:spLocks noChangeArrowheads="1"/>
            </p:cNvSpPr>
            <p:nvPr/>
          </p:nvSpPr>
          <p:spPr bwMode="auto">
            <a:xfrm>
              <a:off x="4358" y="2302"/>
              <a:ext cx="280" cy="325"/>
            </a:xfrm>
            <a:prstGeom prst="ellipse">
              <a:avLst/>
            </a:prstGeom>
            <a:solidFill>
              <a:schemeClr val="bg1"/>
            </a:solidFill>
            <a:ln w="12700">
              <a:solidFill>
                <a:schemeClr val="tx2"/>
              </a:solidFill>
              <a:round/>
              <a:headEnd/>
              <a:tailEnd/>
            </a:ln>
          </p:spPr>
          <p:txBody>
            <a:bodyPr wrap="none" anchor="ctr"/>
            <a:lstStyle/>
            <a:p>
              <a:endParaRPr lang="en-US" dirty="0">
                <a:latin typeface="Arial" panose="020B0604020202020204" pitchFamily="34" charset="0"/>
              </a:endParaRPr>
            </a:p>
          </p:txBody>
        </p:sp>
        <p:sp>
          <p:nvSpPr>
            <p:cNvPr id="497" name="Oval 101"/>
            <p:cNvSpPr>
              <a:spLocks noChangeArrowheads="1"/>
            </p:cNvSpPr>
            <p:nvPr/>
          </p:nvSpPr>
          <p:spPr bwMode="auto">
            <a:xfrm>
              <a:off x="4303" y="2413"/>
              <a:ext cx="397" cy="404"/>
            </a:xfrm>
            <a:prstGeom prst="ellipse">
              <a:avLst/>
            </a:prstGeom>
            <a:solidFill>
              <a:schemeClr val="tx2"/>
            </a:solidFill>
            <a:ln w="12700">
              <a:solidFill>
                <a:schemeClr val="tx2"/>
              </a:solidFill>
              <a:round/>
              <a:headEnd/>
              <a:tailEnd/>
            </a:ln>
          </p:spPr>
          <p:txBody>
            <a:bodyPr wrap="none" anchor="ctr"/>
            <a:lstStyle/>
            <a:p>
              <a:endParaRPr lang="en-US" dirty="0">
                <a:latin typeface="Arial" panose="020B0604020202020204" pitchFamily="34" charset="0"/>
              </a:endParaRPr>
            </a:p>
          </p:txBody>
        </p:sp>
        <p:sp>
          <p:nvSpPr>
            <p:cNvPr id="498" name="Oval 102"/>
            <p:cNvSpPr>
              <a:spLocks noChangeArrowheads="1"/>
            </p:cNvSpPr>
            <p:nvPr/>
          </p:nvSpPr>
          <p:spPr bwMode="auto">
            <a:xfrm>
              <a:off x="4428" y="2496"/>
              <a:ext cx="143" cy="139"/>
            </a:xfrm>
            <a:prstGeom prst="ellipse">
              <a:avLst/>
            </a:prstGeom>
            <a:solidFill>
              <a:schemeClr val="bg1"/>
            </a:solidFill>
            <a:ln w="12700">
              <a:solidFill>
                <a:schemeClr val="tx2"/>
              </a:solidFill>
              <a:round/>
              <a:headEnd/>
              <a:tailEnd/>
            </a:ln>
          </p:spPr>
          <p:txBody>
            <a:bodyPr wrap="none" anchor="ctr"/>
            <a:lstStyle/>
            <a:p>
              <a:endParaRPr lang="en-US" dirty="0">
                <a:latin typeface="Arial" panose="020B0604020202020204" pitchFamily="34" charset="0"/>
              </a:endParaRPr>
            </a:p>
          </p:txBody>
        </p:sp>
        <p:sp>
          <p:nvSpPr>
            <p:cNvPr id="499" name="AutoShape 103"/>
            <p:cNvSpPr>
              <a:spLocks noChangeArrowheads="1"/>
            </p:cNvSpPr>
            <p:nvPr/>
          </p:nvSpPr>
          <p:spPr bwMode="auto">
            <a:xfrm flipV="1">
              <a:off x="4457" y="2611"/>
              <a:ext cx="96" cy="121"/>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463 h 21600"/>
                <a:gd name="T14" fmla="*/ 17100 w 21600"/>
                <a:gd name="T15" fmla="*/ 17137 h 21600"/>
              </a:gdLst>
              <a:ahLst/>
              <a:cxnLst>
                <a:cxn ang="T8">
                  <a:pos x="T0" y="T1"/>
                </a:cxn>
                <a:cxn ang="T9">
                  <a:pos x="T2" y="T3"/>
                </a:cxn>
                <a:cxn ang="T10">
                  <a:pos x="T4" y="T5"/>
                </a:cxn>
                <a:cxn ang="T11">
                  <a:pos x="T6" y="T7"/>
                </a:cxn>
              </a:cxnLst>
              <a:rect l="T12" t="T13" r="T14" b="T15"/>
              <a:pathLst>
                <a:path w="21600" h="21600">
                  <a:moveTo>
                    <a:pt x="0" y="0"/>
                  </a:moveTo>
                  <a:lnTo>
                    <a:pt x="5399" y="21600"/>
                  </a:lnTo>
                  <a:lnTo>
                    <a:pt x="16201" y="21600"/>
                  </a:lnTo>
                  <a:lnTo>
                    <a:pt x="21600" y="0"/>
                  </a:lnTo>
                  <a:close/>
                </a:path>
              </a:pathLst>
            </a:custGeom>
            <a:solidFill>
              <a:schemeClr val="bg1"/>
            </a:solidFill>
            <a:ln w="12700">
              <a:solidFill>
                <a:schemeClr val="bg1"/>
              </a:solidFill>
              <a:miter lim="800000"/>
              <a:headEnd/>
              <a:tailEnd/>
            </a:ln>
          </p:spPr>
          <p:txBody>
            <a:bodyPr wrap="none" anchor="ctr"/>
            <a:lstStyle/>
            <a:p>
              <a:endParaRPr lang="en-US" dirty="0">
                <a:latin typeface="Arial" panose="020B0604020202020204" pitchFamily="34" charset="0"/>
              </a:endParaRPr>
            </a:p>
          </p:txBody>
        </p:sp>
      </p:grpSp>
      <p:grpSp>
        <p:nvGrpSpPr>
          <p:cNvPr id="25793" name="Group 98"/>
          <p:cNvGrpSpPr>
            <a:grpSpLocks/>
          </p:cNvGrpSpPr>
          <p:nvPr/>
        </p:nvGrpSpPr>
        <p:grpSpPr bwMode="auto">
          <a:xfrm>
            <a:off x="6273799" y="3402973"/>
            <a:ext cx="195263" cy="278440"/>
            <a:chOff x="4300" y="2246"/>
            <a:chExt cx="400" cy="571"/>
          </a:xfrm>
        </p:grpSpPr>
        <p:sp>
          <p:nvSpPr>
            <p:cNvPr id="501" name="Oval 99"/>
            <p:cNvSpPr>
              <a:spLocks noChangeArrowheads="1"/>
            </p:cNvSpPr>
            <p:nvPr/>
          </p:nvSpPr>
          <p:spPr bwMode="auto">
            <a:xfrm>
              <a:off x="4300" y="2246"/>
              <a:ext cx="400" cy="414"/>
            </a:xfrm>
            <a:prstGeom prst="ellipse">
              <a:avLst/>
            </a:prstGeom>
            <a:solidFill>
              <a:schemeClr val="tx2"/>
            </a:solidFill>
            <a:ln w="12700">
              <a:solidFill>
                <a:schemeClr val="tx2"/>
              </a:solidFill>
              <a:round/>
              <a:headEnd/>
              <a:tailEnd/>
            </a:ln>
          </p:spPr>
          <p:txBody>
            <a:bodyPr wrap="none" anchor="ctr"/>
            <a:lstStyle/>
            <a:p>
              <a:endParaRPr lang="en-US" dirty="0">
                <a:latin typeface="Arial" panose="020B0604020202020204" pitchFamily="34" charset="0"/>
              </a:endParaRPr>
            </a:p>
          </p:txBody>
        </p:sp>
        <p:sp>
          <p:nvSpPr>
            <p:cNvPr id="502" name="Oval 100"/>
            <p:cNvSpPr>
              <a:spLocks noChangeArrowheads="1"/>
            </p:cNvSpPr>
            <p:nvPr/>
          </p:nvSpPr>
          <p:spPr bwMode="auto">
            <a:xfrm>
              <a:off x="4358" y="2302"/>
              <a:ext cx="280" cy="325"/>
            </a:xfrm>
            <a:prstGeom prst="ellipse">
              <a:avLst/>
            </a:prstGeom>
            <a:solidFill>
              <a:schemeClr val="bg1"/>
            </a:solidFill>
            <a:ln w="12700">
              <a:solidFill>
                <a:schemeClr val="tx2"/>
              </a:solidFill>
              <a:round/>
              <a:headEnd/>
              <a:tailEnd/>
            </a:ln>
          </p:spPr>
          <p:txBody>
            <a:bodyPr wrap="none" anchor="ctr"/>
            <a:lstStyle/>
            <a:p>
              <a:endParaRPr lang="en-US" dirty="0">
                <a:latin typeface="Arial" panose="020B0604020202020204" pitchFamily="34" charset="0"/>
              </a:endParaRPr>
            </a:p>
          </p:txBody>
        </p:sp>
        <p:sp>
          <p:nvSpPr>
            <p:cNvPr id="503" name="Oval 101"/>
            <p:cNvSpPr>
              <a:spLocks noChangeArrowheads="1"/>
            </p:cNvSpPr>
            <p:nvPr/>
          </p:nvSpPr>
          <p:spPr bwMode="auto">
            <a:xfrm>
              <a:off x="4303" y="2413"/>
              <a:ext cx="397" cy="404"/>
            </a:xfrm>
            <a:prstGeom prst="ellipse">
              <a:avLst/>
            </a:prstGeom>
            <a:solidFill>
              <a:schemeClr val="tx2"/>
            </a:solidFill>
            <a:ln w="12700">
              <a:solidFill>
                <a:schemeClr val="tx2"/>
              </a:solidFill>
              <a:round/>
              <a:headEnd/>
              <a:tailEnd/>
            </a:ln>
          </p:spPr>
          <p:txBody>
            <a:bodyPr wrap="none" anchor="ctr"/>
            <a:lstStyle/>
            <a:p>
              <a:endParaRPr lang="en-US" dirty="0">
                <a:latin typeface="Arial" panose="020B0604020202020204" pitchFamily="34" charset="0"/>
              </a:endParaRPr>
            </a:p>
          </p:txBody>
        </p:sp>
        <p:sp>
          <p:nvSpPr>
            <p:cNvPr id="504" name="Oval 102"/>
            <p:cNvSpPr>
              <a:spLocks noChangeArrowheads="1"/>
            </p:cNvSpPr>
            <p:nvPr/>
          </p:nvSpPr>
          <p:spPr bwMode="auto">
            <a:xfrm>
              <a:off x="4428" y="2496"/>
              <a:ext cx="143" cy="139"/>
            </a:xfrm>
            <a:prstGeom prst="ellipse">
              <a:avLst/>
            </a:prstGeom>
            <a:solidFill>
              <a:schemeClr val="bg1"/>
            </a:solidFill>
            <a:ln w="12700">
              <a:solidFill>
                <a:schemeClr val="tx2"/>
              </a:solidFill>
              <a:round/>
              <a:headEnd/>
              <a:tailEnd/>
            </a:ln>
          </p:spPr>
          <p:txBody>
            <a:bodyPr wrap="none" anchor="ctr"/>
            <a:lstStyle/>
            <a:p>
              <a:endParaRPr lang="en-US" dirty="0">
                <a:latin typeface="Arial" panose="020B0604020202020204" pitchFamily="34" charset="0"/>
              </a:endParaRPr>
            </a:p>
          </p:txBody>
        </p:sp>
        <p:sp>
          <p:nvSpPr>
            <p:cNvPr id="505" name="AutoShape 103"/>
            <p:cNvSpPr>
              <a:spLocks noChangeArrowheads="1"/>
            </p:cNvSpPr>
            <p:nvPr/>
          </p:nvSpPr>
          <p:spPr bwMode="auto">
            <a:xfrm flipV="1">
              <a:off x="4457" y="2611"/>
              <a:ext cx="96" cy="121"/>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463 h 21600"/>
                <a:gd name="T14" fmla="*/ 17100 w 21600"/>
                <a:gd name="T15" fmla="*/ 17137 h 21600"/>
              </a:gdLst>
              <a:ahLst/>
              <a:cxnLst>
                <a:cxn ang="T8">
                  <a:pos x="T0" y="T1"/>
                </a:cxn>
                <a:cxn ang="T9">
                  <a:pos x="T2" y="T3"/>
                </a:cxn>
                <a:cxn ang="T10">
                  <a:pos x="T4" y="T5"/>
                </a:cxn>
                <a:cxn ang="T11">
                  <a:pos x="T6" y="T7"/>
                </a:cxn>
              </a:cxnLst>
              <a:rect l="T12" t="T13" r="T14" b="T15"/>
              <a:pathLst>
                <a:path w="21600" h="21600">
                  <a:moveTo>
                    <a:pt x="0" y="0"/>
                  </a:moveTo>
                  <a:lnTo>
                    <a:pt x="5399" y="21600"/>
                  </a:lnTo>
                  <a:lnTo>
                    <a:pt x="16201" y="21600"/>
                  </a:lnTo>
                  <a:lnTo>
                    <a:pt x="21600" y="0"/>
                  </a:lnTo>
                  <a:close/>
                </a:path>
              </a:pathLst>
            </a:custGeom>
            <a:solidFill>
              <a:schemeClr val="bg1"/>
            </a:solidFill>
            <a:ln w="12700">
              <a:solidFill>
                <a:schemeClr val="bg1"/>
              </a:solidFill>
              <a:miter lim="800000"/>
              <a:headEnd/>
              <a:tailEnd/>
            </a:ln>
          </p:spPr>
          <p:txBody>
            <a:bodyPr wrap="none" anchor="ctr"/>
            <a:lstStyle/>
            <a:p>
              <a:endParaRPr lang="en-US" dirty="0">
                <a:latin typeface="Arial" panose="020B0604020202020204" pitchFamily="34" charset="0"/>
              </a:endParaRPr>
            </a:p>
          </p:txBody>
        </p:sp>
      </p:grpSp>
      <p:grpSp>
        <p:nvGrpSpPr>
          <p:cNvPr id="25794" name="Group 98"/>
          <p:cNvGrpSpPr>
            <a:grpSpLocks/>
          </p:cNvGrpSpPr>
          <p:nvPr/>
        </p:nvGrpSpPr>
        <p:grpSpPr bwMode="auto">
          <a:xfrm>
            <a:off x="6819899" y="3364873"/>
            <a:ext cx="195263" cy="278440"/>
            <a:chOff x="4300" y="2246"/>
            <a:chExt cx="400" cy="571"/>
          </a:xfrm>
        </p:grpSpPr>
        <p:sp>
          <p:nvSpPr>
            <p:cNvPr id="507" name="Oval 99"/>
            <p:cNvSpPr>
              <a:spLocks noChangeArrowheads="1"/>
            </p:cNvSpPr>
            <p:nvPr/>
          </p:nvSpPr>
          <p:spPr bwMode="auto">
            <a:xfrm>
              <a:off x="4300" y="2246"/>
              <a:ext cx="400" cy="414"/>
            </a:xfrm>
            <a:prstGeom prst="ellipse">
              <a:avLst/>
            </a:prstGeom>
            <a:solidFill>
              <a:schemeClr val="tx2"/>
            </a:solidFill>
            <a:ln w="12700">
              <a:solidFill>
                <a:schemeClr val="tx2"/>
              </a:solidFill>
              <a:round/>
              <a:headEnd/>
              <a:tailEnd/>
            </a:ln>
          </p:spPr>
          <p:txBody>
            <a:bodyPr wrap="none" anchor="ctr"/>
            <a:lstStyle/>
            <a:p>
              <a:endParaRPr lang="en-US" dirty="0">
                <a:latin typeface="Arial" panose="020B0604020202020204" pitchFamily="34" charset="0"/>
              </a:endParaRPr>
            </a:p>
          </p:txBody>
        </p:sp>
        <p:sp>
          <p:nvSpPr>
            <p:cNvPr id="508" name="Oval 100"/>
            <p:cNvSpPr>
              <a:spLocks noChangeArrowheads="1"/>
            </p:cNvSpPr>
            <p:nvPr/>
          </p:nvSpPr>
          <p:spPr bwMode="auto">
            <a:xfrm>
              <a:off x="4358" y="2302"/>
              <a:ext cx="280" cy="325"/>
            </a:xfrm>
            <a:prstGeom prst="ellipse">
              <a:avLst/>
            </a:prstGeom>
            <a:solidFill>
              <a:schemeClr val="bg1"/>
            </a:solidFill>
            <a:ln w="12700">
              <a:solidFill>
                <a:schemeClr val="tx2"/>
              </a:solidFill>
              <a:round/>
              <a:headEnd/>
              <a:tailEnd/>
            </a:ln>
          </p:spPr>
          <p:txBody>
            <a:bodyPr wrap="none" anchor="ctr"/>
            <a:lstStyle/>
            <a:p>
              <a:endParaRPr lang="en-US" dirty="0">
                <a:latin typeface="Arial" panose="020B0604020202020204" pitchFamily="34" charset="0"/>
              </a:endParaRPr>
            </a:p>
          </p:txBody>
        </p:sp>
        <p:sp>
          <p:nvSpPr>
            <p:cNvPr id="509" name="Oval 101"/>
            <p:cNvSpPr>
              <a:spLocks noChangeArrowheads="1"/>
            </p:cNvSpPr>
            <p:nvPr/>
          </p:nvSpPr>
          <p:spPr bwMode="auto">
            <a:xfrm>
              <a:off x="4303" y="2413"/>
              <a:ext cx="397" cy="404"/>
            </a:xfrm>
            <a:prstGeom prst="ellipse">
              <a:avLst/>
            </a:prstGeom>
            <a:solidFill>
              <a:schemeClr val="tx2"/>
            </a:solidFill>
            <a:ln w="12700">
              <a:solidFill>
                <a:schemeClr val="tx2"/>
              </a:solidFill>
              <a:round/>
              <a:headEnd/>
              <a:tailEnd/>
            </a:ln>
          </p:spPr>
          <p:txBody>
            <a:bodyPr wrap="none" anchor="ctr"/>
            <a:lstStyle/>
            <a:p>
              <a:endParaRPr lang="en-US" dirty="0">
                <a:latin typeface="Arial" panose="020B0604020202020204" pitchFamily="34" charset="0"/>
              </a:endParaRPr>
            </a:p>
          </p:txBody>
        </p:sp>
        <p:sp>
          <p:nvSpPr>
            <p:cNvPr id="510" name="Oval 102"/>
            <p:cNvSpPr>
              <a:spLocks noChangeArrowheads="1"/>
            </p:cNvSpPr>
            <p:nvPr/>
          </p:nvSpPr>
          <p:spPr bwMode="auto">
            <a:xfrm>
              <a:off x="4428" y="2496"/>
              <a:ext cx="143" cy="139"/>
            </a:xfrm>
            <a:prstGeom prst="ellipse">
              <a:avLst/>
            </a:prstGeom>
            <a:solidFill>
              <a:schemeClr val="bg1"/>
            </a:solidFill>
            <a:ln w="12700">
              <a:solidFill>
                <a:schemeClr val="tx2"/>
              </a:solidFill>
              <a:round/>
              <a:headEnd/>
              <a:tailEnd/>
            </a:ln>
          </p:spPr>
          <p:txBody>
            <a:bodyPr wrap="none" anchor="ctr"/>
            <a:lstStyle/>
            <a:p>
              <a:endParaRPr lang="en-US" dirty="0">
                <a:latin typeface="Arial" panose="020B0604020202020204" pitchFamily="34" charset="0"/>
              </a:endParaRPr>
            </a:p>
          </p:txBody>
        </p:sp>
        <p:sp>
          <p:nvSpPr>
            <p:cNvPr id="511" name="AutoShape 103"/>
            <p:cNvSpPr>
              <a:spLocks noChangeArrowheads="1"/>
            </p:cNvSpPr>
            <p:nvPr/>
          </p:nvSpPr>
          <p:spPr bwMode="auto">
            <a:xfrm flipV="1">
              <a:off x="4457" y="2611"/>
              <a:ext cx="96" cy="121"/>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463 h 21600"/>
                <a:gd name="T14" fmla="*/ 17100 w 21600"/>
                <a:gd name="T15" fmla="*/ 17137 h 21600"/>
              </a:gdLst>
              <a:ahLst/>
              <a:cxnLst>
                <a:cxn ang="T8">
                  <a:pos x="T0" y="T1"/>
                </a:cxn>
                <a:cxn ang="T9">
                  <a:pos x="T2" y="T3"/>
                </a:cxn>
                <a:cxn ang="T10">
                  <a:pos x="T4" y="T5"/>
                </a:cxn>
                <a:cxn ang="T11">
                  <a:pos x="T6" y="T7"/>
                </a:cxn>
              </a:cxnLst>
              <a:rect l="T12" t="T13" r="T14" b="T15"/>
              <a:pathLst>
                <a:path w="21600" h="21600">
                  <a:moveTo>
                    <a:pt x="0" y="0"/>
                  </a:moveTo>
                  <a:lnTo>
                    <a:pt x="5399" y="21600"/>
                  </a:lnTo>
                  <a:lnTo>
                    <a:pt x="16201" y="21600"/>
                  </a:lnTo>
                  <a:lnTo>
                    <a:pt x="21600" y="0"/>
                  </a:lnTo>
                  <a:close/>
                </a:path>
              </a:pathLst>
            </a:custGeom>
            <a:solidFill>
              <a:schemeClr val="bg1"/>
            </a:solidFill>
            <a:ln w="12700">
              <a:solidFill>
                <a:schemeClr val="bg1"/>
              </a:solidFill>
              <a:miter lim="800000"/>
              <a:headEnd/>
              <a:tailEnd/>
            </a:ln>
          </p:spPr>
          <p:txBody>
            <a:bodyPr wrap="none" anchor="ctr"/>
            <a:lstStyle/>
            <a:p>
              <a:endParaRPr lang="en-US" dirty="0">
                <a:latin typeface="Arial" panose="020B0604020202020204" pitchFamily="34" charset="0"/>
              </a:endParaRPr>
            </a:p>
          </p:txBody>
        </p:sp>
      </p:grpSp>
      <p:grpSp>
        <p:nvGrpSpPr>
          <p:cNvPr id="25795" name="Group 243"/>
          <p:cNvGrpSpPr>
            <a:grpSpLocks/>
          </p:cNvGrpSpPr>
          <p:nvPr/>
        </p:nvGrpSpPr>
        <p:grpSpPr bwMode="auto">
          <a:xfrm>
            <a:off x="6823075" y="3209925"/>
            <a:ext cx="119063" cy="200025"/>
            <a:chOff x="2160" y="1548"/>
            <a:chExt cx="309" cy="441"/>
          </a:xfrm>
        </p:grpSpPr>
        <p:sp>
          <p:nvSpPr>
            <p:cNvPr id="25812" name="Freeform 244"/>
            <p:cNvSpPr>
              <a:spLocks/>
            </p:cNvSpPr>
            <p:nvPr/>
          </p:nvSpPr>
          <p:spPr bwMode="auto">
            <a:xfrm>
              <a:off x="2160" y="1548"/>
              <a:ext cx="141" cy="428"/>
            </a:xfrm>
            <a:custGeom>
              <a:avLst/>
              <a:gdLst>
                <a:gd name="T0" fmla="*/ 117 w 141"/>
                <a:gd name="T1" fmla="*/ 419 h 428"/>
                <a:gd name="T2" fmla="*/ 113 w 141"/>
                <a:gd name="T3" fmla="*/ 402 h 428"/>
                <a:gd name="T4" fmla="*/ 97 w 141"/>
                <a:gd name="T5" fmla="*/ 386 h 428"/>
                <a:gd name="T6" fmla="*/ 82 w 141"/>
                <a:gd name="T7" fmla="*/ 365 h 428"/>
                <a:gd name="T8" fmla="*/ 70 w 141"/>
                <a:gd name="T9" fmla="*/ 349 h 428"/>
                <a:gd name="T10" fmla="*/ 58 w 141"/>
                <a:gd name="T11" fmla="*/ 337 h 428"/>
                <a:gd name="T12" fmla="*/ 47 w 141"/>
                <a:gd name="T13" fmla="*/ 324 h 428"/>
                <a:gd name="T14" fmla="*/ 35 w 141"/>
                <a:gd name="T15" fmla="*/ 308 h 428"/>
                <a:gd name="T16" fmla="*/ 23 w 141"/>
                <a:gd name="T17" fmla="*/ 296 h 428"/>
                <a:gd name="T18" fmla="*/ 16 w 141"/>
                <a:gd name="T19" fmla="*/ 279 h 428"/>
                <a:gd name="T20" fmla="*/ 12 w 141"/>
                <a:gd name="T21" fmla="*/ 263 h 428"/>
                <a:gd name="T22" fmla="*/ 4 w 141"/>
                <a:gd name="T23" fmla="*/ 246 h 428"/>
                <a:gd name="T24" fmla="*/ 0 w 141"/>
                <a:gd name="T25" fmla="*/ 230 h 428"/>
                <a:gd name="T26" fmla="*/ 4 w 141"/>
                <a:gd name="T27" fmla="*/ 214 h 428"/>
                <a:gd name="T28" fmla="*/ 8 w 141"/>
                <a:gd name="T29" fmla="*/ 197 h 428"/>
                <a:gd name="T30" fmla="*/ 16 w 141"/>
                <a:gd name="T31" fmla="*/ 177 h 428"/>
                <a:gd name="T32" fmla="*/ 19 w 141"/>
                <a:gd name="T33" fmla="*/ 160 h 428"/>
                <a:gd name="T34" fmla="*/ 23 w 141"/>
                <a:gd name="T35" fmla="*/ 135 h 428"/>
                <a:gd name="T36" fmla="*/ 27 w 141"/>
                <a:gd name="T37" fmla="*/ 115 h 428"/>
                <a:gd name="T38" fmla="*/ 35 w 141"/>
                <a:gd name="T39" fmla="*/ 99 h 428"/>
                <a:gd name="T40" fmla="*/ 39 w 141"/>
                <a:gd name="T41" fmla="*/ 82 h 428"/>
                <a:gd name="T42" fmla="*/ 43 w 141"/>
                <a:gd name="T43" fmla="*/ 66 h 428"/>
                <a:gd name="T44" fmla="*/ 47 w 141"/>
                <a:gd name="T45" fmla="*/ 49 h 428"/>
                <a:gd name="T46" fmla="*/ 51 w 141"/>
                <a:gd name="T47" fmla="*/ 33 h 428"/>
                <a:gd name="T48" fmla="*/ 58 w 141"/>
                <a:gd name="T49" fmla="*/ 16 h 428"/>
                <a:gd name="T50" fmla="*/ 62 w 141"/>
                <a:gd name="T51" fmla="*/ 0 h 428"/>
                <a:gd name="T52" fmla="*/ 66 w 141"/>
                <a:gd name="T53" fmla="*/ 16 h 428"/>
                <a:gd name="T54" fmla="*/ 66 w 141"/>
                <a:gd name="T55" fmla="*/ 33 h 428"/>
                <a:gd name="T56" fmla="*/ 66 w 141"/>
                <a:gd name="T57" fmla="*/ 49 h 428"/>
                <a:gd name="T58" fmla="*/ 70 w 141"/>
                <a:gd name="T59" fmla="*/ 66 h 428"/>
                <a:gd name="T60" fmla="*/ 78 w 141"/>
                <a:gd name="T61" fmla="*/ 82 h 428"/>
                <a:gd name="T62" fmla="*/ 86 w 141"/>
                <a:gd name="T63" fmla="*/ 99 h 428"/>
                <a:gd name="T64" fmla="*/ 97 w 141"/>
                <a:gd name="T65" fmla="*/ 115 h 428"/>
                <a:gd name="T66" fmla="*/ 109 w 141"/>
                <a:gd name="T67" fmla="*/ 131 h 428"/>
                <a:gd name="T68" fmla="*/ 117 w 141"/>
                <a:gd name="T69" fmla="*/ 148 h 428"/>
                <a:gd name="T70" fmla="*/ 124 w 141"/>
                <a:gd name="T71" fmla="*/ 164 h 428"/>
                <a:gd name="T72" fmla="*/ 132 w 141"/>
                <a:gd name="T73" fmla="*/ 181 h 428"/>
                <a:gd name="T74" fmla="*/ 136 w 141"/>
                <a:gd name="T75" fmla="*/ 197 h 428"/>
                <a:gd name="T76" fmla="*/ 140 w 141"/>
                <a:gd name="T77" fmla="*/ 214 h 428"/>
                <a:gd name="T78" fmla="*/ 140 w 141"/>
                <a:gd name="T79" fmla="*/ 230 h 428"/>
                <a:gd name="T80" fmla="*/ 140 w 141"/>
                <a:gd name="T81" fmla="*/ 246 h 428"/>
                <a:gd name="T82" fmla="*/ 140 w 141"/>
                <a:gd name="T83" fmla="*/ 263 h 428"/>
                <a:gd name="T84" fmla="*/ 140 w 141"/>
                <a:gd name="T85" fmla="*/ 279 h 428"/>
                <a:gd name="T86" fmla="*/ 136 w 141"/>
                <a:gd name="T87" fmla="*/ 296 h 428"/>
                <a:gd name="T88" fmla="*/ 136 w 141"/>
                <a:gd name="T89" fmla="*/ 312 h 428"/>
                <a:gd name="T90" fmla="*/ 136 w 141"/>
                <a:gd name="T91" fmla="*/ 328 h 428"/>
                <a:gd name="T92" fmla="*/ 132 w 141"/>
                <a:gd name="T93" fmla="*/ 345 h 428"/>
                <a:gd name="T94" fmla="*/ 128 w 141"/>
                <a:gd name="T95" fmla="*/ 361 h 428"/>
                <a:gd name="T96" fmla="*/ 128 w 141"/>
                <a:gd name="T97" fmla="*/ 378 h 428"/>
                <a:gd name="T98" fmla="*/ 124 w 141"/>
                <a:gd name="T99" fmla="*/ 394 h 428"/>
                <a:gd name="T100" fmla="*/ 117 w 141"/>
                <a:gd name="T101" fmla="*/ 411 h 428"/>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141"/>
                <a:gd name="T154" fmla="*/ 0 h 428"/>
                <a:gd name="T155" fmla="*/ 141 w 141"/>
                <a:gd name="T156" fmla="*/ 428 h 428"/>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141" h="428">
                  <a:moveTo>
                    <a:pt x="117" y="427"/>
                  </a:moveTo>
                  <a:lnTo>
                    <a:pt x="117" y="419"/>
                  </a:lnTo>
                  <a:lnTo>
                    <a:pt x="117" y="411"/>
                  </a:lnTo>
                  <a:lnTo>
                    <a:pt x="113" y="402"/>
                  </a:lnTo>
                  <a:lnTo>
                    <a:pt x="105" y="390"/>
                  </a:lnTo>
                  <a:lnTo>
                    <a:pt x="97" y="386"/>
                  </a:lnTo>
                  <a:lnTo>
                    <a:pt x="89" y="378"/>
                  </a:lnTo>
                  <a:lnTo>
                    <a:pt x="82" y="365"/>
                  </a:lnTo>
                  <a:lnTo>
                    <a:pt x="74" y="357"/>
                  </a:lnTo>
                  <a:lnTo>
                    <a:pt x="70" y="349"/>
                  </a:lnTo>
                  <a:lnTo>
                    <a:pt x="62" y="345"/>
                  </a:lnTo>
                  <a:lnTo>
                    <a:pt x="58" y="337"/>
                  </a:lnTo>
                  <a:lnTo>
                    <a:pt x="54" y="328"/>
                  </a:lnTo>
                  <a:lnTo>
                    <a:pt x="47" y="324"/>
                  </a:lnTo>
                  <a:lnTo>
                    <a:pt x="39" y="316"/>
                  </a:lnTo>
                  <a:lnTo>
                    <a:pt x="35" y="308"/>
                  </a:lnTo>
                  <a:lnTo>
                    <a:pt x="27" y="304"/>
                  </a:lnTo>
                  <a:lnTo>
                    <a:pt x="23" y="296"/>
                  </a:lnTo>
                  <a:lnTo>
                    <a:pt x="19" y="287"/>
                  </a:lnTo>
                  <a:lnTo>
                    <a:pt x="16" y="279"/>
                  </a:lnTo>
                  <a:lnTo>
                    <a:pt x="12" y="271"/>
                  </a:lnTo>
                  <a:lnTo>
                    <a:pt x="12" y="263"/>
                  </a:lnTo>
                  <a:lnTo>
                    <a:pt x="8" y="255"/>
                  </a:lnTo>
                  <a:lnTo>
                    <a:pt x="4" y="246"/>
                  </a:lnTo>
                  <a:lnTo>
                    <a:pt x="4" y="238"/>
                  </a:lnTo>
                  <a:lnTo>
                    <a:pt x="0" y="230"/>
                  </a:lnTo>
                  <a:lnTo>
                    <a:pt x="0" y="222"/>
                  </a:lnTo>
                  <a:lnTo>
                    <a:pt x="4" y="214"/>
                  </a:lnTo>
                  <a:lnTo>
                    <a:pt x="8" y="205"/>
                  </a:lnTo>
                  <a:lnTo>
                    <a:pt x="8" y="197"/>
                  </a:lnTo>
                  <a:lnTo>
                    <a:pt x="12" y="185"/>
                  </a:lnTo>
                  <a:lnTo>
                    <a:pt x="16" y="177"/>
                  </a:lnTo>
                  <a:lnTo>
                    <a:pt x="16" y="168"/>
                  </a:lnTo>
                  <a:lnTo>
                    <a:pt x="19" y="160"/>
                  </a:lnTo>
                  <a:lnTo>
                    <a:pt x="19" y="148"/>
                  </a:lnTo>
                  <a:lnTo>
                    <a:pt x="23" y="135"/>
                  </a:lnTo>
                  <a:lnTo>
                    <a:pt x="27" y="127"/>
                  </a:lnTo>
                  <a:lnTo>
                    <a:pt x="27" y="115"/>
                  </a:lnTo>
                  <a:lnTo>
                    <a:pt x="31" y="107"/>
                  </a:lnTo>
                  <a:lnTo>
                    <a:pt x="35" y="99"/>
                  </a:lnTo>
                  <a:lnTo>
                    <a:pt x="39" y="90"/>
                  </a:lnTo>
                  <a:lnTo>
                    <a:pt x="39" y="82"/>
                  </a:lnTo>
                  <a:lnTo>
                    <a:pt x="43" y="74"/>
                  </a:lnTo>
                  <a:lnTo>
                    <a:pt x="43" y="66"/>
                  </a:lnTo>
                  <a:lnTo>
                    <a:pt x="47" y="57"/>
                  </a:lnTo>
                  <a:lnTo>
                    <a:pt x="47" y="49"/>
                  </a:lnTo>
                  <a:lnTo>
                    <a:pt x="51" y="41"/>
                  </a:lnTo>
                  <a:lnTo>
                    <a:pt x="51" y="33"/>
                  </a:lnTo>
                  <a:lnTo>
                    <a:pt x="54" y="25"/>
                  </a:lnTo>
                  <a:lnTo>
                    <a:pt x="58" y="16"/>
                  </a:lnTo>
                  <a:lnTo>
                    <a:pt x="62" y="8"/>
                  </a:lnTo>
                  <a:lnTo>
                    <a:pt x="62" y="0"/>
                  </a:lnTo>
                  <a:lnTo>
                    <a:pt x="66" y="8"/>
                  </a:lnTo>
                  <a:lnTo>
                    <a:pt x="66" y="16"/>
                  </a:lnTo>
                  <a:lnTo>
                    <a:pt x="66" y="25"/>
                  </a:lnTo>
                  <a:lnTo>
                    <a:pt x="66" y="33"/>
                  </a:lnTo>
                  <a:lnTo>
                    <a:pt x="66" y="41"/>
                  </a:lnTo>
                  <a:lnTo>
                    <a:pt x="66" y="49"/>
                  </a:lnTo>
                  <a:lnTo>
                    <a:pt x="66" y="57"/>
                  </a:lnTo>
                  <a:lnTo>
                    <a:pt x="70" y="66"/>
                  </a:lnTo>
                  <a:lnTo>
                    <a:pt x="74" y="74"/>
                  </a:lnTo>
                  <a:lnTo>
                    <a:pt x="78" y="82"/>
                  </a:lnTo>
                  <a:lnTo>
                    <a:pt x="82" y="90"/>
                  </a:lnTo>
                  <a:lnTo>
                    <a:pt x="86" y="99"/>
                  </a:lnTo>
                  <a:lnTo>
                    <a:pt x="89" y="107"/>
                  </a:lnTo>
                  <a:lnTo>
                    <a:pt x="97" y="115"/>
                  </a:lnTo>
                  <a:lnTo>
                    <a:pt x="101" y="123"/>
                  </a:lnTo>
                  <a:lnTo>
                    <a:pt x="109" y="131"/>
                  </a:lnTo>
                  <a:lnTo>
                    <a:pt x="113" y="140"/>
                  </a:lnTo>
                  <a:lnTo>
                    <a:pt x="117" y="148"/>
                  </a:lnTo>
                  <a:lnTo>
                    <a:pt x="121" y="156"/>
                  </a:lnTo>
                  <a:lnTo>
                    <a:pt x="124" y="164"/>
                  </a:lnTo>
                  <a:lnTo>
                    <a:pt x="128" y="172"/>
                  </a:lnTo>
                  <a:lnTo>
                    <a:pt x="132" y="181"/>
                  </a:lnTo>
                  <a:lnTo>
                    <a:pt x="136" y="189"/>
                  </a:lnTo>
                  <a:lnTo>
                    <a:pt x="136" y="197"/>
                  </a:lnTo>
                  <a:lnTo>
                    <a:pt x="140" y="205"/>
                  </a:lnTo>
                  <a:lnTo>
                    <a:pt x="140" y="214"/>
                  </a:lnTo>
                  <a:lnTo>
                    <a:pt x="140" y="222"/>
                  </a:lnTo>
                  <a:lnTo>
                    <a:pt x="140" y="230"/>
                  </a:lnTo>
                  <a:lnTo>
                    <a:pt x="140" y="238"/>
                  </a:lnTo>
                  <a:lnTo>
                    <a:pt x="140" y="246"/>
                  </a:lnTo>
                  <a:lnTo>
                    <a:pt x="140" y="255"/>
                  </a:lnTo>
                  <a:lnTo>
                    <a:pt x="140" y="263"/>
                  </a:lnTo>
                  <a:lnTo>
                    <a:pt x="140" y="271"/>
                  </a:lnTo>
                  <a:lnTo>
                    <a:pt x="140" y="279"/>
                  </a:lnTo>
                  <a:lnTo>
                    <a:pt x="140" y="287"/>
                  </a:lnTo>
                  <a:lnTo>
                    <a:pt x="136" y="296"/>
                  </a:lnTo>
                  <a:lnTo>
                    <a:pt x="136" y="304"/>
                  </a:lnTo>
                  <a:lnTo>
                    <a:pt x="136" y="312"/>
                  </a:lnTo>
                  <a:lnTo>
                    <a:pt x="136" y="320"/>
                  </a:lnTo>
                  <a:lnTo>
                    <a:pt x="136" y="328"/>
                  </a:lnTo>
                  <a:lnTo>
                    <a:pt x="136" y="337"/>
                  </a:lnTo>
                  <a:lnTo>
                    <a:pt x="132" y="345"/>
                  </a:lnTo>
                  <a:lnTo>
                    <a:pt x="132" y="353"/>
                  </a:lnTo>
                  <a:lnTo>
                    <a:pt x="128" y="361"/>
                  </a:lnTo>
                  <a:lnTo>
                    <a:pt x="128" y="370"/>
                  </a:lnTo>
                  <a:lnTo>
                    <a:pt x="128" y="378"/>
                  </a:lnTo>
                  <a:lnTo>
                    <a:pt x="128" y="386"/>
                  </a:lnTo>
                  <a:lnTo>
                    <a:pt x="124" y="394"/>
                  </a:lnTo>
                  <a:lnTo>
                    <a:pt x="121" y="402"/>
                  </a:lnTo>
                  <a:lnTo>
                    <a:pt x="117" y="411"/>
                  </a:lnTo>
                  <a:lnTo>
                    <a:pt x="117" y="419"/>
                  </a:lnTo>
                </a:path>
              </a:pathLst>
            </a:custGeom>
            <a:solidFill>
              <a:srgbClr val="FF6600"/>
            </a:solidFill>
            <a:ln w="25400" cap="rnd">
              <a:solidFill>
                <a:srgbClr val="F35B1B"/>
              </a:solidFill>
              <a:round/>
              <a:headEnd/>
              <a:tailEnd/>
            </a:ln>
          </p:spPr>
          <p:txBody>
            <a:bodyPr/>
            <a:lstStyle/>
            <a:p>
              <a:pPr algn="r" eaLnBrk="0" hangingPunct="0"/>
              <a:endParaRPr lang="en-US" sz="4400" b="1" dirty="0">
                <a:solidFill>
                  <a:srgbClr val="0000FF"/>
                </a:solidFill>
                <a:latin typeface="Arial" panose="020B0604020202020204" pitchFamily="34" charset="0"/>
              </a:endParaRPr>
            </a:p>
          </p:txBody>
        </p:sp>
        <p:sp>
          <p:nvSpPr>
            <p:cNvPr id="25813" name="Freeform 245"/>
            <p:cNvSpPr>
              <a:spLocks/>
            </p:cNvSpPr>
            <p:nvPr/>
          </p:nvSpPr>
          <p:spPr bwMode="auto">
            <a:xfrm>
              <a:off x="2266" y="1693"/>
              <a:ext cx="145" cy="292"/>
            </a:xfrm>
            <a:custGeom>
              <a:avLst/>
              <a:gdLst>
                <a:gd name="T0" fmla="*/ 24 w 145"/>
                <a:gd name="T1" fmla="*/ 285 h 292"/>
                <a:gd name="T2" fmla="*/ 28 w 145"/>
                <a:gd name="T3" fmla="*/ 274 h 292"/>
                <a:gd name="T4" fmla="*/ 44 w 145"/>
                <a:gd name="T5" fmla="*/ 263 h 292"/>
                <a:gd name="T6" fmla="*/ 60 w 145"/>
                <a:gd name="T7" fmla="*/ 249 h 292"/>
                <a:gd name="T8" fmla="*/ 72 w 145"/>
                <a:gd name="T9" fmla="*/ 238 h 292"/>
                <a:gd name="T10" fmla="*/ 84 w 145"/>
                <a:gd name="T11" fmla="*/ 229 h 292"/>
                <a:gd name="T12" fmla="*/ 96 w 145"/>
                <a:gd name="T13" fmla="*/ 221 h 292"/>
                <a:gd name="T14" fmla="*/ 108 w 145"/>
                <a:gd name="T15" fmla="*/ 210 h 292"/>
                <a:gd name="T16" fmla="*/ 120 w 145"/>
                <a:gd name="T17" fmla="*/ 201 h 292"/>
                <a:gd name="T18" fmla="*/ 128 w 145"/>
                <a:gd name="T19" fmla="*/ 190 h 292"/>
                <a:gd name="T20" fmla="*/ 132 w 145"/>
                <a:gd name="T21" fmla="*/ 179 h 292"/>
                <a:gd name="T22" fmla="*/ 140 w 145"/>
                <a:gd name="T23" fmla="*/ 168 h 292"/>
                <a:gd name="T24" fmla="*/ 144 w 145"/>
                <a:gd name="T25" fmla="*/ 157 h 292"/>
                <a:gd name="T26" fmla="*/ 140 w 145"/>
                <a:gd name="T27" fmla="*/ 146 h 292"/>
                <a:gd name="T28" fmla="*/ 136 w 145"/>
                <a:gd name="T29" fmla="*/ 134 h 292"/>
                <a:gd name="T30" fmla="*/ 128 w 145"/>
                <a:gd name="T31" fmla="*/ 120 h 292"/>
                <a:gd name="T32" fmla="*/ 124 w 145"/>
                <a:gd name="T33" fmla="*/ 109 h 292"/>
                <a:gd name="T34" fmla="*/ 120 w 145"/>
                <a:gd name="T35" fmla="*/ 92 h 292"/>
                <a:gd name="T36" fmla="*/ 116 w 145"/>
                <a:gd name="T37" fmla="*/ 78 h 292"/>
                <a:gd name="T38" fmla="*/ 108 w 145"/>
                <a:gd name="T39" fmla="*/ 67 h 292"/>
                <a:gd name="T40" fmla="*/ 104 w 145"/>
                <a:gd name="T41" fmla="*/ 56 h 292"/>
                <a:gd name="T42" fmla="*/ 100 w 145"/>
                <a:gd name="T43" fmla="*/ 45 h 292"/>
                <a:gd name="T44" fmla="*/ 96 w 145"/>
                <a:gd name="T45" fmla="*/ 34 h 292"/>
                <a:gd name="T46" fmla="*/ 92 w 145"/>
                <a:gd name="T47" fmla="*/ 22 h 292"/>
                <a:gd name="T48" fmla="*/ 84 w 145"/>
                <a:gd name="T49" fmla="*/ 11 h 292"/>
                <a:gd name="T50" fmla="*/ 80 w 145"/>
                <a:gd name="T51" fmla="*/ 0 h 292"/>
                <a:gd name="T52" fmla="*/ 76 w 145"/>
                <a:gd name="T53" fmla="*/ 11 h 292"/>
                <a:gd name="T54" fmla="*/ 76 w 145"/>
                <a:gd name="T55" fmla="*/ 22 h 292"/>
                <a:gd name="T56" fmla="*/ 76 w 145"/>
                <a:gd name="T57" fmla="*/ 34 h 292"/>
                <a:gd name="T58" fmla="*/ 72 w 145"/>
                <a:gd name="T59" fmla="*/ 45 h 292"/>
                <a:gd name="T60" fmla="*/ 64 w 145"/>
                <a:gd name="T61" fmla="*/ 56 h 292"/>
                <a:gd name="T62" fmla="*/ 56 w 145"/>
                <a:gd name="T63" fmla="*/ 67 h 292"/>
                <a:gd name="T64" fmla="*/ 44 w 145"/>
                <a:gd name="T65" fmla="*/ 78 h 292"/>
                <a:gd name="T66" fmla="*/ 32 w 145"/>
                <a:gd name="T67" fmla="*/ 90 h 292"/>
                <a:gd name="T68" fmla="*/ 24 w 145"/>
                <a:gd name="T69" fmla="*/ 101 h 292"/>
                <a:gd name="T70" fmla="*/ 16 w 145"/>
                <a:gd name="T71" fmla="*/ 112 h 292"/>
                <a:gd name="T72" fmla="*/ 8 w 145"/>
                <a:gd name="T73" fmla="*/ 123 h 292"/>
                <a:gd name="T74" fmla="*/ 4 w 145"/>
                <a:gd name="T75" fmla="*/ 134 h 292"/>
                <a:gd name="T76" fmla="*/ 0 w 145"/>
                <a:gd name="T77" fmla="*/ 146 h 292"/>
                <a:gd name="T78" fmla="*/ 0 w 145"/>
                <a:gd name="T79" fmla="*/ 157 h 292"/>
                <a:gd name="T80" fmla="*/ 0 w 145"/>
                <a:gd name="T81" fmla="*/ 168 h 292"/>
                <a:gd name="T82" fmla="*/ 0 w 145"/>
                <a:gd name="T83" fmla="*/ 179 h 292"/>
                <a:gd name="T84" fmla="*/ 0 w 145"/>
                <a:gd name="T85" fmla="*/ 190 h 292"/>
                <a:gd name="T86" fmla="*/ 4 w 145"/>
                <a:gd name="T87" fmla="*/ 201 h 292"/>
                <a:gd name="T88" fmla="*/ 4 w 145"/>
                <a:gd name="T89" fmla="*/ 213 h 292"/>
                <a:gd name="T90" fmla="*/ 4 w 145"/>
                <a:gd name="T91" fmla="*/ 224 h 292"/>
                <a:gd name="T92" fmla="*/ 8 w 145"/>
                <a:gd name="T93" fmla="*/ 235 h 292"/>
                <a:gd name="T94" fmla="*/ 12 w 145"/>
                <a:gd name="T95" fmla="*/ 246 h 292"/>
                <a:gd name="T96" fmla="*/ 12 w 145"/>
                <a:gd name="T97" fmla="*/ 257 h 292"/>
                <a:gd name="T98" fmla="*/ 16 w 145"/>
                <a:gd name="T99" fmla="*/ 269 h 292"/>
                <a:gd name="T100" fmla="*/ 24 w 145"/>
                <a:gd name="T101" fmla="*/ 280 h 29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145"/>
                <a:gd name="T154" fmla="*/ 0 h 292"/>
                <a:gd name="T155" fmla="*/ 145 w 145"/>
                <a:gd name="T156" fmla="*/ 292 h 292"/>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145" h="292">
                  <a:moveTo>
                    <a:pt x="24" y="291"/>
                  </a:moveTo>
                  <a:lnTo>
                    <a:pt x="24" y="285"/>
                  </a:lnTo>
                  <a:lnTo>
                    <a:pt x="24" y="280"/>
                  </a:lnTo>
                  <a:lnTo>
                    <a:pt x="28" y="274"/>
                  </a:lnTo>
                  <a:lnTo>
                    <a:pt x="36" y="266"/>
                  </a:lnTo>
                  <a:lnTo>
                    <a:pt x="44" y="263"/>
                  </a:lnTo>
                  <a:lnTo>
                    <a:pt x="52" y="257"/>
                  </a:lnTo>
                  <a:lnTo>
                    <a:pt x="60" y="249"/>
                  </a:lnTo>
                  <a:lnTo>
                    <a:pt x="68" y="243"/>
                  </a:lnTo>
                  <a:lnTo>
                    <a:pt x="72" y="238"/>
                  </a:lnTo>
                  <a:lnTo>
                    <a:pt x="80" y="235"/>
                  </a:lnTo>
                  <a:lnTo>
                    <a:pt x="84" y="229"/>
                  </a:lnTo>
                  <a:lnTo>
                    <a:pt x="88" y="224"/>
                  </a:lnTo>
                  <a:lnTo>
                    <a:pt x="96" y="221"/>
                  </a:lnTo>
                  <a:lnTo>
                    <a:pt x="104" y="215"/>
                  </a:lnTo>
                  <a:lnTo>
                    <a:pt x="108" y="210"/>
                  </a:lnTo>
                  <a:lnTo>
                    <a:pt x="116" y="207"/>
                  </a:lnTo>
                  <a:lnTo>
                    <a:pt x="120" y="201"/>
                  </a:lnTo>
                  <a:lnTo>
                    <a:pt x="124" y="196"/>
                  </a:lnTo>
                  <a:lnTo>
                    <a:pt x="128" y="190"/>
                  </a:lnTo>
                  <a:lnTo>
                    <a:pt x="132" y="185"/>
                  </a:lnTo>
                  <a:lnTo>
                    <a:pt x="132" y="179"/>
                  </a:lnTo>
                  <a:lnTo>
                    <a:pt x="136" y="173"/>
                  </a:lnTo>
                  <a:lnTo>
                    <a:pt x="140" y="168"/>
                  </a:lnTo>
                  <a:lnTo>
                    <a:pt x="140" y="162"/>
                  </a:lnTo>
                  <a:lnTo>
                    <a:pt x="144" y="157"/>
                  </a:lnTo>
                  <a:lnTo>
                    <a:pt x="144" y="151"/>
                  </a:lnTo>
                  <a:lnTo>
                    <a:pt x="140" y="146"/>
                  </a:lnTo>
                  <a:lnTo>
                    <a:pt x="136" y="140"/>
                  </a:lnTo>
                  <a:lnTo>
                    <a:pt x="136" y="134"/>
                  </a:lnTo>
                  <a:lnTo>
                    <a:pt x="132" y="126"/>
                  </a:lnTo>
                  <a:lnTo>
                    <a:pt x="128" y="120"/>
                  </a:lnTo>
                  <a:lnTo>
                    <a:pt x="128" y="115"/>
                  </a:lnTo>
                  <a:lnTo>
                    <a:pt x="124" y="109"/>
                  </a:lnTo>
                  <a:lnTo>
                    <a:pt x="124" y="101"/>
                  </a:lnTo>
                  <a:lnTo>
                    <a:pt x="120" y="92"/>
                  </a:lnTo>
                  <a:lnTo>
                    <a:pt x="116" y="87"/>
                  </a:lnTo>
                  <a:lnTo>
                    <a:pt x="116" y="78"/>
                  </a:lnTo>
                  <a:lnTo>
                    <a:pt x="112" y="73"/>
                  </a:lnTo>
                  <a:lnTo>
                    <a:pt x="108" y="67"/>
                  </a:lnTo>
                  <a:lnTo>
                    <a:pt x="104" y="62"/>
                  </a:lnTo>
                  <a:lnTo>
                    <a:pt x="104" y="56"/>
                  </a:lnTo>
                  <a:lnTo>
                    <a:pt x="100" y="50"/>
                  </a:lnTo>
                  <a:lnTo>
                    <a:pt x="100" y="45"/>
                  </a:lnTo>
                  <a:lnTo>
                    <a:pt x="96" y="39"/>
                  </a:lnTo>
                  <a:lnTo>
                    <a:pt x="96" y="34"/>
                  </a:lnTo>
                  <a:lnTo>
                    <a:pt x="92" y="28"/>
                  </a:lnTo>
                  <a:lnTo>
                    <a:pt x="92" y="22"/>
                  </a:lnTo>
                  <a:lnTo>
                    <a:pt x="88" y="17"/>
                  </a:lnTo>
                  <a:lnTo>
                    <a:pt x="84" y="11"/>
                  </a:lnTo>
                  <a:lnTo>
                    <a:pt x="80" y="6"/>
                  </a:lnTo>
                  <a:lnTo>
                    <a:pt x="80" y="0"/>
                  </a:lnTo>
                  <a:lnTo>
                    <a:pt x="76" y="6"/>
                  </a:lnTo>
                  <a:lnTo>
                    <a:pt x="76" y="11"/>
                  </a:lnTo>
                  <a:lnTo>
                    <a:pt x="76" y="17"/>
                  </a:lnTo>
                  <a:lnTo>
                    <a:pt x="76" y="22"/>
                  </a:lnTo>
                  <a:lnTo>
                    <a:pt x="76" y="28"/>
                  </a:lnTo>
                  <a:lnTo>
                    <a:pt x="76" y="34"/>
                  </a:lnTo>
                  <a:lnTo>
                    <a:pt x="76" y="39"/>
                  </a:lnTo>
                  <a:lnTo>
                    <a:pt x="72" y="45"/>
                  </a:lnTo>
                  <a:lnTo>
                    <a:pt x="68" y="50"/>
                  </a:lnTo>
                  <a:lnTo>
                    <a:pt x="64" y="56"/>
                  </a:lnTo>
                  <a:lnTo>
                    <a:pt x="60" y="62"/>
                  </a:lnTo>
                  <a:lnTo>
                    <a:pt x="56" y="67"/>
                  </a:lnTo>
                  <a:lnTo>
                    <a:pt x="52" y="73"/>
                  </a:lnTo>
                  <a:lnTo>
                    <a:pt x="44" y="78"/>
                  </a:lnTo>
                  <a:lnTo>
                    <a:pt x="40" y="84"/>
                  </a:lnTo>
                  <a:lnTo>
                    <a:pt x="32" y="90"/>
                  </a:lnTo>
                  <a:lnTo>
                    <a:pt x="28" y="95"/>
                  </a:lnTo>
                  <a:lnTo>
                    <a:pt x="24" y="101"/>
                  </a:lnTo>
                  <a:lnTo>
                    <a:pt x="20" y="106"/>
                  </a:lnTo>
                  <a:lnTo>
                    <a:pt x="16" y="112"/>
                  </a:lnTo>
                  <a:lnTo>
                    <a:pt x="12" y="118"/>
                  </a:lnTo>
                  <a:lnTo>
                    <a:pt x="8" y="123"/>
                  </a:lnTo>
                  <a:lnTo>
                    <a:pt x="4" y="129"/>
                  </a:lnTo>
                  <a:lnTo>
                    <a:pt x="4" y="134"/>
                  </a:lnTo>
                  <a:lnTo>
                    <a:pt x="0" y="140"/>
                  </a:lnTo>
                  <a:lnTo>
                    <a:pt x="0" y="146"/>
                  </a:lnTo>
                  <a:lnTo>
                    <a:pt x="0" y="151"/>
                  </a:lnTo>
                  <a:lnTo>
                    <a:pt x="0" y="157"/>
                  </a:lnTo>
                  <a:lnTo>
                    <a:pt x="0" y="162"/>
                  </a:lnTo>
                  <a:lnTo>
                    <a:pt x="0" y="168"/>
                  </a:lnTo>
                  <a:lnTo>
                    <a:pt x="0" y="173"/>
                  </a:lnTo>
                  <a:lnTo>
                    <a:pt x="0" y="179"/>
                  </a:lnTo>
                  <a:lnTo>
                    <a:pt x="0" y="185"/>
                  </a:lnTo>
                  <a:lnTo>
                    <a:pt x="0" y="190"/>
                  </a:lnTo>
                  <a:lnTo>
                    <a:pt x="0" y="196"/>
                  </a:lnTo>
                  <a:lnTo>
                    <a:pt x="4" y="201"/>
                  </a:lnTo>
                  <a:lnTo>
                    <a:pt x="4" y="207"/>
                  </a:lnTo>
                  <a:lnTo>
                    <a:pt x="4" y="213"/>
                  </a:lnTo>
                  <a:lnTo>
                    <a:pt x="4" y="218"/>
                  </a:lnTo>
                  <a:lnTo>
                    <a:pt x="4" y="224"/>
                  </a:lnTo>
                  <a:lnTo>
                    <a:pt x="4" y="229"/>
                  </a:lnTo>
                  <a:lnTo>
                    <a:pt x="8" y="235"/>
                  </a:lnTo>
                  <a:lnTo>
                    <a:pt x="8" y="241"/>
                  </a:lnTo>
                  <a:lnTo>
                    <a:pt x="12" y="246"/>
                  </a:lnTo>
                  <a:lnTo>
                    <a:pt x="12" y="252"/>
                  </a:lnTo>
                  <a:lnTo>
                    <a:pt x="12" y="257"/>
                  </a:lnTo>
                  <a:lnTo>
                    <a:pt x="12" y="263"/>
                  </a:lnTo>
                  <a:lnTo>
                    <a:pt x="16" y="269"/>
                  </a:lnTo>
                  <a:lnTo>
                    <a:pt x="20" y="274"/>
                  </a:lnTo>
                  <a:lnTo>
                    <a:pt x="24" y="280"/>
                  </a:lnTo>
                  <a:lnTo>
                    <a:pt x="24" y="285"/>
                  </a:lnTo>
                </a:path>
              </a:pathLst>
            </a:custGeom>
            <a:solidFill>
              <a:srgbClr val="FF5008"/>
            </a:solidFill>
            <a:ln w="25400" cap="rnd">
              <a:solidFill>
                <a:srgbClr val="FE9B03"/>
              </a:solidFill>
              <a:round/>
              <a:headEnd/>
              <a:tailEnd/>
            </a:ln>
          </p:spPr>
          <p:txBody>
            <a:bodyPr/>
            <a:lstStyle/>
            <a:p>
              <a:pPr algn="r" eaLnBrk="0" hangingPunct="0"/>
              <a:endParaRPr lang="en-US" sz="4400" b="1" dirty="0">
                <a:solidFill>
                  <a:srgbClr val="0000FF"/>
                </a:solidFill>
                <a:latin typeface="Arial" panose="020B0604020202020204" pitchFamily="34" charset="0"/>
              </a:endParaRPr>
            </a:p>
          </p:txBody>
        </p:sp>
        <p:sp>
          <p:nvSpPr>
            <p:cNvPr id="25814" name="Freeform 246"/>
            <p:cNvSpPr>
              <a:spLocks/>
            </p:cNvSpPr>
            <p:nvPr/>
          </p:nvSpPr>
          <p:spPr bwMode="auto">
            <a:xfrm>
              <a:off x="2201" y="1586"/>
              <a:ext cx="232" cy="313"/>
            </a:xfrm>
            <a:custGeom>
              <a:avLst/>
              <a:gdLst>
                <a:gd name="T0" fmla="*/ 94 w 232"/>
                <a:gd name="T1" fmla="*/ 306 h 313"/>
                <a:gd name="T2" fmla="*/ 98 w 232"/>
                <a:gd name="T3" fmla="*/ 294 h 313"/>
                <a:gd name="T4" fmla="*/ 117 w 232"/>
                <a:gd name="T5" fmla="*/ 282 h 313"/>
                <a:gd name="T6" fmla="*/ 135 w 232"/>
                <a:gd name="T7" fmla="*/ 267 h 313"/>
                <a:gd name="T8" fmla="*/ 149 w 232"/>
                <a:gd name="T9" fmla="*/ 255 h 313"/>
                <a:gd name="T10" fmla="*/ 162 w 232"/>
                <a:gd name="T11" fmla="*/ 246 h 313"/>
                <a:gd name="T12" fmla="*/ 177 w 232"/>
                <a:gd name="T13" fmla="*/ 237 h 313"/>
                <a:gd name="T14" fmla="*/ 190 w 232"/>
                <a:gd name="T15" fmla="*/ 225 h 313"/>
                <a:gd name="T16" fmla="*/ 203 w 232"/>
                <a:gd name="T17" fmla="*/ 216 h 313"/>
                <a:gd name="T18" fmla="*/ 213 w 232"/>
                <a:gd name="T19" fmla="*/ 204 h 313"/>
                <a:gd name="T20" fmla="*/ 218 w 232"/>
                <a:gd name="T21" fmla="*/ 192 h 313"/>
                <a:gd name="T22" fmla="*/ 226 w 232"/>
                <a:gd name="T23" fmla="*/ 180 h 313"/>
                <a:gd name="T24" fmla="*/ 231 w 232"/>
                <a:gd name="T25" fmla="*/ 168 h 313"/>
                <a:gd name="T26" fmla="*/ 226 w 232"/>
                <a:gd name="T27" fmla="*/ 156 h 313"/>
                <a:gd name="T28" fmla="*/ 221 w 232"/>
                <a:gd name="T29" fmla="*/ 144 h 313"/>
                <a:gd name="T30" fmla="*/ 213 w 232"/>
                <a:gd name="T31" fmla="*/ 129 h 313"/>
                <a:gd name="T32" fmla="*/ 208 w 232"/>
                <a:gd name="T33" fmla="*/ 118 h 313"/>
                <a:gd name="T34" fmla="*/ 203 w 232"/>
                <a:gd name="T35" fmla="*/ 99 h 313"/>
                <a:gd name="T36" fmla="*/ 200 w 232"/>
                <a:gd name="T37" fmla="*/ 84 h 313"/>
                <a:gd name="T38" fmla="*/ 190 w 232"/>
                <a:gd name="T39" fmla="*/ 72 h 313"/>
                <a:gd name="T40" fmla="*/ 185 w 232"/>
                <a:gd name="T41" fmla="*/ 60 h 313"/>
                <a:gd name="T42" fmla="*/ 180 w 232"/>
                <a:gd name="T43" fmla="*/ 48 h 313"/>
                <a:gd name="T44" fmla="*/ 181 w 232"/>
                <a:gd name="T45" fmla="*/ 100 h 313"/>
                <a:gd name="T46" fmla="*/ 172 w 232"/>
                <a:gd name="T47" fmla="*/ 24 h 313"/>
                <a:gd name="T48" fmla="*/ 162 w 232"/>
                <a:gd name="T49" fmla="*/ 12 h 313"/>
                <a:gd name="T50" fmla="*/ 158 w 232"/>
                <a:gd name="T51" fmla="*/ 0 h 313"/>
                <a:gd name="T52" fmla="*/ 154 w 232"/>
                <a:gd name="T53" fmla="*/ 12 h 313"/>
                <a:gd name="T54" fmla="*/ 154 w 232"/>
                <a:gd name="T55" fmla="*/ 24 h 313"/>
                <a:gd name="T56" fmla="*/ 154 w 232"/>
                <a:gd name="T57" fmla="*/ 36 h 313"/>
                <a:gd name="T58" fmla="*/ 149 w 232"/>
                <a:gd name="T59" fmla="*/ 48 h 313"/>
                <a:gd name="T60" fmla="*/ 139 w 232"/>
                <a:gd name="T61" fmla="*/ 60 h 313"/>
                <a:gd name="T62" fmla="*/ 131 w 232"/>
                <a:gd name="T63" fmla="*/ 72 h 313"/>
                <a:gd name="T64" fmla="*/ 117 w 232"/>
                <a:gd name="T65" fmla="*/ 84 h 313"/>
                <a:gd name="T66" fmla="*/ 103 w 232"/>
                <a:gd name="T67" fmla="*/ 96 h 313"/>
                <a:gd name="T68" fmla="*/ 94 w 232"/>
                <a:gd name="T69" fmla="*/ 108 h 313"/>
                <a:gd name="T70" fmla="*/ 85 w 232"/>
                <a:gd name="T71" fmla="*/ 120 h 313"/>
                <a:gd name="T72" fmla="*/ 76 w 232"/>
                <a:gd name="T73" fmla="*/ 132 h 313"/>
                <a:gd name="T74" fmla="*/ 71 w 232"/>
                <a:gd name="T75" fmla="*/ 144 h 313"/>
                <a:gd name="T76" fmla="*/ 67 w 232"/>
                <a:gd name="T77" fmla="*/ 156 h 313"/>
                <a:gd name="T78" fmla="*/ 67 w 232"/>
                <a:gd name="T79" fmla="*/ 168 h 313"/>
                <a:gd name="T80" fmla="*/ 67 w 232"/>
                <a:gd name="T81" fmla="*/ 180 h 313"/>
                <a:gd name="T82" fmla="*/ 67 w 232"/>
                <a:gd name="T83" fmla="*/ 192 h 313"/>
                <a:gd name="T84" fmla="*/ 67 w 232"/>
                <a:gd name="T85" fmla="*/ 204 h 313"/>
                <a:gd name="T86" fmla="*/ 71 w 232"/>
                <a:gd name="T87" fmla="*/ 216 h 313"/>
                <a:gd name="T88" fmla="*/ 71 w 232"/>
                <a:gd name="T89" fmla="*/ 228 h 313"/>
                <a:gd name="T90" fmla="*/ 71 w 232"/>
                <a:gd name="T91" fmla="*/ 240 h 313"/>
                <a:gd name="T92" fmla="*/ 76 w 232"/>
                <a:gd name="T93" fmla="*/ 252 h 313"/>
                <a:gd name="T94" fmla="*/ 80 w 232"/>
                <a:gd name="T95" fmla="*/ 264 h 313"/>
                <a:gd name="T96" fmla="*/ 80 w 232"/>
                <a:gd name="T97" fmla="*/ 276 h 313"/>
                <a:gd name="T98" fmla="*/ 85 w 232"/>
                <a:gd name="T99" fmla="*/ 288 h 313"/>
                <a:gd name="T100" fmla="*/ 94 w 232"/>
                <a:gd name="T101" fmla="*/ 300 h 313"/>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232"/>
                <a:gd name="T154" fmla="*/ 0 h 313"/>
                <a:gd name="T155" fmla="*/ 232 w 232"/>
                <a:gd name="T156" fmla="*/ 313 h 313"/>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232" h="313">
                  <a:moveTo>
                    <a:pt x="94" y="312"/>
                  </a:moveTo>
                  <a:lnTo>
                    <a:pt x="94" y="306"/>
                  </a:lnTo>
                  <a:lnTo>
                    <a:pt x="94" y="300"/>
                  </a:lnTo>
                  <a:lnTo>
                    <a:pt x="98" y="294"/>
                  </a:lnTo>
                  <a:lnTo>
                    <a:pt x="108" y="285"/>
                  </a:lnTo>
                  <a:lnTo>
                    <a:pt x="117" y="282"/>
                  </a:lnTo>
                  <a:lnTo>
                    <a:pt x="0" y="276"/>
                  </a:lnTo>
                  <a:lnTo>
                    <a:pt x="135" y="267"/>
                  </a:lnTo>
                  <a:lnTo>
                    <a:pt x="144" y="261"/>
                  </a:lnTo>
                  <a:lnTo>
                    <a:pt x="149" y="255"/>
                  </a:lnTo>
                  <a:lnTo>
                    <a:pt x="158" y="252"/>
                  </a:lnTo>
                  <a:lnTo>
                    <a:pt x="162" y="246"/>
                  </a:lnTo>
                  <a:lnTo>
                    <a:pt x="167" y="240"/>
                  </a:lnTo>
                  <a:lnTo>
                    <a:pt x="177" y="237"/>
                  </a:lnTo>
                  <a:lnTo>
                    <a:pt x="185" y="231"/>
                  </a:lnTo>
                  <a:lnTo>
                    <a:pt x="190" y="225"/>
                  </a:lnTo>
                  <a:lnTo>
                    <a:pt x="200" y="222"/>
                  </a:lnTo>
                  <a:lnTo>
                    <a:pt x="203" y="216"/>
                  </a:lnTo>
                  <a:lnTo>
                    <a:pt x="208" y="210"/>
                  </a:lnTo>
                  <a:lnTo>
                    <a:pt x="213" y="204"/>
                  </a:lnTo>
                  <a:lnTo>
                    <a:pt x="218" y="198"/>
                  </a:lnTo>
                  <a:lnTo>
                    <a:pt x="218" y="192"/>
                  </a:lnTo>
                  <a:lnTo>
                    <a:pt x="221" y="186"/>
                  </a:lnTo>
                  <a:lnTo>
                    <a:pt x="226" y="180"/>
                  </a:lnTo>
                  <a:lnTo>
                    <a:pt x="226" y="174"/>
                  </a:lnTo>
                  <a:lnTo>
                    <a:pt x="231" y="168"/>
                  </a:lnTo>
                  <a:lnTo>
                    <a:pt x="231" y="162"/>
                  </a:lnTo>
                  <a:lnTo>
                    <a:pt x="226" y="156"/>
                  </a:lnTo>
                  <a:lnTo>
                    <a:pt x="221" y="150"/>
                  </a:lnTo>
                  <a:lnTo>
                    <a:pt x="221" y="144"/>
                  </a:lnTo>
                  <a:lnTo>
                    <a:pt x="218" y="135"/>
                  </a:lnTo>
                  <a:lnTo>
                    <a:pt x="213" y="129"/>
                  </a:lnTo>
                  <a:lnTo>
                    <a:pt x="213" y="123"/>
                  </a:lnTo>
                  <a:lnTo>
                    <a:pt x="208" y="118"/>
                  </a:lnTo>
                  <a:lnTo>
                    <a:pt x="208" y="108"/>
                  </a:lnTo>
                  <a:lnTo>
                    <a:pt x="203" y="99"/>
                  </a:lnTo>
                  <a:lnTo>
                    <a:pt x="200" y="93"/>
                  </a:lnTo>
                  <a:lnTo>
                    <a:pt x="200" y="84"/>
                  </a:lnTo>
                  <a:lnTo>
                    <a:pt x="195" y="78"/>
                  </a:lnTo>
                  <a:lnTo>
                    <a:pt x="190" y="72"/>
                  </a:lnTo>
                  <a:lnTo>
                    <a:pt x="185" y="66"/>
                  </a:lnTo>
                  <a:lnTo>
                    <a:pt x="185" y="60"/>
                  </a:lnTo>
                  <a:lnTo>
                    <a:pt x="180" y="54"/>
                  </a:lnTo>
                  <a:lnTo>
                    <a:pt x="180" y="48"/>
                  </a:lnTo>
                  <a:lnTo>
                    <a:pt x="177" y="42"/>
                  </a:lnTo>
                  <a:lnTo>
                    <a:pt x="181" y="100"/>
                  </a:lnTo>
                  <a:lnTo>
                    <a:pt x="172" y="30"/>
                  </a:lnTo>
                  <a:lnTo>
                    <a:pt x="172" y="24"/>
                  </a:lnTo>
                  <a:lnTo>
                    <a:pt x="167" y="18"/>
                  </a:lnTo>
                  <a:lnTo>
                    <a:pt x="162" y="12"/>
                  </a:lnTo>
                  <a:lnTo>
                    <a:pt x="158" y="6"/>
                  </a:lnTo>
                  <a:lnTo>
                    <a:pt x="158" y="0"/>
                  </a:lnTo>
                  <a:lnTo>
                    <a:pt x="100" y="122"/>
                  </a:lnTo>
                  <a:lnTo>
                    <a:pt x="154" y="12"/>
                  </a:lnTo>
                  <a:lnTo>
                    <a:pt x="154" y="18"/>
                  </a:lnTo>
                  <a:lnTo>
                    <a:pt x="154" y="24"/>
                  </a:lnTo>
                  <a:lnTo>
                    <a:pt x="154" y="30"/>
                  </a:lnTo>
                  <a:lnTo>
                    <a:pt x="154" y="36"/>
                  </a:lnTo>
                  <a:lnTo>
                    <a:pt x="154" y="42"/>
                  </a:lnTo>
                  <a:lnTo>
                    <a:pt x="149" y="48"/>
                  </a:lnTo>
                  <a:lnTo>
                    <a:pt x="144" y="54"/>
                  </a:lnTo>
                  <a:lnTo>
                    <a:pt x="139" y="60"/>
                  </a:lnTo>
                  <a:lnTo>
                    <a:pt x="135" y="66"/>
                  </a:lnTo>
                  <a:lnTo>
                    <a:pt x="131" y="72"/>
                  </a:lnTo>
                  <a:lnTo>
                    <a:pt x="126" y="78"/>
                  </a:lnTo>
                  <a:lnTo>
                    <a:pt x="117" y="84"/>
                  </a:lnTo>
                  <a:lnTo>
                    <a:pt x="112" y="90"/>
                  </a:lnTo>
                  <a:lnTo>
                    <a:pt x="103" y="96"/>
                  </a:lnTo>
                  <a:lnTo>
                    <a:pt x="98" y="102"/>
                  </a:lnTo>
                  <a:lnTo>
                    <a:pt x="94" y="108"/>
                  </a:lnTo>
                  <a:lnTo>
                    <a:pt x="89" y="114"/>
                  </a:lnTo>
                  <a:lnTo>
                    <a:pt x="85" y="120"/>
                  </a:lnTo>
                  <a:lnTo>
                    <a:pt x="80" y="126"/>
                  </a:lnTo>
                  <a:lnTo>
                    <a:pt x="76" y="132"/>
                  </a:lnTo>
                  <a:lnTo>
                    <a:pt x="71" y="138"/>
                  </a:lnTo>
                  <a:lnTo>
                    <a:pt x="71" y="144"/>
                  </a:lnTo>
                  <a:lnTo>
                    <a:pt x="67" y="150"/>
                  </a:lnTo>
                  <a:lnTo>
                    <a:pt x="67" y="156"/>
                  </a:lnTo>
                  <a:lnTo>
                    <a:pt x="67" y="162"/>
                  </a:lnTo>
                  <a:lnTo>
                    <a:pt x="67" y="168"/>
                  </a:lnTo>
                  <a:lnTo>
                    <a:pt x="67" y="174"/>
                  </a:lnTo>
                  <a:lnTo>
                    <a:pt x="67" y="180"/>
                  </a:lnTo>
                  <a:lnTo>
                    <a:pt x="67" y="186"/>
                  </a:lnTo>
                  <a:lnTo>
                    <a:pt x="67" y="192"/>
                  </a:lnTo>
                  <a:lnTo>
                    <a:pt x="67" y="198"/>
                  </a:lnTo>
                  <a:lnTo>
                    <a:pt x="67" y="204"/>
                  </a:lnTo>
                  <a:lnTo>
                    <a:pt x="67" y="210"/>
                  </a:lnTo>
                  <a:lnTo>
                    <a:pt x="71" y="216"/>
                  </a:lnTo>
                  <a:lnTo>
                    <a:pt x="71" y="222"/>
                  </a:lnTo>
                  <a:lnTo>
                    <a:pt x="71" y="228"/>
                  </a:lnTo>
                  <a:lnTo>
                    <a:pt x="71" y="234"/>
                  </a:lnTo>
                  <a:lnTo>
                    <a:pt x="71" y="240"/>
                  </a:lnTo>
                  <a:lnTo>
                    <a:pt x="71" y="246"/>
                  </a:lnTo>
                  <a:lnTo>
                    <a:pt x="76" y="252"/>
                  </a:lnTo>
                  <a:lnTo>
                    <a:pt x="76" y="258"/>
                  </a:lnTo>
                  <a:lnTo>
                    <a:pt x="80" y="264"/>
                  </a:lnTo>
                  <a:lnTo>
                    <a:pt x="80" y="270"/>
                  </a:lnTo>
                  <a:lnTo>
                    <a:pt x="80" y="276"/>
                  </a:lnTo>
                  <a:lnTo>
                    <a:pt x="80" y="282"/>
                  </a:lnTo>
                  <a:lnTo>
                    <a:pt x="85" y="288"/>
                  </a:lnTo>
                  <a:lnTo>
                    <a:pt x="89" y="294"/>
                  </a:lnTo>
                  <a:lnTo>
                    <a:pt x="94" y="300"/>
                  </a:lnTo>
                  <a:lnTo>
                    <a:pt x="94" y="306"/>
                  </a:lnTo>
                </a:path>
              </a:pathLst>
            </a:custGeom>
            <a:solidFill>
              <a:srgbClr val="FF6600"/>
            </a:solidFill>
            <a:ln w="25400" cap="rnd">
              <a:solidFill>
                <a:srgbClr val="FAFD00"/>
              </a:solidFill>
              <a:round/>
              <a:headEnd/>
              <a:tailEnd/>
            </a:ln>
          </p:spPr>
          <p:txBody>
            <a:bodyPr/>
            <a:lstStyle/>
            <a:p>
              <a:pPr algn="r" eaLnBrk="0" hangingPunct="0"/>
              <a:endParaRPr lang="en-US" sz="4400" b="1" dirty="0">
                <a:solidFill>
                  <a:srgbClr val="0000FF"/>
                </a:solidFill>
                <a:latin typeface="Arial" panose="020B0604020202020204" pitchFamily="34" charset="0"/>
              </a:endParaRPr>
            </a:p>
          </p:txBody>
        </p:sp>
        <p:sp>
          <p:nvSpPr>
            <p:cNvPr id="25815" name="Freeform 247"/>
            <p:cNvSpPr>
              <a:spLocks/>
            </p:cNvSpPr>
            <p:nvPr/>
          </p:nvSpPr>
          <p:spPr bwMode="auto">
            <a:xfrm>
              <a:off x="2280" y="1681"/>
              <a:ext cx="189" cy="291"/>
            </a:xfrm>
            <a:custGeom>
              <a:avLst/>
              <a:gdLst>
                <a:gd name="T0" fmla="*/ 31 w 189"/>
                <a:gd name="T1" fmla="*/ 284 h 291"/>
                <a:gd name="T2" fmla="*/ 37 w 189"/>
                <a:gd name="T3" fmla="*/ 273 h 291"/>
                <a:gd name="T4" fmla="*/ 57 w 189"/>
                <a:gd name="T5" fmla="*/ 262 h 291"/>
                <a:gd name="T6" fmla="*/ 78 w 189"/>
                <a:gd name="T7" fmla="*/ 248 h 291"/>
                <a:gd name="T8" fmla="*/ 94 w 189"/>
                <a:gd name="T9" fmla="*/ 237 h 291"/>
                <a:gd name="T10" fmla="*/ 110 w 189"/>
                <a:gd name="T11" fmla="*/ 229 h 291"/>
                <a:gd name="T12" fmla="*/ 125 w 189"/>
                <a:gd name="T13" fmla="*/ 220 h 291"/>
                <a:gd name="T14" fmla="*/ 141 w 189"/>
                <a:gd name="T15" fmla="*/ 209 h 291"/>
                <a:gd name="T16" fmla="*/ 157 w 189"/>
                <a:gd name="T17" fmla="*/ 201 h 291"/>
                <a:gd name="T18" fmla="*/ 167 w 189"/>
                <a:gd name="T19" fmla="*/ 190 h 291"/>
                <a:gd name="T20" fmla="*/ 172 w 189"/>
                <a:gd name="T21" fmla="*/ 178 h 291"/>
                <a:gd name="T22" fmla="*/ 183 w 189"/>
                <a:gd name="T23" fmla="*/ 167 h 291"/>
                <a:gd name="T24" fmla="*/ 188 w 189"/>
                <a:gd name="T25" fmla="*/ 156 h 291"/>
                <a:gd name="T26" fmla="*/ 183 w 189"/>
                <a:gd name="T27" fmla="*/ 145 h 291"/>
                <a:gd name="T28" fmla="*/ 178 w 189"/>
                <a:gd name="T29" fmla="*/ 134 h 291"/>
                <a:gd name="T30" fmla="*/ 167 w 189"/>
                <a:gd name="T31" fmla="*/ 120 h 291"/>
                <a:gd name="T32" fmla="*/ 162 w 189"/>
                <a:gd name="T33" fmla="*/ 109 h 291"/>
                <a:gd name="T34" fmla="*/ 157 w 189"/>
                <a:gd name="T35" fmla="*/ 92 h 291"/>
                <a:gd name="T36" fmla="*/ 151 w 189"/>
                <a:gd name="T37" fmla="*/ 78 h 291"/>
                <a:gd name="T38" fmla="*/ 141 w 189"/>
                <a:gd name="T39" fmla="*/ 67 h 291"/>
                <a:gd name="T40" fmla="*/ 136 w 189"/>
                <a:gd name="T41" fmla="*/ 56 h 291"/>
                <a:gd name="T42" fmla="*/ 131 w 189"/>
                <a:gd name="T43" fmla="*/ 45 h 291"/>
                <a:gd name="T44" fmla="*/ 125 w 189"/>
                <a:gd name="T45" fmla="*/ 33 h 291"/>
                <a:gd name="T46" fmla="*/ 120 w 189"/>
                <a:gd name="T47" fmla="*/ 22 h 291"/>
                <a:gd name="T48" fmla="*/ 110 w 189"/>
                <a:gd name="T49" fmla="*/ 11 h 291"/>
                <a:gd name="T50" fmla="*/ 104 w 189"/>
                <a:gd name="T51" fmla="*/ 0 h 291"/>
                <a:gd name="T52" fmla="*/ 99 w 189"/>
                <a:gd name="T53" fmla="*/ 11 h 291"/>
                <a:gd name="T54" fmla="*/ 99 w 189"/>
                <a:gd name="T55" fmla="*/ 22 h 291"/>
                <a:gd name="T56" fmla="*/ 99 w 189"/>
                <a:gd name="T57" fmla="*/ 33 h 291"/>
                <a:gd name="T58" fmla="*/ 94 w 189"/>
                <a:gd name="T59" fmla="*/ 45 h 291"/>
                <a:gd name="T60" fmla="*/ 84 w 189"/>
                <a:gd name="T61" fmla="*/ 56 h 291"/>
                <a:gd name="T62" fmla="*/ 73 w 189"/>
                <a:gd name="T63" fmla="*/ 67 h 291"/>
                <a:gd name="T64" fmla="*/ 57 w 189"/>
                <a:gd name="T65" fmla="*/ 78 h 291"/>
                <a:gd name="T66" fmla="*/ 42 w 189"/>
                <a:gd name="T67" fmla="*/ 89 h 291"/>
                <a:gd name="T68" fmla="*/ 31 w 189"/>
                <a:gd name="T69" fmla="*/ 100 h 291"/>
                <a:gd name="T70" fmla="*/ 21 w 189"/>
                <a:gd name="T71" fmla="*/ 112 h 291"/>
                <a:gd name="T72" fmla="*/ 10 w 189"/>
                <a:gd name="T73" fmla="*/ 123 h 291"/>
                <a:gd name="T74" fmla="*/ 5 w 189"/>
                <a:gd name="T75" fmla="*/ 134 h 291"/>
                <a:gd name="T76" fmla="*/ 0 w 189"/>
                <a:gd name="T77" fmla="*/ 145 h 291"/>
                <a:gd name="T78" fmla="*/ 0 w 189"/>
                <a:gd name="T79" fmla="*/ 156 h 291"/>
                <a:gd name="T80" fmla="*/ 0 w 189"/>
                <a:gd name="T81" fmla="*/ 167 h 291"/>
                <a:gd name="T82" fmla="*/ 0 w 189"/>
                <a:gd name="T83" fmla="*/ 178 h 291"/>
                <a:gd name="T84" fmla="*/ 0 w 189"/>
                <a:gd name="T85" fmla="*/ 190 h 291"/>
                <a:gd name="T86" fmla="*/ 5 w 189"/>
                <a:gd name="T87" fmla="*/ 201 h 291"/>
                <a:gd name="T88" fmla="*/ 5 w 189"/>
                <a:gd name="T89" fmla="*/ 212 h 291"/>
                <a:gd name="T90" fmla="*/ 5 w 189"/>
                <a:gd name="T91" fmla="*/ 223 h 291"/>
                <a:gd name="T92" fmla="*/ 10 w 189"/>
                <a:gd name="T93" fmla="*/ 234 h 291"/>
                <a:gd name="T94" fmla="*/ 16 w 189"/>
                <a:gd name="T95" fmla="*/ 245 h 291"/>
                <a:gd name="T96" fmla="*/ 16 w 189"/>
                <a:gd name="T97" fmla="*/ 257 h 291"/>
                <a:gd name="T98" fmla="*/ 21 w 189"/>
                <a:gd name="T99" fmla="*/ 268 h 291"/>
                <a:gd name="T100" fmla="*/ 31 w 189"/>
                <a:gd name="T101" fmla="*/ 279 h 291"/>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189"/>
                <a:gd name="T154" fmla="*/ 0 h 291"/>
                <a:gd name="T155" fmla="*/ 189 w 189"/>
                <a:gd name="T156" fmla="*/ 291 h 291"/>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189" h="291">
                  <a:moveTo>
                    <a:pt x="31" y="290"/>
                  </a:moveTo>
                  <a:lnTo>
                    <a:pt x="31" y="284"/>
                  </a:lnTo>
                  <a:lnTo>
                    <a:pt x="31" y="279"/>
                  </a:lnTo>
                  <a:lnTo>
                    <a:pt x="37" y="273"/>
                  </a:lnTo>
                  <a:lnTo>
                    <a:pt x="47" y="265"/>
                  </a:lnTo>
                  <a:lnTo>
                    <a:pt x="57" y="262"/>
                  </a:lnTo>
                  <a:lnTo>
                    <a:pt x="68" y="257"/>
                  </a:lnTo>
                  <a:lnTo>
                    <a:pt x="78" y="248"/>
                  </a:lnTo>
                  <a:lnTo>
                    <a:pt x="89" y="243"/>
                  </a:lnTo>
                  <a:lnTo>
                    <a:pt x="94" y="237"/>
                  </a:lnTo>
                  <a:lnTo>
                    <a:pt x="104" y="234"/>
                  </a:lnTo>
                  <a:lnTo>
                    <a:pt x="110" y="229"/>
                  </a:lnTo>
                  <a:lnTo>
                    <a:pt x="115" y="223"/>
                  </a:lnTo>
                  <a:lnTo>
                    <a:pt x="125" y="220"/>
                  </a:lnTo>
                  <a:lnTo>
                    <a:pt x="136" y="215"/>
                  </a:lnTo>
                  <a:lnTo>
                    <a:pt x="141" y="209"/>
                  </a:lnTo>
                  <a:lnTo>
                    <a:pt x="151" y="206"/>
                  </a:lnTo>
                  <a:lnTo>
                    <a:pt x="157" y="201"/>
                  </a:lnTo>
                  <a:lnTo>
                    <a:pt x="162" y="195"/>
                  </a:lnTo>
                  <a:lnTo>
                    <a:pt x="167" y="190"/>
                  </a:lnTo>
                  <a:lnTo>
                    <a:pt x="172" y="184"/>
                  </a:lnTo>
                  <a:lnTo>
                    <a:pt x="172" y="178"/>
                  </a:lnTo>
                  <a:lnTo>
                    <a:pt x="178" y="173"/>
                  </a:lnTo>
                  <a:lnTo>
                    <a:pt x="183" y="167"/>
                  </a:lnTo>
                  <a:lnTo>
                    <a:pt x="183" y="162"/>
                  </a:lnTo>
                  <a:lnTo>
                    <a:pt x="188" y="156"/>
                  </a:lnTo>
                  <a:lnTo>
                    <a:pt x="188" y="151"/>
                  </a:lnTo>
                  <a:lnTo>
                    <a:pt x="183" y="145"/>
                  </a:lnTo>
                  <a:lnTo>
                    <a:pt x="178" y="139"/>
                  </a:lnTo>
                  <a:lnTo>
                    <a:pt x="178" y="134"/>
                  </a:lnTo>
                  <a:lnTo>
                    <a:pt x="172" y="125"/>
                  </a:lnTo>
                  <a:lnTo>
                    <a:pt x="167" y="120"/>
                  </a:lnTo>
                  <a:lnTo>
                    <a:pt x="167" y="114"/>
                  </a:lnTo>
                  <a:lnTo>
                    <a:pt x="162" y="109"/>
                  </a:lnTo>
                  <a:lnTo>
                    <a:pt x="162" y="100"/>
                  </a:lnTo>
                  <a:lnTo>
                    <a:pt x="157" y="92"/>
                  </a:lnTo>
                  <a:lnTo>
                    <a:pt x="151" y="86"/>
                  </a:lnTo>
                  <a:lnTo>
                    <a:pt x="151" y="78"/>
                  </a:lnTo>
                  <a:lnTo>
                    <a:pt x="146" y="73"/>
                  </a:lnTo>
                  <a:lnTo>
                    <a:pt x="141" y="67"/>
                  </a:lnTo>
                  <a:lnTo>
                    <a:pt x="136" y="61"/>
                  </a:lnTo>
                  <a:lnTo>
                    <a:pt x="136" y="56"/>
                  </a:lnTo>
                  <a:lnTo>
                    <a:pt x="131" y="50"/>
                  </a:lnTo>
                  <a:lnTo>
                    <a:pt x="131" y="45"/>
                  </a:lnTo>
                  <a:lnTo>
                    <a:pt x="125" y="39"/>
                  </a:lnTo>
                  <a:lnTo>
                    <a:pt x="125" y="33"/>
                  </a:lnTo>
                  <a:lnTo>
                    <a:pt x="120" y="28"/>
                  </a:lnTo>
                  <a:lnTo>
                    <a:pt x="120" y="22"/>
                  </a:lnTo>
                  <a:lnTo>
                    <a:pt x="115" y="17"/>
                  </a:lnTo>
                  <a:lnTo>
                    <a:pt x="110" y="11"/>
                  </a:lnTo>
                  <a:lnTo>
                    <a:pt x="104" y="6"/>
                  </a:lnTo>
                  <a:lnTo>
                    <a:pt x="104" y="0"/>
                  </a:lnTo>
                  <a:lnTo>
                    <a:pt x="99" y="6"/>
                  </a:lnTo>
                  <a:lnTo>
                    <a:pt x="99" y="11"/>
                  </a:lnTo>
                  <a:lnTo>
                    <a:pt x="99" y="17"/>
                  </a:lnTo>
                  <a:lnTo>
                    <a:pt x="99" y="22"/>
                  </a:lnTo>
                  <a:lnTo>
                    <a:pt x="99" y="28"/>
                  </a:lnTo>
                  <a:lnTo>
                    <a:pt x="99" y="33"/>
                  </a:lnTo>
                  <a:lnTo>
                    <a:pt x="99" y="39"/>
                  </a:lnTo>
                  <a:lnTo>
                    <a:pt x="94" y="45"/>
                  </a:lnTo>
                  <a:lnTo>
                    <a:pt x="89" y="50"/>
                  </a:lnTo>
                  <a:lnTo>
                    <a:pt x="84" y="56"/>
                  </a:lnTo>
                  <a:lnTo>
                    <a:pt x="78" y="61"/>
                  </a:lnTo>
                  <a:lnTo>
                    <a:pt x="73" y="67"/>
                  </a:lnTo>
                  <a:lnTo>
                    <a:pt x="68" y="73"/>
                  </a:lnTo>
                  <a:lnTo>
                    <a:pt x="57" y="78"/>
                  </a:lnTo>
                  <a:lnTo>
                    <a:pt x="52" y="84"/>
                  </a:lnTo>
                  <a:lnTo>
                    <a:pt x="42" y="89"/>
                  </a:lnTo>
                  <a:lnTo>
                    <a:pt x="37" y="95"/>
                  </a:lnTo>
                  <a:lnTo>
                    <a:pt x="31" y="100"/>
                  </a:lnTo>
                  <a:lnTo>
                    <a:pt x="26" y="106"/>
                  </a:lnTo>
                  <a:lnTo>
                    <a:pt x="21" y="112"/>
                  </a:lnTo>
                  <a:lnTo>
                    <a:pt x="16" y="117"/>
                  </a:lnTo>
                  <a:lnTo>
                    <a:pt x="10" y="123"/>
                  </a:lnTo>
                  <a:lnTo>
                    <a:pt x="5" y="128"/>
                  </a:lnTo>
                  <a:lnTo>
                    <a:pt x="5" y="134"/>
                  </a:lnTo>
                  <a:lnTo>
                    <a:pt x="0" y="139"/>
                  </a:lnTo>
                  <a:lnTo>
                    <a:pt x="0" y="145"/>
                  </a:lnTo>
                  <a:lnTo>
                    <a:pt x="0" y="151"/>
                  </a:lnTo>
                  <a:lnTo>
                    <a:pt x="0" y="156"/>
                  </a:lnTo>
                  <a:lnTo>
                    <a:pt x="0" y="162"/>
                  </a:lnTo>
                  <a:lnTo>
                    <a:pt x="0" y="167"/>
                  </a:lnTo>
                  <a:lnTo>
                    <a:pt x="0" y="173"/>
                  </a:lnTo>
                  <a:lnTo>
                    <a:pt x="0" y="178"/>
                  </a:lnTo>
                  <a:lnTo>
                    <a:pt x="0" y="184"/>
                  </a:lnTo>
                  <a:lnTo>
                    <a:pt x="0" y="190"/>
                  </a:lnTo>
                  <a:lnTo>
                    <a:pt x="0" y="195"/>
                  </a:lnTo>
                  <a:lnTo>
                    <a:pt x="5" y="201"/>
                  </a:lnTo>
                  <a:lnTo>
                    <a:pt x="5" y="206"/>
                  </a:lnTo>
                  <a:lnTo>
                    <a:pt x="5" y="212"/>
                  </a:lnTo>
                  <a:lnTo>
                    <a:pt x="5" y="218"/>
                  </a:lnTo>
                  <a:lnTo>
                    <a:pt x="5" y="223"/>
                  </a:lnTo>
                  <a:lnTo>
                    <a:pt x="5" y="229"/>
                  </a:lnTo>
                  <a:lnTo>
                    <a:pt x="10" y="234"/>
                  </a:lnTo>
                  <a:lnTo>
                    <a:pt x="10" y="240"/>
                  </a:lnTo>
                  <a:lnTo>
                    <a:pt x="16" y="245"/>
                  </a:lnTo>
                  <a:lnTo>
                    <a:pt x="16" y="251"/>
                  </a:lnTo>
                  <a:lnTo>
                    <a:pt x="16" y="257"/>
                  </a:lnTo>
                  <a:lnTo>
                    <a:pt x="16" y="262"/>
                  </a:lnTo>
                  <a:lnTo>
                    <a:pt x="21" y="268"/>
                  </a:lnTo>
                  <a:lnTo>
                    <a:pt x="26" y="273"/>
                  </a:lnTo>
                  <a:lnTo>
                    <a:pt x="31" y="279"/>
                  </a:lnTo>
                  <a:lnTo>
                    <a:pt x="31" y="284"/>
                  </a:lnTo>
                </a:path>
              </a:pathLst>
            </a:custGeom>
            <a:solidFill>
              <a:srgbClr val="FF5008"/>
            </a:solidFill>
            <a:ln w="25400" cap="rnd">
              <a:solidFill>
                <a:srgbClr val="FE9B03"/>
              </a:solidFill>
              <a:round/>
              <a:headEnd/>
              <a:tailEnd/>
            </a:ln>
          </p:spPr>
          <p:txBody>
            <a:bodyPr/>
            <a:lstStyle/>
            <a:p>
              <a:pPr algn="r" eaLnBrk="0" hangingPunct="0"/>
              <a:endParaRPr lang="en-US" sz="4400" b="1" dirty="0">
                <a:solidFill>
                  <a:srgbClr val="0000FF"/>
                </a:solidFill>
                <a:latin typeface="Arial" panose="020B0604020202020204" pitchFamily="34" charset="0"/>
              </a:endParaRPr>
            </a:p>
          </p:txBody>
        </p:sp>
        <p:sp>
          <p:nvSpPr>
            <p:cNvPr id="25816" name="Freeform 248"/>
            <p:cNvSpPr>
              <a:spLocks/>
            </p:cNvSpPr>
            <p:nvPr/>
          </p:nvSpPr>
          <p:spPr bwMode="auto">
            <a:xfrm>
              <a:off x="2174" y="1633"/>
              <a:ext cx="170" cy="356"/>
            </a:xfrm>
            <a:custGeom>
              <a:avLst/>
              <a:gdLst>
                <a:gd name="T0" fmla="*/ 141 w 170"/>
                <a:gd name="T1" fmla="*/ 348 h 356"/>
                <a:gd name="T2" fmla="*/ 136 w 170"/>
                <a:gd name="T3" fmla="*/ 335 h 356"/>
                <a:gd name="T4" fmla="*/ 117 w 170"/>
                <a:gd name="T5" fmla="*/ 321 h 356"/>
                <a:gd name="T6" fmla="*/ 99 w 170"/>
                <a:gd name="T7" fmla="*/ 304 h 356"/>
                <a:gd name="T8" fmla="*/ 85 w 170"/>
                <a:gd name="T9" fmla="*/ 290 h 356"/>
                <a:gd name="T10" fmla="*/ 70 w 170"/>
                <a:gd name="T11" fmla="*/ 280 h 356"/>
                <a:gd name="T12" fmla="*/ 56 w 170"/>
                <a:gd name="T13" fmla="*/ 270 h 356"/>
                <a:gd name="T14" fmla="*/ 42 w 170"/>
                <a:gd name="T15" fmla="*/ 256 h 356"/>
                <a:gd name="T16" fmla="*/ 28 w 170"/>
                <a:gd name="T17" fmla="*/ 246 h 356"/>
                <a:gd name="T18" fmla="*/ 19 w 170"/>
                <a:gd name="T19" fmla="*/ 232 h 356"/>
                <a:gd name="T20" fmla="*/ 14 w 170"/>
                <a:gd name="T21" fmla="*/ 218 h 356"/>
                <a:gd name="T22" fmla="*/ 5 w 170"/>
                <a:gd name="T23" fmla="*/ 205 h 356"/>
                <a:gd name="T24" fmla="*/ 0 w 170"/>
                <a:gd name="T25" fmla="*/ 191 h 356"/>
                <a:gd name="T26" fmla="*/ 5 w 170"/>
                <a:gd name="T27" fmla="*/ 178 h 356"/>
                <a:gd name="T28" fmla="*/ 9 w 170"/>
                <a:gd name="T29" fmla="*/ 164 h 356"/>
                <a:gd name="T30" fmla="*/ 19 w 170"/>
                <a:gd name="T31" fmla="*/ 147 h 356"/>
                <a:gd name="T32" fmla="*/ 23 w 170"/>
                <a:gd name="T33" fmla="*/ 133 h 356"/>
                <a:gd name="T34" fmla="*/ 28 w 170"/>
                <a:gd name="T35" fmla="*/ 113 h 356"/>
                <a:gd name="T36" fmla="*/ 33 w 170"/>
                <a:gd name="T37" fmla="*/ 96 h 356"/>
                <a:gd name="T38" fmla="*/ 42 w 170"/>
                <a:gd name="T39" fmla="*/ 82 h 356"/>
                <a:gd name="T40" fmla="*/ 47 w 170"/>
                <a:gd name="T41" fmla="*/ 68 h 356"/>
                <a:gd name="T42" fmla="*/ 52 w 170"/>
                <a:gd name="T43" fmla="*/ 55 h 356"/>
                <a:gd name="T44" fmla="*/ 56 w 170"/>
                <a:gd name="T45" fmla="*/ 41 h 356"/>
                <a:gd name="T46" fmla="*/ 61 w 170"/>
                <a:gd name="T47" fmla="*/ 27 h 356"/>
                <a:gd name="T48" fmla="*/ 70 w 170"/>
                <a:gd name="T49" fmla="*/ 14 h 356"/>
                <a:gd name="T50" fmla="*/ 75 w 170"/>
                <a:gd name="T51" fmla="*/ 0 h 356"/>
                <a:gd name="T52" fmla="*/ 80 w 170"/>
                <a:gd name="T53" fmla="*/ 14 h 356"/>
                <a:gd name="T54" fmla="*/ 80 w 170"/>
                <a:gd name="T55" fmla="*/ 27 h 356"/>
                <a:gd name="T56" fmla="*/ 80 w 170"/>
                <a:gd name="T57" fmla="*/ 41 h 356"/>
                <a:gd name="T58" fmla="*/ 85 w 170"/>
                <a:gd name="T59" fmla="*/ 55 h 356"/>
                <a:gd name="T60" fmla="*/ 94 w 170"/>
                <a:gd name="T61" fmla="*/ 68 h 356"/>
                <a:gd name="T62" fmla="*/ 103 w 170"/>
                <a:gd name="T63" fmla="*/ 82 h 356"/>
                <a:gd name="T64" fmla="*/ 117 w 170"/>
                <a:gd name="T65" fmla="*/ 96 h 356"/>
                <a:gd name="T66" fmla="*/ 131 w 170"/>
                <a:gd name="T67" fmla="*/ 109 h 356"/>
                <a:gd name="T68" fmla="*/ 141 w 170"/>
                <a:gd name="T69" fmla="*/ 123 h 356"/>
                <a:gd name="T70" fmla="*/ 150 w 170"/>
                <a:gd name="T71" fmla="*/ 137 h 356"/>
                <a:gd name="T72" fmla="*/ 160 w 170"/>
                <a:gd name="T73" fmla="*/ 150 h 356"/>
                <a:gd name="T74" fmla="*/ 164 w 170"/>
                <a:gd name="T75" fmla="*/ 164 h 356"/>
                <a:gd name="T76" fmla="*/ 169 w 170"/>
                <a:gd name="T77" fmla="*/ 178 h 356"/>
                <a:gd name="T78" fmla="*/ 169 w 170"/>
                <a:gd name="T79" fmla="*/ 191 h 356"/>
                <a:gd name="T80" fmla="*/ 169 w 170"/>
                <a:gd name="T81" fmla="*/ 205 h 356"/>
                <a:gd name="T82" fmla="*/ 169 w 170"/>
                <a:gd name="T83" fmla="*/ 218 h 356"/>
                <a:gd name="T84" fmla="*/ 169 w 170"/>
                <a:gd name="T85" fmla="*/ 232 h 356"/>
                <a:gd name="T86" fmla="*/ 164 w 170"/>
                <a:gd name="T87" fmla="*/ 246 h 356"/>
                <a:gd name="T88" fmla="*/ 164 w 170"/>
                <a:gd name="T89" fmla="*/ 259 h 356"/>
                <a:gd name="T90" fmla="*/ 164 w 170"/>
                <a:gd name="T91" fmla="*/ 273 h 356"/>
                <a:gd name="T92" fmla="*/ 160 w 170"/>
                <a:gd name="T93" fmla="*/ 287 h 356"/>
                <a:gd name="T94" fmla="*/ 155 w 170"/>
                <a:gd name="T95" fmla="*/ 300 h 356"/>
                <a:gd name="T96" fmla="*/ 155 w 170"/>
                <a:gd name="T97" fmla="*/ 314 h 356"/>
                <a:gd name="T98" fmla="*/ 150 w 170"/>
                <a:gd name="T99" fmla="*/ 328 h 356"/>
                <a:gd name="T100" fmla="*/ 141 w 170"/>
                <a:gd name="T101" fmla="*/ 341 h 35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170"/>
                <a:gd name="T154" fmla="*/ 0 h 356"/>
                <a:gd name="T155" fmla="*/ 170 w 170"/>
                <a:gd name="T156" fmla="*/ 356 h 35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170" h="356">
                  <a:moveTo>
                    <a:pt x="141" y="355"/>
                  </a:moveTo>
                  <a:lnTo>
                    <a:pt x="141" y="348"/>
                  </a:lnTo>
                  <a:lnTo>
                    <a:pt x="141" y="341"/>
                  </a:lnTo>
                  <a:lnTo>
                    <a:pt x="136" y="335"/>
                  </a:lnTo>
                  <a:lnTo>
                    <a:pt x="127" y="324"/>
                  </a:lnTo>
                  <a:lnTo>
                    <a:pt x="117" y="321"/>
                  </a:lnTo>
                  <a:lnTo>
                    <a:pt x="108" y="314"/>
                  </a:lnTo>
                  <a:lnTo>
                    <a:pt x="99" y="304"/>
                  </a:lnTo>
                  <a:lnTo>
                    <a:pt x="89" y="297"/>
                  </a:lnTo>
                  <a:lnTo>
                    <a:pt x="85" y="290"/>
                  </a:lnTo>
                  <a:lnTo>
                    <a:pt x="75" y="287"/>
                  </a:lnTo>
                  <a:lnTo>
                    <a:pt x="70" y="280"/>
                  </a:lnTo>
                  <a:lnTo>
                    <a:pt x="66" y="273"/>
                  </a:lnTo>
                  <a:lnTo>
                    <a:pt x="56" y="270"/>
                  </a:lnTo>
                  <a:lnTo>
                    <a:pt x="47" y="263"/>
                  </a:lnTo>
                  <a:lnTo>
                    <a:pt x="42" y="256"/>
                  </a:lnTo>
                  <a:lnTo>
                    <a:pt x="33" y="253"/>
                  </a:lnTo>
                  <a:lnTo>
                    <a:pt x="28" y="246"/>
                  </a:lnTo>
                  <a:lnTo>
                    <a:pt x="23" y="239"/>
                  </a:lnTo>
                  <a:lnTo>
                    <a:pt x="19" y="232"/>
                  </a:lnTo>
                  <a:lnTo>
                    <a:pt x="14" y="225"/>
                  </a:lnTo>
                  <a:lnTo>
                    <a:pt x="14" y="218"/>
                  </a:lnTo>
                  <a:lnTo>
                    <a:pt x="9" y="212"/>
                  </a:lnTo>
                  <a:lnTo>
                    <a:pt x="5" y="205"/>
                  </a:lnTo>
                  <a:lnTo>
                    <a:pt x="5" y="198"/>
                  </a:lnTo>
                  <a:lnTo>
                    <a:pt x="0" y="191"/>
                  </a:lnTo>
                  <a:lnTo>
                    <a:pt x="0" y="184"/>
                  </a:lnTo>
                  <a:lnTo>
                    <a:pt x="5" y="178"/>
                  </a:lnTo>
                  <a:lnTo>
                    <a:pt x="9" y="171"/>
                  </a:lnTo>
                  <a:lnTo>
                    <a:pt x="9" y="164"/>
                  </a:lnTo>
                  <a:lnTo>
                    <a:pt x="14" y="154"/>
                  </a:lnTo>
                  <a:lnTo>
                    <a:pt x="19" y="147"/>
                  </a:lnTo>
                  <a:lnTo>
                    <a:pt x="19" y="140"/>
                  </a:lnTo>
                  <a:lnTo>
                    <a:pt x="23" y="133"/>
                  </a:lnTo>
                  <a:lnTo>
                    <a:pt x="23" y="123"/>
                  </a:lnTo>
                  <a:lnTo>
                    <a:pt x="28" y="113"/>
                  </a:lnTo>
                  <a:lnTo>
                    <a:pt x="33" y="106"/>
                  </a:lnTo>
                  <a:lnTo>
                    <a:pt x="33" y="96"/>
                  </a:lnTo>
                  <a:lnTo>
                    <a:pt x="38" y="89"/>
                  </a:lnTo>
                  <a:lnTo>
                    <a:pt x="42" y="82"/>
                  </a:lnTo>
                  <a:lnTo>
                    <a:pt x="47" y="75"/>
                  </a:lnTo>
                  <a:lnTo>
                    <a:pt x="47" y="68"/>
                  </a:lnTo>
                  <a:lnTo>
                    <a:pt x="52" y="61"/>
                  </a:lnTo>
                  <a:lnTo>
                    <a:pt x="52" y="55"/>
                  </a:lnTo>
                  <a:lnTo>
                    <a:pt x="56" y="48"/>
                  </a:lnTo>
                  <a:lnTo>
                    <a:pt x="56" y="41"/>
                  </a:lnTo>
                  <a:lnTo>
                    <a:pt x="61" y="34"/>
                  </a:lnTo>
                  <a:lnTo>
                    <a:pt x="61" y="27"/>
                  </a:lnTo>
                  <a:lnTo>
                    <a:pt x="66" y="20"/>
                  </a:lnTo>
                  <a:lnTo>
                    <a:pt x="70" y="14"/>
                  </a:lnTo>
                  <a:lnTo>
                    <a:pt x="75" y="7"/>
                  </a:lnTo>
                  <a:lnTo>
                    <a:pt x="75" y="0"/>
                  </a:lnTo>
                  <a:lnTo>
                    <a:pt x="80" y="7"/>
                  </a:lnTo>
                  <a:lnTo>
                    <a:pt x="80" y="14"/>
                  </a:lnTo>
                  <a:lnTo>
                    <a:pt x="80" y="20"/>
                  </a:lnTo>
                  <a:lnTo>
                    <a:pt x="80" y="27"/>
                  </a:lnTo>
                  <a:lnTo>
                    <a:pt x="80" y="34"/>
                  </a:lnTo>
                  <a:lnTo>
                    <a:pt x="80" y="41"/>
                  </a:lnTo>
                  <a:lnTo>
                    <a:pt x="80" y="48"/>
                  </a:lnTo>
                  <a:lnTo>
                    <a:pt x="85" y="55"/>
                  </a:lnTo>
                  <a:lnTo>
                    <a:pt x="89" y="61"/>
                  </a:lnTo>
                  <a:lnTo>
                    <a:pt x="94" y="68"/>
                  </a:lnTo>
                  <a:lnTo>
                    <a:pt x="99" y="75"/>
                  </a:lnTo>
                  <a:lnTo>
                    <a:pt x="103" y="82"/>
                  </a:lnTo>
                  <a:lnTo>
                    <a:pt x="108" y="89"/>
                  </a:lnTo>
                  <a:lnTo>
                    <a:pt x="117" y="96"/>
                  </a:lnTo>
                  <a:lnTo>
                    <a:pt x="122" y="102"/>
                  </a:lnTo>
                  <a:lnTo>
                    <a:pt x="131" y="109"/>
                  </a:lnTo>
                  <a:lnTo>
                    <a:pt x="136" y="116"/>
                  </a:lnTo>
                  <a:lnTo>
                    <a:pt x="141" y="123"/>
                  </a:lnTo>
                  <a:lnTo>
                    <a:pt x="146" y="130"/>
                  </a:lnTo>
                  <a:lnTo>
                    <a:pt x="150" y="137"/>
                  </a:lnTo>
                  <a:lnTo>
                    <a:pt x="155" y="143"/>
                  </a:lnTo>
                  <a:lnTo>
                    <a:pt x="160" y="150"/>
                  </a:lnTo>
                  <a:lnTo>
                    <a:pt x="164" y="157"/>
                  </a:lnTo>
                  <a:lnTo>
                    <a:pt x="164" y="164"/>
                  </a:lnTo>
                  <a:lnTo>
                    <a:pt x="169" y="171"/>
                  </a:lnTo>
                  <a:lnTo>
                    <a:pt x="169" y="178"/>
                  </a:lnTo>
                  <a:lnTo>
                    <a:pt x="169" y="184"/>
                  </a:lnTo>
                  <a:lnTo>
                    <a:pt x="169" y="191"/>
                  </a:lnTo>
                  <a:lnTo>
                    <a:pt x="169" y="198"/>
                  </a:lnTo>
                  <a:lnTo>
                    <a:pt x="169" y="205"/>
                  </a:lnTo>
                  <a:lnTo>
                    <a:pt x="169" y="212"/>
                  </a:lnTo>
                  <a:lnTo>
                    <a:pt x="169" y="218"/>
                  </a:lnTo>
                  <a:lnTo>
                    <a:pt x="169" y="225"/>
                  </a:lnTo>
                  <a:lnTo>
                    <a:pt x="169" y="232"/>
                  </a:lnTo>
                  <a:lnTo>
                    <a:pt x="169" y="239"/>
                  </a:lnTo>
                  <a:lnTo>
                    <a:pt x="164" y="246"/>
                  </a:lnTo>
                  <a:lnTo>
                    <a:pt x="164" y="253"/>
                  </a:lnTo>
                  <a:lnTo>
                    <a:pt x="164" y="259"/>
                  </a:lnTo>
                  <a:lnTo>
                    <a:pt x="164" y="266"/>
                  </a:lnTo>
                  <a:lnTo>
                    <a:pt x="164" y="273"/>
                  </a:lnTo>
                  <a:lnTo>
                    <a:pt x="164" y="280"/>
                  </a:lnTo>
                  <a:lnTo>
                    <a:pt x="160" y="287"/>
                  </a:lnTo>
                  <a:lnTo>
                    <a:pt x="160" y="294"/>
                  </a:lnTo>
                  <a:lnTo>
                    <a:pt x="155" y="300"/>
                  </a:lnTo>
                  <a:lnTo>
                    <a:pt x="155" y="307"/>
                  </a:lnTo>
                  <a:lnTo>
                    <a:pt x="155" y="314"/>
                  </a:lnTo>
                  <a:lnTo>
                    <a:pt x="155" y="321"/>
                  </a:lnTo>
                  <a:lnTo>
                    <a:pt x="150" y="328"/>
                  </a:lnTo>
                  <a:lnTo>
                    <a:pt x="146" y="335"/>
                  </a:lnTo>
                  <a:lnTo>
                    <a:pt x="141" y="341"/>
                  </a:lnTo>
                  <a:lnTo>
                    <a:pt x="141" y="348"/>
                  </a:lnTo>
                </a:path>
              </a:pathLst>
            </a:custGeom>
            <a:solidFill>
              <a:srgbClr val="FFFF00"/>
            </a:solidFill>
            <a:ln w="25400" cap="rnd">
              <a:solidFill>
                <a:srgbClr val="EF9100"/>
              </a:solidFill>
              <a:round/>
              <a:headEnd/>
              <a:tailEnd/>
            </a:ln>
          </p:spPr>
          <p:txBody>
            <a:bodyPr/>
            <a:lstStyle/>
            <a:p>
              <a:pPr algn="r" eaLnBrk="0" hangingPunct="0"/>
              <a:endParaRPr lang="en-US" sz="4400" b="1" dirty="0">
                <a:solidFill>
                  <a:srgbClr val="0000FF"/>
                </a:solidFill>
                <a:latin typeface="Arial" panose="020B0604020202020204" pitchFamily="34" charset="0"/>
              </a:endParaRPr>
            </a:p>
          </p:txBody>
        </p:sp>
        <p:sp>
          <p:nvSpPr>
            <p:cNvPr id="25817" name="Freeform 249"/>
            <p:cNvSpPr>
              <a:spLocks/>
            </p:cNvSpPr>
            <p:nvPr/>
          </p:nvSpPr>
          <p:spPr bwMode="auto">
            <a:xfrm>
              <a:off x="2251" y="1590"/>
              <a:ext cx="112" cy="386"/>
            </a:xfrm>
            <a:custGeom>
              <a:avLst/>
              <a:gdLst>
                <a:gd name="T0" fmla="*/ 19 w 112"/>
                <a:gd name="T1" fmla="*/ 378 h 386"/>
                <a:gd name="T2" fmla="*/ 22 w 112"/>
                <a:gd name="T3" fmla="*/ 363 h 386"/>
                <a:gd name="T4" fmla="*/ 34 w 112"/>
                <a:gd name="T5" fmla="*/ 348 h 386"/>
                <a:gd name="T6" fmla="*/ 46 w 112"/>
                <a:gd name="T7" fmla="*/ 329 h 386"/>
                <a:gd name="T8" fmla="*/ 56 w 112"/>
                <a:gd name="T9" fmla="*/ 315 h 386"/>
                <a:gd name="T10" fmla="*/ 65 w 112"/>
                <a:gd name="T11" fmla="*/ 304 h 386"/>
                <a:gd name="T12" fmla="*/ 74 w 112"/>
                <a:gd name="T13" fmla="*/ 292 h 386"/>
                <a:gd name="T14" fmla="*/ 83 w 112"/>
                <a:gd name="T15" fmla="*/ 278 h 386"/>
                <a:gd name="T16" fmla="*/ 93 w 112"/>
                <a:gd name="T17" fmla="*/ 267 h 386"/>
                <a:gd name="T18" fmla="*/ 99 w 112"/>
                <a:gd name="T19" fmla="*/ 252 h 386"/>
                <a:gd name="T20" fmla="*/ 102 w 112"/>
                <a:gd name="T21" fmla="*/ 237 h 386"/>
                <a:gd name="T22" fmla="*/ 108 w 112"/>
                <a:gd name="T23" fmla="*/ 222 h 386"/>
                <a:gd name="T24" fmla="*/ 111 w 112"/>
                <a:gd name="T25" fmla="*/ 207 h 386"/>
                <a:gd name="T26" fmla="*/ 108 w 112"/>
                <a:gd name="T27" fmla="*/ 193 h 386"/>
                <a:gd name="T28" fmla="*/ 105 w 112"/>
                <a:gd name="T29" fmla="*/ 178 h 386"/>
                <a:gd name="T30" fmla="*/ 99 w 112"/>
                <a:gd name="T31" fmla="*/ 159 h 386"/>
                <a:gd name="T32" fmla="*/ 96 w 112"/>
                <a:gd name="T33" fmla="*/ 144 h 386"/>
                <a:gd name="T34" fmla="*/ 93 w 112"/>
                <a:gd name="T35" fmla="*/ 122 h 386"/>
                <a:gd name="T36" fmla="*/ 89 w 112"/>
                <a:gd name="T37" fmla="*/ 104 h 386"/>
                <a:gd name="T38" fmla="*/ 83 w 112"/>
                <a:gd name="T39" fmla="*/ 89 h 386"/>
                <a:gd name="T40" fmla="*/ 80 w 112"/>
                <a:gd name="T41" fmla="*/ 74 h 386"/>
                <a:gd name="T42" fmla="*/ 77 w 112"/>
                <a:gd name="T43" fmla="*/ 59 h 386"/>
                <a:gd name="T44" fmla="*/ 74 w 112"/>
                <a:gd name="T45" fmla="*/ 44 h 386"/>
                <a:gd name="T46" fmla="*/ 71 w 112"/>
                <a:gd name="T47" fmla="*/ 30 h 386"/>
                <a:gd name="T48" fmla="*/ 65 w 112"/>
                <a:gd name="T49" fmla="*/ 15 h 386"/>
                <a:gd name="T50" fmla="*/ 62 w 112"/>
                <a:gd name="T51" fmla="*/ 0 h 386"/>
                <a:gd name="T52" fmla="*/ 59 w 112"/>
                <a:gd name="T53" fmla="*/ 15 h 386"/>
                <a:gd name="T54" fmla="*/ 59 w 112"/>
                <a:gd name="T55" fmla="*/ 30 h 386"/>
                <a:gd name="T56" fmla="*/ 59 w 112"/>
                <a:gd name="T57" fmla="*/ 44 h 386"/>
                <a:gd name="T58" fmla="*/ 56 w 112"/>
                <a:gd name="T59" fmla="*/ 59 h 386"/>
                <a:gd name="T60" fmla="*/ 49 w 112"/>
                <a:gd name="T61" fmla="*/ 74 h 386"/>
                <a:gd name="T62" fmla="*/ 43 w 112"/>
                <a:gd name="T63" fmla="*/ 89 h 386"/>
                <a:gd name="T64" fmla="*/ 34 w 112"/>
                <a:gd name="T65" fmla="*/ 104 h 386"/>
                <a:gd name="T66" fmla="*/ 25 w 112"/>
                <a:gd name="T67" fmla="*/ 118 h 386"/>
                <a:gd name="T68" fmla="*/ 19 w 112"/>
                <a:gd name="T69" fmla="*/ 133 h 386"/>
                <a:gd name="T70" fmla="*/ 12 w 112"/>
                <a:gd name="T71" fmla="*/ 148 h 386"/>
                <a:gd name="T72" fmla="*/ 6 w 112"/>
                <a:gd name="T73" fmla="*/ 163 h 386"/>
                <a:gd name="T74" fmla="*/ 3 w 112"/>
                <a:gd name="T75" fmla="*/ 178 h 386"/>
                <a:gd name="T76" fmla="*/ 0 w 112"/>
                <a:gd name="T77" fmla="*/ 193 h 386"/>
                <a:gd name="T78" fmla="*/ 0 w 112"/>
                <a:gd name="T79" fmla="*/ 207 h 386"/>
                <a:gd name="T80" fmla="*/ 0 w 112"/>
                <a:gd name="T81" fmla="*/ 222 h 386"/>
                <a:gd name="T82" fmla="*/ 0 w 112"/>
                <a:gd name="T83" fmla="*/ 237 h 386"/>
                <a:gd name="T84" fmla="*/ 0 w 112"/>
                <a:gd name="T85" fmla="*/ 252 h 386"/>
                <a:gd name="T86" fmla="*/ 3 w 112"/>
                <a:gd name="T87" fmla="*/ 267 h 386"/>
                <a:gd name="T88" fmla="*/ 3 w 112"/>
                <a:gd name="T89" fmla="*/ 281 h 386"/>
                <a:gd name="T90" fmla="*/ 3 w 112"/>
                <a:gd name="T91" fmla="*/ 296 h 386"/>
                <a:gd name="T92" fmla="*/ 6 w 112"/>
                <a:gd name="T93" fmla="*/ 311 h 386"/>
                <a:gd name="T94" fmla="*/ 9 w 112"/>
                <a:gd name="T95" fmla="*/ 326 h 386"/>
                <a:gd name="T96" fmla="*/ 9 w 112"/>
                <a:gd name="T97" fmla="*/ 341 h 386"/>
                <a:gd name="T98" fmla="*/ 12 w 112"/>
                <a:gd name="T99" fmla="*/ 355 h 386"/>
                <a:gd name="T100" fmla="*/ 19 w 112"/>
                <a:gd name="T101" fmla="*/ 370 h 38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112"/>
                <a:gd name="T154" fmla="*/ 0 h 386"/>
                <a:gd name="T155" fmla="*/ 112 w 112"/>
                <a:gd name="T156" fmla="*/ 386 h 38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112" h="386">
                  <a:moveTo>
                    <a:pt x="19" y="385"/>
                  </a:moveTo>
                  <a:lnTo>
                    <a:pt x="19" y="378"/>
                  </a:lnTo>
                  <a:lnTo>
                    <a:pt x="19" y="370"/>
                  </a:lnTo>
                  <a:lnTo>
                    <a:pt x="22" y="363"/>
                  </a:lnTo>
                  <a:lnTo>
                    <a:pt x="28" y="352"/>
                  </a:lnTo>
                  <a:lnTo>
                    <a:pt x="34" y="348"/>
                  </a:lnTo>
                  <a:lnTo>
                    <a:pt x="40" y="341"/>
                  </a:lnTo>
                  <a:lnTo>
                    <a:pt x="46" y="329"/>
                  </a:lnTo>
                  <a:lnTo>
                    <a:pt x="52" y="322"/>
                  </a:lnTo>
                  <a:lnTo>
                    <a:pt x="56" y="315"/>
                  </a:lnTo>
                  <a:lnTo>
                    <a:pt x="62" y="311"/>
                  </a:lnTo>
                  <a:lnTo>
                    <a:pt x="65" y="304"/>
                  </a:lnTo>
                  <a:lnTo>
                    <a:pt x="68" y="296"/>
                  </a:lnTo>
                  <a:lnTo>
                    <a:pt x="74" y="292"/>
                  </a:lnTo>
                  <a:lnTo>
                    <a:pt x="80" y="285"/>
                  </a:lnTo>
                  <a:lnTo>
                    <a:pt x="83" y="278"/>
                  </a:lnTo>
                  <a:lnTo>
                    <a:pt x="89" y="274"/>
                  </a:lnTo>
                  <a:lnTo>
                    <a:pt x="93" y="267"/>
                  </a:lnTo>
                  <a:lnTo>
                    <a:pt x="96" y="259"/>
                  </a:lnTo>
                  <a:lnTo>
                    <a:pt x="99" y="252"/>
                  </a:lnTo>
                  <a:lnTo>
                    <a:pt x="102" y="244"/>
                  </a:lnTo>
                  <a:lnTo>
                    <a:pt x="102" y="237"/>
                  </a:lnTo>
                  <a:lnTo>
                    <a:pt x="105" y="230"/>
                  </a:lnTo>
                  <a:lnTo>
                    <a:pt x="108" y="222"/>
                  </a:lnTo>
                  <a:lnTo>
                    <a:pt x="108" y="215"/>
                  </a:lnTo>
                  <a:lnTo>
                    <a:pt x="111" y="207"/>
                  </a:lnTo>
                  <a:lnTo>
                    <a:pt x="111" y="200"/>
                  </a:lnTo>
                  <a:lnTo>
                    <a:pt x="108" y="193"/>
                  </a:lnTo>
                  <a:lnTo>
                    <a:pt x="105" y="185"/>
                  </a:lnTo>
                  <a:lnTo>
                    <a:pt x="105" y="178"/>
                  </a:lnTo>
                  <a:lnTo>
                    <a:pt x="102" y="167"/>
                  </a:lnTo>
                  <a:lnTo>
                    <a:pt x="99" y="159"/>
                  </a:lnTo>
                  <a:lnTo>
                    <a:pt x="99" y="152"/>
                  </a:lnTo>
                  <a:lnTo>
                    <a:pt x="96" y="144"/>
                  </a:lnTo>
                  <a:lnTo>
                    <a:pt x="96" y="133"/>
                  </a:lnTo>
                  <a:lnTo>
                    <a:pt x="93" y="122"/>
                  </a:lnTo>
                  <a:lnTo>
                    <a:pt x="89" y="115"/>
                  </a:lnTo>
                  <a:lnTo>
                    <a:pt x="89" y="104"/>
                  </a:lnTo>
                  <a:lnTo>
                    <a:pt x="86" y="96"/>
                  </a:lnTo>
                  <a:lnTo>
                    <a:pt x="83" y="89"/>
                  </a:lnTo>
                  <a:lnTo>
                    <a:pt x="80" y="81"/>
                  </a:lnTo>
                  <a:lnTo>
                    <a:pt x="80" y="74"/>
                  </a:lnTo>
                  <a:lnTo>
                    <a:pt x="77" y="67"/>
                  </a:lnTo>
                  <a:lnTo>
                    <a:pt x="77" y="59"/>
                  </a:lnTo>
                  <a:lnTo>
                    <a:pt x="74" y="52"/>
                  </a:lnTo>
                  <a:lnTo>
                    <a:pt x="74" y="44"/>
                  </a:lnTo>
                  <a:lnTo>
                    <a:pt x="71" y="37"/>
                  </a:lnTo>
                  <a:lnTo>
                    <a:pt x="71" y="30"/>
                  </a:lnTo>
                  <a:lnTo>
                    <a:pt x="68" y="22"/>
                  </a:lnTo>
                  <a:lnTo>
                    <a:pt x="65" y="15"/>
                  </a:lnTo>
                  <a:lnTo>
                    <a:pt x="62" y="7"/>
                  </a:lnTo>
                  <a:lnTo>
                    <a:pt x="62" y="0"/>
                  </a:lnTo>
                  <a:lnTo>
                    <a:pt x="59" y="7"/>
                  </a:lnTo>
                  <a:lnTo>
                    <a:pt x="59" y="15"/>
                  </a:lnTo>
                  <a:lnTo>
                    <a:pt x="59" y="22"/>
                  </a:lnTo>
                  <a:lnTo>
                    <a:pt x="59" y="30"/>
                  </a:lnTo>
                  <a:lnTo>
                    <a:pt x="59" y="37"/>
                  </a:lnTo>
                  <a:lnTo>
                    <a:pt x="59" y="44"/>
                  </a:lnTo>
                  <a:lnTo>
                    <a:pt x="59" y="52"/>
                  </a:lnTo>
                  <a:lnTo>
                    <a:pt x="56" y="59"/>
                  </a:lnTo>
                  <a:lnTo>
                    <a:pt x="52" y="67"/>
                  </a:lnTo>
                  <a:lnTo>
                    <a:pt x="49" y="74"/>
                  </a:lnTo>
                  <a:lnTo>
                    <a:pt x="46" y="81"/>
                  </a:lnTo>
                  <a:lnTo>
                    <a:pt x="43" y="89"/>
                  </a:lnTo>
                  <a:lnTo>
                    <a:pt x="40" y="96"/>
                  </a:lnTo>
                  <a:lnTo>
                    <a:pt x="34" y="104"/>
                  </a:lnTo>
                  <a:lnTo>
                    <a:pt x="31" y="111"/>
                  </a:lnTo>
                  <a:lnTo>
                    <a:pt x="25" y="118"/>
                  </a:lnTo>
                  <a:lnTo>
                    <a:pt x="22" y="126"/>
                  </a:lnTo>
                  <a:lnTo>
                    <a:pt x="19" y="133"/>
                  </a:lnTo>
                  <a:lnTo>
                    <a:pt x="15" y="141"/>
                  </a:lnTo>
                  <a:lnTo>
                    <a:pt x="12" y="148"/>
                  </a:lnTo>
                  <a:lnTo>
                    <a:pt x="9" y="155"/>
                  </a:lnTo>
                  <a:lnTo>
                    <a:pt x="6" y="163"/>
                  </a:lnTo>
                  <a:lnTo>
                    <a:pt x="3" y="170"/>
                  </a:lnTo>
                  <a:lnTo>
                    <a:pt x="3" y="178"/>
                  </a:lnTo>
                  <a:lnTo>
                    <a:pt x="0" y="185"/>
                  </a:lnTo>
                  <a:lnTo>
                    <a:pt x="0" y="193"/>
                  </a:lnTo>
                  <a:lnTo>
                    <a:pt x="0" y="200"/>
                  </a:lnTo>
                  <a:lnTo>
                    <a:pt x="0" y="207"/>
                  </a:lnTo>
                  <a:lnTo>
                    <a:pt x="0" y="215"/>
                  </a:lnTo>
                  <a:lnTo>
                    <a:pt x="0" y="222"/>
                  </a:lnTo>
                  <a:lnTo>
                    <a:pt x="0" y="230"/>
                  </a:lnTo>
                  <a:lnTo>
                    <a:pt x="0" y="237"/>
                  </a:lnTo>
                  <a:lnTo>
                    <a:pt x="0" y="244"/>
                  </a:lnTo>
                  <a:lnTo>
                    <a:pt x="0" y="252"/>
                  </a:lnTo>
                  <a:lnTo>
                    <a:pt x="0" y="259"/>
                  </a:lnTo>
                  <a:lnTo>
                    <a:pt x="3" y="267"/>
                  </a:lnTo>
                  <a:lnTo>
                    <a:pt x="3" y="274"/>
                  </a:lnTo>
                  <a:lnTo>
                    <a:pt x="3" y="281"/>
                  </a:lnTo>
                  <a:lnTo>
                    <a:pt x="3" y="289"/>
                  </a:lnTo>
                  <a:lnTo>
                    <a:pt x="3" y="296"/>
                  </a:lnTo>
                  <a:lnTo>
                    <a:pt x="3" y="304"/>
                  </a:lnTo>
                  <a:lnTo>
                    <a:pt x="6" y="311"/>
                  </a:lnTo>
                  <a:lnTo>
                    <a:pt x="6" y="318"/>
                  </a:lnTo>
                  <a:lnTo>
                    <a:pt x="9" y="326"/>
                  </a:lnTo>
                  <a:lnTo>
                    <a:pt x="9" y="333"/>
                  </a:lnTo>
                  <a:lnTo>
                    <a:pt x="9" y="341"/>
                  </a:lnTo>
                  <a:lnTo>
                    <a:pt x="9" y="348"/>
                  </a:lnTo>
                  <a:lnTo>
                    <a:pt x="12" y="355"/>
                  </a:lnTo>
                  <a:lnTo>
                    <a:pt x="15" y="363"/>
                  </a:lnTo>
                  <a:lnTo>
                    <a:pt x="19" y="370"/>
                  </a:lnTo>
                  <a:lnTo>
                    <a:pt x="19" y="378"/>
                  </a:lnTo>
                </a:path>
              </a:pathLst>
            </a:custGeom>
            <a:solidFill>
              <a:srgbClr val="FF0000"/>
            </a:solidFill>
            <a:ln w="25400" cap="rnd">
              <a:solidFill>
                <a:srgbClr val="FE9B03"/>
              </a:solidFill>
              <a:round/>
              <a:headEnd/>
              <a:tailEnd/>
            </a:ln>
          </p:spPr>
          <p:txBody>
            <a:bodyPr/>
            <a:lstStyle/>
            <a:p>
              <a:pPr algn="r" eaLnBrk="0" hangingPunct="0"/>
              <a:endParaRPr lang="en-US" sz="4400" b="1" dirty="0">
                <a:solidFill>
                  <a:srgbClr val="0000FF"/>
                </a:solidFill>
                <a:latin typeface="Arial" panose="020B0604020202020204" pitchFamily="34" charset="0"/>
              </a:endParaRPr>
            </a:p>
          </p:txBody>
        </p:sp>
        <p:sp>
          <p:nvSpPr>
            <p:cNvPr id="25818" name="Freeform 250"/>
            <p:cNvSpPr>
              <a:spLocks/>
            </p:cNvSpPr>
            <p:nvPr/>
          </p:nvSpPr>
          <p:spPr bwMode="auto">
            <a:xfrm>
              <a:off x="2304" y="1843"/>
              <a:ext cx="127" cy="129"/>
            </a:xfrm>
            <a:custGeom>
              <a:avLst/>
              <a:gdLst>
                <a:gd name="T0" fmla="*/ 0 w 127"/>
                <a:gd name="T1" fmla="*/ 128 h 129"/>
                <a:gd name="T2" fmla="*/ 10 w 127"/>
                <a:gd name="T3" fmla="*/ 128 h 129"/>
                <a:gd name="T4" fmla="*/ 15 w 127"/>
                <a:gd name="T5" fmla="*/ 119 h 129"/>
                <a:gd name="T6" fmla="*/ 24 w 127"/>
                <a:gd name="T7" fmla="*/ 119 h 129"/>
                <a:gd name="T8" fmla="*/ 34 w 127"/>
                <a:gd name="T9" fmla="*/ 111 h 129"/>
                <a:gd name="T10" fmla="*/ 44 w 127"/>
                <a:gd name="T11" fmla="*/ 107 h 129"/>
                <a:gd name="T12" fmla="*/ 48 w 127"/>
                <a:gd name="T13" fmla="*/ 98 h 129"/>
                <a:gd name="T14" fmla="*/ 58 w 127"/>
                <a:gd name="T15" fmla="*/ 98 h 129"/>
                <a:gd name="T16" fmla="*/ 63 w 127"/>
                <a:gd name="T17" fmla="*/ 90 h 129"/>
                <a:gd name="T18" fmla="*/ 68 w 127"/>
                <a:gd name="T19" fmla="*/ 81 h 129"/>
                <a:gd name="T20" fmla="*/ 78 w 127"/>
                <a:gd name="T21" fmla="*/ 73 h 129"/>
                <a:gd name="T22" fmla="*/ 78 w 127"/>
                <a:gd name="T23" fmla="*/ 64 h 129"/>
                <a:gd name="T24" fmla="*/ 87 w 127"/>
                <a:gd name="T25" fmla="*/ 60 h 129"/>
                <a:gd name="T26" fmla="*/ 87 w 127"/>
                <a:gd name="T27" fmla="*/ 51 h 129"/>
                <a:gd name="T28" fmla="*/ 87 w 127"/>
                <a:gd name="T29" fmla="*/ 43 h 129"/>
                <a:gd name="T30" fmla="*/ 92 w 127"/>
                <a:gd name="T31" fmla="*/ 34 h 129"/>
                <a:gd name="T32" fmla="*/ 102 w 127"/>
                <a:gd name="T33" fmla="*/ 30 h 129"/>
                <a:gd name="T34" fmla="*/ 102 w 127"/>
                <a:gd name="T35" fmla="*/ 21 h 129"/>
                <a:gd name="T36" fmla="*/ 107 w 127"/>
                <a:gd name="T37" fmla="*/ 13 h 129"/>
                <a:gd name="T38" fmla="*/ 107 w 127"/>
                <a:gd name="T39" fmla="*/ 4 h 129"/>
                <a:gd name="T40" fmla="*/ 116 w 127"/>
                <a:gd name="T41" fmla="*/ 0 h 129"/>
                <a:gd name="T42" fmla="*/ 116 w 127"/>
                <a:gd name="T43" fmla="*/ 9 h 129"/>
                <a:gd name="T44" fmla="*/ 116 w 127"/>
                <a:gd name="T45" fmla="*/ 17 h 129"/>
                <a:gd name="T46" fmla="*/ 121 w 127"/>
                <a:gd name="T47" fmla="*/ 26 h 129"/>
                <a:gd name="T48" fmla="*/ 121 w 127"/>
                <a:gd name="T49" fmla="*/ 34 h 129"/>
                <a:gd name="T50" fmla="*/ 121 w 127"/>
                <a:gd name="T51" fmla="*/ 43 h 129"/>
                <a:gd name="T52" fmla="*/ 126 w 127"/>
                <a:gd name="T53" fmla="*/ 51 h 129"/>
                <a:gd name="T54" fmla="*/ 126 w 127"/>
                <a:gd name="T55" fmla="*/ 60 h 129"/>
                <a:gd name="T56" fmla="*/ 126 w 127"/>
                <a:gd name="T57" fmla="*/ 68 h 129"/>
                <a:gd name="T58" fmla="*/ 126 w 127"/>
                <a:gd name="T59" fmla="*/ 77 h 129"/>
                <a:gd name="T60" fmla="*/ 126 w 127"/>
                <a:gd name="T61" fmla="*/ 85 h 129"/>
                <a:gd name="T62" fmla="*/ 121 w 127"/>
                <a:gd name="T63" fmla="*/ 94 h 129"/>
                <a:gd name="T64" fmla="*/ 111 w 127"/>
                <a:gd name="T65" fmla="*/ 94 h 129"/>
                <a:gd name="T66" fmla="*/ 107 w 127"/>
                <a:gd name="T67" fmla="*/ 102 h 129"/>
                <a:gd name="T68" fmla="*/ 97 w 127"/>
                <a:gd name="T69" fmla="*/ 107 h 129"/>
                <a:gd name="T70" fmla="*/ 87 w 127"/>
                <a:gd name="T71" fmla="*/ 111 h 129"/>
                <a:gd name="T72" fmla="*/ 78 w 127"/>
                <a:gd name="T73" fmla="*/ 115 h 129"/>
                <a:gd name="T74" fmla="*/ 68 w 127"/>
                <a:gd name="T75" fmla="*/ 115 h 129"/>
                <a:gd name="T76" fmla="*/ 58 w 127"/>
                <a:gd name="T77" fmla="*/ 115 h 129"/>
                <a:gd name="T78" fmla="*/ 48 w 127"/>
                <a:gd name="T79" fmla="*/ 115 h 129"/>
                <a:gd name="T80" fmla="*/ 39 w 127"/>
                <a:gd name="T81" fmla="*/ 115 h 129"/>
                <a:gd name="T82" fmla="*/ 29 w 127"/>
                <a:gd name="T83" fmla="*/ 119 h 129"/>
                <a:gd name="T84" fmla="*/ 19 w 127"/>
                <a:gd name="T85" fmla="*/ 124 h 129"/>
                <a:gd name="T86" fmla="*/ 10 w 127"/>
                <a:gd name="T87" fmla="*/ 128 h 129"/>
                <a:gd name="T88" fmla="*/ 0 w 127"/>
                <a:gd name="T89" fmla="*/ 128 h 129"/>
                <a:gd name="T90" fmla="*/ 63 w 127"/>
                <a:gd name="T91" fmla="*/ 98 h 129"/>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27"/>
                <a:gd name="T139" fmla="*/ 0 h 129"/>
                <a:gd name="T140" fmla="*/ 127 w 127"/>
                <a:gd name="T141" fmla="*/ 129 h 129"/>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27" h="129">
                  <a:moveTo>
                    <a:pt x="0" y="128"/>
                  </a:moveTo>
                  <a:lnTo>
                    <a:pt x="10" y="128"/>
                  </a:lnTo>
                  <a:lnTo>
                    <a:pt x="15" y="119"/>
                  </a:lnTo>
                  <a:lnTo>
                    <a:pt x="24" y="119"/>
                  </a:lnTo>
                  <a:lnTo>
                    <a:pt x="34" y="111"/>
                  </a:lnTo>
                  <a:lnTo>
                    <a:pt x="44" y="107"/>
                  </a:lnTo>
                  <a:lnTo>
                    <a:pt x="48" y="98"/>
                  </a:lnTo>
                  <a:lnTo>
                    <a:pt x="58" y="98"/>
                  </a:lnTo>
                  <a:lnTo>
                    <a:pt x="63" y="90"/>
                  </a:lnTo>
                  <a:lnTo>
                    <a:pt x="68" y="81"/>
                  </a:lnTo>
                  <a:lnTo>
                    <a:pt x="78" y="73"/>
                  </a:lnTo>
                  <a:lnTo>
                    <a:pt x="78" y="64"/>
                  </a:lnTo>
                  <a:lnTo>
                    <a:pt x="87" y="60"/>
                  </a:lnTo>
                  <a:lnTo>
                    <a:pt x="87" y="51"/>
                  </a:lnTo>
                  <a:lnTo>
                    <a:pt x="87" y="43"/>
                  </a:lnTo>
                  <a:lnTo>
                    <a:pt x="92" y="34"/>
                  </a:lnTo>
                  <a:lnTo>
                    <a:pt x="102" y="30"/>
                  </a:lnTo>
                  <a:lnTo>
                    <a:pt x="102" y="21"/>
                  </a:lnTo>
                  <a:lnTo>
                    <a:pt x="107" y="13"/>
                  </a:lnTo>
                  <a:lnTo>
                    <a:pt x="107" y="4"/>
                  </a:lnTo>
                  <a:lnTo>
                    <a:pt x="116" y="0"/>
                  </a:lnTo>
                  <a:lnTo>
                    <a:pt x="116" y="9"/>
                  </a:lnTo>
                  <a:lnTo>
                    <a:pt x="116" y="17"/>
                  </a:lnTo>
                  <a:lnTo>
                    <a:pt x="121" y="26"/>
                  </a:lnTo>
                  <a:lnTo>
                    <a:pt x="121" y="34"/>
                  </a:lnTo>
                  <a:lnTo>
                    <a:pt x="121" y="43"/>
                  </a:lnTo>
                  <a:lnTo>
                    <a:pt x="126" y="51"/>
                  </a:lnTo>
                  <a:lnTo>
                    <a:pt x="126" y="60"/>
                  </a:lnTo>
                  <a:lnTo>
                    <a:pt x="126" y="68"/>
                  </a:lnTo>
                  <a:lnTo>
                    <a:pt x="126" y="77"/>
                  </a:lnTo>
                  <a:lnTo>
                    <a:pt x="126" y="85"/>
                  </a:lnTo>
                  <a:lnTo>
                    <a:pt x="121" y="94"/>
                  </a:lnTo>
                  <a:lnTo>
                    <a:pt x="111" y="94"/>
                  </a:lnTo>
                  <a:lnTo>
                    <a:pt x="107" y="102"/>
                  </a:lnTo>
                  <a:lnTo>
                    <a:pt x="97" y="107"/>
                  </a:lnTo>
                  <a:lnTo>
                    <a:pt x="87" y="111"/>
                  </a:lnTo>
                  <a:lnTo>
                    <a:pt x="78" y="115"/>
                  </a:lnTo>
                  <a:lnTo>
                    <a:pt x="68" y="115"/>
                  </a:lnTo>
                  <a:lnTo>
                    <a:pt x="58" y="115"/>
                  </a:lnTo>
                  <a:lnTo>
                    <a:pt x="48" y="115"/>
                  </a:lnTo>
                  <a:lnTo>
                    <a:pt x="39" y="115"/>
                  </a:lnTo>
                  <a:lnTo>
                    <a:pt x="29" y="119"/>
                  </a:lnTo>
                  <a:lnTo>
                    <a:pt x="19" y="124"/>
                  </a:lnTo>
                  <a:lnTo>
                    <a:pt x="10" y="128"/>
                  </a:lnTo>
                  <a:lnTo>
                    <a:pt x="0" y="128"/>
                  </a:lnTo>
                  <a:lnTo>
                    <a:pt x="63" y="98"/>
                  </a:lnTo>
                </a:path>
              </a:pathLst>
            </a:custGeom>
            <a:solidFill>
              <a:srgbClr val="FFCC99"/>
            </a:solidFill>
            <a:ln w="25400" cap="rnd">
              <a:solidFill>
                <a:srgbClr val="FF0000"/>
              </a:solidFill>
              <a:round/>
              <a:headEnd/>
              <a:tailEnd/>
            </a:ln>
          </p:spPr>
          <p:txBody>
            <a:bodyPr/>
            <a:lstStyle/>
            <a:p>
              <a:pPr algn="r" eaLnBrk="0" hangingPunct="0"/>
              <a:endParaRPr lang="en-US" sz="4400" b="1" dirty="0">
                <a:solidFill>
                  <a:srgbClr val="0000FF"/>
                </a:solidFill>
                <a:latin typeface="Arial" panose="020B0604020202020204" pitchFamily="34" charset="0"/>
              </a:endParaRPr>
            </a:p>
          </p:txBody>
        </p:sp>
      </p:grpSp>
      <p:grpSp>
        <p:nvGrpSpPr>
          <p:cNvPr id="25796" name="Group 259"/>
          <p:cNvGrpSpPr>
            <a:grpSpLocks/>
          </p:cNvGrpSpPr>
          <p:nvPr/>
        </p:nvGrpSpPr>
        <p:grpSpPr bwMode="auto">
          <a:xfrm>
            <a:off x="4470400" y="3259138"/>
            <a:ext cx="119063" cy="200025"/>
            <a:chOff x="2160" y="1548"/>
            <a:chExt cx="309" cy="441"/>
          </a:xfrm>
        </p:grpSpPr>
        <p:sp>
          <p:nvSpPr>
            <p:cNvPr id="25828" name="Freeform 260"/>
            <p:cNvSpPr>
              <a:spLocks/>
            </p:cNvSpPr>
            <p:nvPr/>
          </p:nvSpPr>
          <p:spPr bwMode="auto">
            <a:xfrm>
              <a:off x="2160" y="1548"/>
              <a:ext cx="141" cy="428"/>
            </a:xfrm>
            <a:custGeom>
              <a:avLst/>
              <a:gdLst>
                <a:gd name="T0" fmla="*/ 117 w 141"/>
                <a:gd name="T1" fmla="*/ 419 h 428"/>
                <a:gd name="T2" fmla="*/ 113 w 141"/>
                <a:gd name="T3" fmla="*/ 402 h 428"/>
                <a:gd name="T4" fmla="*/ 97 w 141"/>
                <a:gd name="T5" fmla="*/ 386 h 428"/>
                <a:gd name="T6" fmla="*/ 82 w 141"/>
                <a:gd name="T7" fmla="*/ 365 h 428"/>
                <a:gd name="T8" fmla="*/ 70 w 141"/>
                <a:gd name="T9" fmla="*/ 349 h 428"/>
                <a:gd name="T10" fmla="*/ 58 w 141"/>
                <a:gd name="T11" fmla="*/ 337 h 428"/>
                <a:gd name="T12" fmla="*/ 47 w 141"/>
                <a:gd name="T13" fmla="*/ 324 h 428"/>
                <a:gd name="T14" fmla="*/ 35 w 141"/>
                <a:gd name="T15" fmla="*/ 308 h 428"/>
                <a:gd name="T16" fmla="*/ 23 w 141"/>
                <a:gd name="T17" fmla="*/ 296 h 428"/>
                <a:gd name="T18" fmla="*/ 16 w 141"/>
                <a:gd name="T19" fmla="*/ 279 h 428"/>
                <a:gd name="T20" fmla="*/ 12 w 141"/>
                <a:gd name="T21" fmla="*/ 263 h 428"/>
                <a:gd name="T22" fmla="*/ 4 w 141"/>
                <a:gd name="T23" fmla="*/ 246 h 428"/>
                <a:gd name="T24" fmla="*/ 0 w 141"/>
                <a:gd name="T25" fmla="*/ 230 h 428"/>
                <a:gd name="T26" fmla="*/ 4 w 141"/>
                <a:gd name="T27" fmla="*/ 214 h 428"/>
                <a:gd name="T28" fmla="*/ 8 w 141"/>
                <a:gd name="T29" fmla="*/ 197 h 428"/>
                <a:gd name="T30" fmla="*/ 16 w 141"/>
                <a:gd name="T31" fmla="*/ 177 h 428"/>
                <a:gd name="T32" fmla="*/ 19 w 141"/>
                <a:gd name="T33" fmla="*/ 160 h 428"/>
                <a:gd name="T34" fmla="*/ 23 w 141"/>
                <a:gd name="T35" fmla="*/ 135 h 428"/>
                <a:gd name="T36" fmla="*/ 27 w 141"/>
                <a:gd name="T37" fmla="*/ 115 h 428"/>
                <a:gd name="T38" fmla="*/ 35 w 141"/>
                <a:gd name="T39" fmla="*/ 99 h 428"/>
                <a:gd name="T40" fmla="*/ 39 w 141"/>
                <a:gd name="T41" fmla="*/ 82 h 428"/>
                <a:gd name="T42" fmla="*/ 43 w 141"/>
                <a:gd name="T43" fmla="*/ 66 h 428"/>
                <a:gd name="T44" fmla="*/ 47 w 141"/>
                <a:gd name="T45" fmla="*/ 49 h 428"/>
                <a:gd name="T46" fmla="*/ 51 w 141"/>
                <a:gd name="T47" fmla="*/ 33 h 428"/>
                <a:gd name="T48" fmla="*/ 58 w 141"/>
                <a:gd name="T49" fmla="*/ 16 h 428"/>
                <a:gd name="T50" fmla="*/ 62 w 141"/>
                <a:gd name="T51" fmla="*/ 0 h 428"/>
                <a:gd name="T52" fmla="*/ 66 w 141"/>
                <a:gd name="T53" fmla="*/ 16 h 428"/>
                <a:gd name="T54" fmla="*/ 66 w 141"/>
                <a:gd name="T55" fmla="*/ 33 h 428"/>
                <a:gd name="T56" fmla="*/ 66 w 141"/>
                <a:gd name="T57" fmla="*/ 49 h 428"/>
                <a:gd name="T58" fmla="*/ 70 w 141"/>
                <a:gd name="T59" fmla="*/ 66 h 428"/>
                <a:gd name="T60" fmla="*/ 78 w 141"/>
                <a:gd name="T61" fmla="*/ 82 h 428"/>
                <a:gd name="T62" fmla="*/ 86 w 141"/>
                <a:gd name="T63" fmla="*/ 99 h 428"/>
                <a:gd name="T64" fmla="*/ 97 w 141"/>
                <a:gd name="T65" fmla="*/ 115 h 428"/>
                <a:gd name="T66" fmla="*/ 109 w 141"/>
                <a:gd name="T67" fmla="*/ 131 h 428"/>
                <a:gd name="T68" fmla="*/ 117 w 141"/>
                <a:gd name="T69" fmla="*/ 148 h 428"/>
                <a:gd name="T70" fmla="*/ 124 w 141"/>
                <a:gd name="T71" fmla="*/ 164 h 428"/>
                <a:gd name="T72" fmla="*/ 132 w 141"/>
                <a:gd name="T73" fmla="*/ 181 h 428"/>
                <a:gd name="T74" fmla="*/ 136 w 141"/>
                <a:gd name="T75" fmla="*/ 197 h 428"/>
                <a:gd name="T76" fmla="*/ 140 w 141"/>
                <a:gd name="T77" fmla="*/ 214 h 428"/>
                <a:gd name="T78" fmla="*/ 140 w 141"/>
                <a:gd name="T79" fmla="*/ 230 h 428"/>
                <a:gd name="T80" fmla="*/ 140 w 141"/>
                <a:gd name="T81" fmla="*/ 246 h 428"/>
                <a:gd name="T82" fmla="*/ 140 w 141"/>
                <a:gd name="T83" fmla="*/ 263 h 428"/>
                <a:gd name="T84" fmla="*/ 140 w 141"/>
                <a:gd name="T85" fmla="*/ 279 h 428"/>
                <a:gd name="T86" fmla="*/ 136 w 141"/>
                <a:gd name="T87" fmla="*/ 296 h 428"/>
                <a:gd name="T88" fmla="*/ 136 w 141"/>
                <a:gd name="T89" fmla="*/ 312 h 428"/>
                <a:gd name="T90" fmla="*/ 136 w 141"/>
                <a:gd name="T91" fmla="*/ 328 h 428"/>
                <a:gd name="T92" fmla="*/ 132 w 141"/>
                <a:gd name="T93" fmla="*/ 345 h 428"/>
                <a:gd name="T94" fmla="*/ 128 w 141"/>
                <a:gd name="T95" fmla="*/ 361 h 428"/>
                <a:gd name="T96" fmla="*/ 128 w 141"/>
                <a:gd name="T97" fmla="*/ 378 h 428"/>
                <a:gd name="T98" fmla="*/ 124 w 141"/>
                <a:gd name="T99" fmla="*/ 394 h 428"/>
                <a:gd name="T100" fmla="*/ 117 w 141"/>
                <a:gd name="T101" fmla="*/ 411 h 428"/>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141"/>
                <a:gd name="T154" fmla="*/ 0 h 428"/>
                <a:gd name="T155" fmla="*/ 141 w 141"/>
                <a:gd name="T156" fmla="*/ 428 h 428"/>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141" h="428">
                  <a:moveTo>
                    <a:pt x="117" y="427"/>
                  </a:moveTo>
                  <a:lnTo>
                    <a:pt x="117" y="419"/>
                  </a:lnTo>
                  <a:lnTo>
                    <a:pt x="117" y="411"/>
                  </a:lnTo>
                  <a:lnTo>
                    <a:pt x="113" y="402"/>
                  </a:lnTo>
                  <a:lnTo>
                    <a:pt x="105" y="390"/>
                  </a:lnTo>
                  <a:lnTo>
                    <a:pt x="97" y="386"/>
                  </a:lnTo>
                  <a:lnTo>
                    <a:pt x="89" y="378"/>
                  </a:lnTo>
                  <a:lnTo>
                    <a:pt x="82" y="365"/>
                  </a:lnTo>
                  <a:lnTo>
                    <a:pt x="74" y="357"/>
                  </a:lnTo>
                  <a:lnTo>
                    <a:pt x="70" y="349"/>
                  </a:lnTo>
                  <a:lnTo>
                    <a:pt x="62" y="345"/>
                  </a:lnTo>
                  <a:lnTo>
                    <a:pt x="58" y="337"/>
                  </a:lnTo>
                  <a:lnTo>
                    <a:pt x="54" y="328"/>
                  </a:lnTo>
                  <a:lnTo>
                    <a:pt x="47" y="324"/>
                  </a:lnTo>
                  <a:lnTo>
                    <a:pt x="39" y="316"/>
                  </a:lnTo>
                  <a:lnTo>
                    <a:pt x="35" y="308"/>
                  </a:lnTo>
                  <a:lnTo>
                    <a:pt x="27" y="304"/>
                  </a:lnTo>
                  <a:lnTo>
                    <a:pt x="23" y="296"/>
                  </a:lnTo>
                  <a:lnTo>
                    <a:pt x="19" y="287"/>
                  </a:lnTo>
                  <a:lnTo>
                    <a:pt x="16" y="279"/>
                  </a:lnTo>
                  <a:lnTo>
                    <a:pt x="12" y="271"/>
                  </a:lnTo>
                  <a:lnTo>
                    <a:pt x="12" y="263"/>
                  </a:lnTo>
                  <a:lnTo>
                    <a:pt x="8" y="255"/>
                  </a:lnTo>
                  <a:lnTo>
                    <a:pt x="4" y="246"/>
                  </a:lnTo>
                  <a:lnTo>
                    <a:pt x="4" y="238"/>
                  </a:lnTo>
                  <a:lnTo>
                    <a:pt x="0" y="230"/>
                  </a:lnTo>
                  <a:lnTo>
                    <a:pt x="0" y="222"/>
                  </a:lnTo>
                  <a:lnTo>
                    <a:pt x="4" y="214"/>
                  </a:lnTo>
                  <a:lnTo>
                    <a:pt x="8" y="205"/>
                  </a:lnTo>
                  <a:lnTo>
                    <a:pt x="8" y="197"/>
                  </a:lnTo>
                  <a:lnTo>
                    <a:pt x="12" y="185"/>
                  </a:lnTo>
                  <a:lnTo>
                    <a:pt x="16" y="177"/>
                  </a:lnTo>
                  <a:lnTo>
                    <a:pt x="16" y="168"/>
                  </a:lnTo>
                  <a:lnTo>
                    <a:pt x="19" y="160"/>
                  </a:lnTo>
                  <a:lnTo>
                    <a:pt x="19" y="148"/>
                  </a:lnTo>
                  <a:lnTo>
                    <a:pt x="23" y="135"/>
                  </a:lnTo>
                  <a:lnTo>
                    <a:pt x="27" y="127"/>
                  </a:lnTo>
                  <a:lnTo>
                    <a:pt x="27" y="115"/>
                  </a:lnTo>
                  <a:lnTo>
                    <a:pt x="31" y="107"/>
                  </a:lnTo>
                  <a:lnTo>
                    <a:pt x="35" y="99"/>
                  </a:lnTo>
                  <a:lnTo>
                    <a:pt x="39" y="90"/>
                  </a:lnTo>
                  <a:lnTo>
                    <a:pt x="39" y="82"/>
                  </a:lnTo>
                  <a:lnTo>
                    <a:pt x="43" y="74"/>
                  </a:lnTo>
                  <a:lnTo>
                    <a:pt x="43" y="66"/>
                  </a:lnTo>
                  <a:lnTo>
                    <a:pt x="47" y="57"/>
                  </a:lnTo>
                  <a:lnTo>
                    <a:pt x="47" y="49"/>
                  </a:lnTo>
                  <a:lnTo>
                    <a:pt x="51" y="41"/>
                  </a:lnTo>
                  <a:lnTo>
                    <a:pt x="51" y="33"/>
                  </a:lnTo>
                  <a:lnTo>
                    <a:pt x="54" y="25"/>
                  </a:lnTo>
                  <a:lnTo>
                    <a:pt x="58" y="16"/>
                  </a:lnTo>
                  <a:lnTo>
                    <a:pt x="62" y="8"/>
                  </a:lnTo>
                  <a:lnTo>
                    <a:pt x="62" y="0"/>
                  </a:lnTo>
                  <a:lnTo>
                    <a:pt x="66" y="8"/>
                  </a:lnTo>
                  <a:lnTo>
                    <a:pt x="66" y="16"/>
                  </a:lnTo>
                  <a:lnTo>
                    <a:pt x="66" y="25"/>
                  </a:lnTo>
                  <a:lnTo>
                    <a:pt x="66" y="33"/>
                  </a:lnTo>
                  <a:lnTo>
                    <a:pt x="66" y="41"/>
                  </a:lnTo>
                  <a:lnTo>
                    <a:pt x="66" y="49"/>
                  </a:lnTo>
                  <a:lnTo>
                    <a:pt x="66" y="57"/>
                  </a:lnTo>
                  <a:lnTo>
                    <a:pt x="70" y="66"/>
                  </a:lnTo>
                  <a:lnTo>
                    <a:pt x="74" y="74"/>
                  </a:lnTo>
                  <a:lnTo>
                    <a:pt x="78" y="82"/>
                  </a:lnTo>
                  <a:lnTo>
                    <a:pt x="82" y="90"/>
                  </a:lnTo>
                  <a:lnTo>
                    <a:pt x="86" y="99"/>
                  </a:lnTo>
                  <a:lnTo>
                    <a:pt x="89" y="107"/>
                  </a:lnTo>
                  <a:lnTo>
                    <a:pt x="97" y="115"/>
                  </a:lnTo>
                  <a:lnTo>
                    <a:pt x="101" y="123"/>
                  </a:lnTo>
                  <a:lnTo>
                    <a:pt x="109" y="131"/>
                  </a:lnTo>
                  <a:lnTo>
                    <a:pt x="113" y="140"/>
                  </a:lnTo>
                  <a:lnTo>
                    <a:pt x="117" y="148"/>
                  </a:lnTo>
                  <a:lnTo>
                    <a:pt x="121" y="156"/>
                  </a:lnTo>
                  <a:lnTo>
                    <a:pt x="124" y="164"/>
                  </a:lnTo>
                  <a:lnTo>
                    <a:pt x="128" y="172"/>
                  </a:lnTo>
                  <a:lnTo>
                    <a:pt x="132" y="181"/>
                  </a:lnTo>
                  <a:lnTo>
                    <a:pt x="136" y="189"/>
                  </a:lnTo>
                  <a:lnTo>
                    <a:pt x="136" y="197"/>
                  </a:lnTo>
                  <a:lnTo>
                    <a:pt x="140" y="205"/>
                  </a:lnTo>
                  <a:lnTo>
                    <a:pt x="140" y="214"/>
                  </a:lnTo>
                  <a:lnTo>
                    <a:pt x="140" y="222"/>
                  </a:lnTo>
                  <a:lnTo>
                    <a:pt x="140" y="230"/>
                  </a:lnTo>
                  <a:lnTo>
                    <a:pt x="140" y="238"/>
                  </a:lnTo>
                  <a:lnTo>
                    <a:pt x="140" y="246"/>
                  </a:lnTo>
                  <a:lnTo>
                    <a:pt x="140" y="255"/>
                  </a:lnTo>
                  <a:lnTo>
                    <a:pt x="140" y="263"/>
                  </a:lnTo>
                  <a:lnTo>
                    <a:pt x="140" y="271"/>
                  </a:lnTo>
                  <a:lnTo>
                    <a:pt x="140" y="279"/>
                  </a:lnTo>
                  <a:lnTo>
                    <a:pt x="140" y="287"/>
                  </a:lnTo>
                  <a:lnTo>
                    <a:pt x="136" y="296"/>
                  </a:lnTo>
                  <a:lnTo>
                    <a:pt x="136" y="304"/>
                  </a:lnTo>
                  <a:lnTo>
                    <a:pt x="136" y="312"/>
                  </a:lnTo>
                  <a:lnTo>
                    <a:pt x="136" y="320"/>
                  </a:lnTo>
                  <a:lnTo>
                    <a:pt x="136" y="328"/>
                  </a:lnTo>
                  <a:lnTo>
                    <a:pt x="136" y="337"/>
                  </a:lnTo>
                  <a:lnTo>
                    <a:pt x="132" y="345"/>
                  </a:lnTo>
                  <a:lnTo>
                    <a:pt x="132" y="353"/>
                  </a:lnTo>
                  <a:lnTo>
                    <a:pt x="128" y="361"/>
                  </a:lnTo>
                  <a:lnTo>
                    <a:pt x="128" y="370"/>
                  </a:lnTo>
                  <a:lnTo>
                    <a:pt x="128" y="378"/>
                  </a:lnTo>
                  <a:lnTo>
                    <a:pt x="128" y="386"/>
                  </a:lnTo>
                  <a:lnTo>
                    <a:pt x="124" y="394"/>
                  </a:lnTo>
                  <a:lnTo>
                    <a:pt x="121" y="402"/>
                  </a:lnTo>
                  <a:lnTo>
                    <a:pt x="117" y="411"/>
                  </a:lnTo>
                  <a:lnTo>
                    <a:pt x="117" y="419"/>
                  </a:lnTo>
                </a:path>
              </a:pathLst>
            </a:custGeom>
            <a:solidFill>
              <a:srgbClr val="FF6600"/>
            </a:solidFill>
            <a:ln w="25400" cap="rnd">
              <a:solidFill>
                <a:srgbClr val="F35B1B"/>
              </a:solidFill>
              <a:round/>
              <a:headEnd/>
              <a:tailEnd/>
            </a:ln>
          </p:spPr>
          <p:txBody>
            <a:bodyPr/>
            <a:lstStyle/>
            <a:p>
              <a:pPr algn="r" eaLnBrk="0" hangingPunct="0"/>
              <a:endParaRPr lang="en-US" sz="4400" b="1" dirty="0">
                <a:solidFill>
                  <a:srgbClr val="0000FF"/>
                </a:solidFill>
                <a:latin typeface="Arial" panose="020B0604020202020204" pitchFamily="34" charset="0"/>
              </a:endParaRPr>
            </a:p>
          </p:txBody>
        </p:sp>
        <p:sp>
          <p:nvSpPr>
            <p:cNvPr id="25829" name="Freeform 261"/>
            <p:cNvSpPr>
              <a:spLocks/>
            </p:cNvSpPr>
            <p:nvPr/>
          </p:nvSpPr>
          <p:spPr bwMode="auto">
            <a:xfrm>
              <a:off x="2266" y="1693"/>
              <a:ext cx="145" cy="292"/>
            </a:xfrm>
            <a:custGeom>
              <a:avLst/>
              <a:gdLst>
                <a:gd name="T0" fmla="*/ 24 w 145"/>
                <a:gd name="T1" fmla="*/ 285 h 292"/>
                <a:gd name="T2" fmla="*/ 28 w 145"/>
                <a:gd name="T3" fmla="*/ 274 h 292"/>
                <a:gd name="T4" fmla="*/ 44 w 145"/>
                <a:gd name="T5" fmla="*/ 263 h 292"/>
                <a:gd name="T6" fmla="*/ 60 w 145"/>
                <a:gd name="T7" fmla="*/ 249 h 292"/>
                <a:gd name="T8" fmla="*/ 72 w 145"/>
                <a:gd name="T9" fmla="*/ 238 h 292"/>
                <a:gd name="T10" fmla="*/ 84 w 145"/>
                <a:gd name="T11" fmla="*/ 229 h 292"/>
                <a:gd name="T12" fmla="*/ 96 w 145"/>
                <a:gd name="T13" fmla="*/ 221 h 292"/>
                <a:gd name="T14" fmla="*/ 108 w 145"/>
                <a:gd name="T15" fmla="*/ 210 h 292"/>
                <a:gd name="T16" fmla="*/ 120 w 145"/>
                <a:gd name="T17" fmla="*/ 201 h 292"/>
                <a:gd name="T18" fmla="*/ 128 w 145"/>
                <a:gd name="T19" fmla="*/ 190 h 292"/>
                <a:gd name="T20" fmla="*/ 132 w 145"/>
                <a:gd name="T21" fmla="*/ 179 h 292"/>
                <a:gd name="T22" fmla="*/ 140 w 145"/>
                <a:gd name="T23" fmla="*/ 168 h 292"/>
                <a:gd name="T24" fmla="*/ 144 w 145"/>
                <a:gd name="T25" fmla="*/ 157 h 292"/>
                <a:gd name="T26" fmla="*/ 140 w 145"/>
                <a:gd name="T27" fmla="*/ 146 h 292"/>
                <a:gd name="T28" fmla="*/ 136 w 145"/>
                <a:gd name="T29" fmla="*/ 134 h 292"/>
                <a:gd name="T30" fmla="*/ 128 w 145"/>
                <a:gd name="T31" fmla="*/ 120 h 292"/>
                <a:gd name="T32" fmla="*/ 124 w 145"/>
                <a:gd name="T33" fmla="*/ 109 h 292"/>
                <a:gd name="T34" fmla="*/ 120 w 145"/>
                <a:gd name="T35" fmla="*/ 92 h 292"/>
                <a:gd name="T36" fmla="*/ 116 w 145"/>
                <a:gd name="T37" fmla="*/ 78 h 292"/>
                <a:gd name="T38" fmla="*/ 108 w 145"/>
                <a:gd name="T39" fmla="*/ 67 h 292"/>
                <a:gd name="T40" fmla="*/ 104 w 145"/>
                <a:gd name="T41" fmla="*/ 56 h 292"/>
                <a:gd name="T42" fmla="*/ 100 w 145"/>
                <a:gd name="T43" fmla="*/ 45 h 292"/>
                <a:gd name="T44" fmla="*/ 96 w 145"/>
                <a:gd name="T45" fmla="*/ 34 h 292"/>
                <a:gd name="T46" fmla="*/ 92 w 145"/>
                <a:gd name="T47" fmla="*/ 22 h 292"/>
                <a:gd name="T48" fmla="*/ 84 w 145"/>
                <a:gd name="T49" fmla="*/ 11 h 292"/>
                <a:gd name="T50" fmla="*/ 80 w 145"/>
                <a:gd name="T51" fmla="*/ 0 h 292"/>
                <a:gd name="T52" fmla="*/ 76 w 145"/>
                <a:gd name="T53" fmla="*/ 11 h 292"/>
                <a:gd name="T54" fmla="*/ 76 w 145"/>
                <a:gd name="T55" fmla="*/ 22 h 292"/>
                <a:gd name="T56" fmla="*/ 76 w 145"/>
                <a:gd name="T57" fmla="*/ 34 h 292"/>
                <a:gd name="T58" fmla="*/ 72 w 145"/>
                <a:gd name="T59" fmla="*/ 45 h 292"/>
                <a:gd name="T60" fmla="*/ 64 w 145"/>
                <a:gd name="T61" fmla="*/ 56 h 292"/>
                <a:gd name="T62" fmla="*/ 56 w 145"/>
                <a:gd name="T63" fmla="*/ 67 h 292"/>
                <a:gd name="T64" fmla="*/ 44 w 145"/>
                <a:gd name="T65" fmla="*/ 78 h 292"/>
                <a:gd name="T66" fmla="*/ 32 w 145"/>
                <a:gd name="T67" fmla="*/ 90 h 292"/>
                <a:gd name="T68" fmla="*/ 24 w 145"/>
                <a:gd name="T69" fmla="*/ 101 h 292"/>
                <a:gd name="T70" fmla="*/ 16 w 145"/>
                <a:gd name="T71" fmla="*/ 112 h 292"/>
                <a:gd name="T72" fmla="*/ 8 w 145"/>
                <a:gd name="T73" fmla="*/ 123 h 292"/>
                <a:gd name="T74" fmla="*/ 4 w 145"/>
                <a:gd name="T75" fmla="*/ 134 h 292"/>
                <a:gd name="T76" fmla="*/ 0 w 145"/>
                <a:gd name="T77" fmla="*/ 146 h 292"/>
                <a:gd name="T78" fmla="*/ 0 w 145"/>
                <a:gd name="T79" fmla="*/ 157 h 292"/>
                <a:gd name="T80" fmla="*/ 0 w 145"/>
                <a:gd name="T81" fmla="*/ 168 h 292"/>
                <a:gd name="T82" fmla="*/ 0 w 145"/>
                <a:gd name="T83" fmla="*/ 179 h 292"/>
                <a:gd name="T84" fmla="*/ 0 w 145"/>
                <a:gd name="T85" fmla="*/ 190 h 292"/>
                <a:gd name="T86" fmla="*/ 4 w 145"/>
                <a:gd name="T87" fmla="*/ 201 h 292"/>
                <a:gd name="T88" fmla="*/ 4 w 145"/>
                <a:gd name="T89" fmla="*/ 213 h 292"/>
                <a:gd name="T90" fmla="*/ 4 w 145"/>
                <a:gd name="T91" fmla="*/ 224 h 292"/>
                <a:gd name="T92" fmla="*/ 8 w 145"/>
                <a:gd name="T93" fmla="*/ 235 h 292"/>
                <a:gd name="T94" fmla="*/ 12 w 145"/>
                <a:gd name="T95" fmla="*/ 246 h 292"/>
                <a:gd name="T96" fmla="*/ 12 w 145"/>
                <a:gd name="T97" fmla="*/ 257 h 292"/>
                <a:gd name="T98" fmla="*/ 16 w 145"/>
                <a:gd name="T99" fmla="*/ 269 h 292"/>
                <a:gd name="T100" fmla="*/ 24 w 145"/>
                <a:gd name="T101" fmla="*/ 280 h 29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145"/>
                <a:gd name="T154" fmla="*/ 0 h 292"/>
                <a:gd name="T155" fmla="*/ 145 w 145"/>
                <a:gd name="T156" fmla="*/ 292 h 292"/>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145" h="292">
                  <a:moveTo>
                    <a:pt x="24" y="291"/>
                  </a:moveTo>
                  <a:lnTo>
                    <a:pt x="24" y="285"/>
                  </a:lnTo>
                  <a:lnTo>
                    <a:pt x="24" y="280"/>
                  </a:lnTo>
                  <a:lnTo>
                    <a:pt x="28" y="274"/>
                  </a:lnTo>
                  <a:lnTo>
                    <a:pt x="36" y="266"/>
                  </a:lnTo>
                  <a:lnTo>
                    <a:pt x="44" y="263"/>
                  </a:lnTo>
                  <a:lnTo>
                    <a:pt x="52" y="257"/>
                  </a:lnTo>
                  <a:lnTo>
                    <a:pt x="60" y="249"/>
                  </a:lnTo>
                  <a:lnTo>
                    <a:pt x="68" y="243"/>
                  </a:lnTo>
                  <a:lnTo>
                    <a:pt x="72" y="238"/>
                  </a:lnTo>
                  <a:lnTo>
                    <a:pt x="80" y="235"/>
                  </a:lnTo>
                  <a:lnTo>
                    <a:pt x="84" y="229"/>
                  </a:lnTo>
                  <a:lnTo>
                    <a:pt x="88" y="224"/>
                  </a:lnTo>
                  <a:lnTo>
                    <a:pt x="96" y="221"/>
                  </a:lnTo>
                  <a:lnTo>
                    <a:pt x="104" y="215"/>
                  </a:lnTo>
                  <a:lnTo>
                    <a:pt x="108" y="210"/>
                  </a:lnTo>
                  <a:lnTo>
                    <a:pt x="116" y="207"/>
                  </a:lnTo>
                  <a:lnTo>
                    <a:pt x="120" y="201"/>
                  </a:lnTo>
                  <a:lnTo>
                    <a:pt x="124" y="196"/>
                  </a:lnTo>
                  <a:lnTo>
                    <a:pt x="128" y="190"/>
                  </a:lnTo>
                  <a:lnTo>
                    <a:pt x="132" y="185"/>
                  </a:lnTo>
                  <a:lnTo>
                    <a:pt x="132" y="179"/>
                  </a:lnTo>
                  <a:lnTo>
                    <a:pt x="136" y="173"/>
                  </a:lnTo>
                  <a:lnTo>
                    <a:pt x="140" y="168"/>
                  </a:lnTo>
                  <a:lnTo>
                    <a:pt x="140" y="162"/>
                  </a:lnTo>
                  <a:lnTo>
                    <a:pt x="144" y="157"/>
                  </a:lnTo>
                  <a:lnTo>
                    <a:pt x="144" y="151"/>
                  </a:lnTo>
                  <a:lnTo>
                    <a:pt x="140" y="146"/>
                  </a:lnTo>
                  <a:lnTo>
                    <a:pt x="136" y="140"/>
                  </a:lnTo>
                  <a:lnTo>
                    <a:pt x="136" y="134"/>
                  </a:lnTo>
                  <a:lnTo>
                    <a:pt x="132" y="126"/>
                  </a:lnTo>
                  <a:lnTo>
                    <a:pt x="128" y="120"/>
                  </a:lnTo>
                  <a:lnTo>
                    <a:pt x="128" y="115"/>
                  </a:lnTo>
                  <a:lnTo>
                    <a:pt x="124" y="109"/>
                  </a:lnTo>
                  <a:lnTo>
                    <a:pt x="124" y="101"/>
                  </a:lnTo>
                  <a:lnTo>
                    <a:pt x="120" y="92"/>
                  </a:lnTo>
                  <a:lnTo>
                    <a:pt x="116" y="87"/>
                  </a:lnTo>
                  <a:lnTo>
                    <a:pt x="116" y="78"/>
                  </a:lnTo>
                  <a:lnTo>
                    <a:pt x="112" y="73"/>
                  </a:lnTo>
                  <a:lnTo>
                    <a:pt x="108" y="67"/>
                  </a:lnTo>
                  <a:lnTo>
                    <a:pt x="104" y="62"/>
                  </a:lnTo>
                  <a:lnTo>
                    <a:pt x="104" y="56"/>
                  </a:lnTo>
                  <a:lnTo>
                    <a:pt x="100" y="50"/>
                  </a:lnTo>
                  <a:lnTo>
                    <a:pt x="100" y="45"/>
                  </a:lnTo>
                  <a:lnTo>
                    <a:pt x="96" y="39"/>
                  </a:lnTo>
                  <a:lnTo>
                    <a:pt x="96" y="34"/>
                  </a:lnTo>
                  <a:lnTo>
                    <a:pt x="92" y="28"/>
                  </a:lnTo>
                  <a:lnTo>
                    <a:pt x="92" y="22"/>
                  </a:lnTo>
                  <a:lnTo>
                    <a:pt x="88" y="17"/>
                  </a:lnTo>
                  <a:lnTo>
                    <a:pt x="84" y="11"/>
                  </a:lnTo>
                  <a:lnTo>
                    <a:pt x="80" y="6"/>
                  </a:lnTo>
                  <a:lnTo>
                    <a:pt x="80" y="0"/>
                  </a:lnTo>
                  <a:lnTo>
                    <a:pt x="76" y="6"/>
                  </a:lnTo>
                  <a:lnTo>
                    <a:pt x="76" y="11"/>
                  </a:lnTo>
                  <a:lnTo>
                    <a:pt x="76" y="17"/>
                  </a:lnTo>
                  <a:lnTo>
                    <a:pt x="76" y="22"/>
                  </a:lnTo>
                  <a:lnTo>
                    <a:pt x="76" y="28"/>
                  </a:lnTo>
                  <a:lnTo>
                    <a:pt x="76" y="34"/>
                  </a:lnTo>
                  <a:lnTo>
                    <a:pt x="76" y="39"/>
                  </a:lnTo>
                  <a:lnTo>
                    <a:pt x="72" y="45"/>
                  </a:lnTo>
                  <a:lnTo>
                    <a:pt x="68" y="50"/>
                  </a:lnTo>
                  <a:lnTo>
                    <a:pt x="64" y="56"/>
                  </a:lnTo>
                  <a:lnTo>
                    <a:pt x="60" y="62"/>
                  </a:lnTo>
                  <a:lnTo>
                    <a:pt x="56" y="67"/>
                  </a:lnTo>
                  <a:lnTo>
                    <a:pt x="52" y="73"/>
                  </a:lnTo>
                  <a:lnTo>
                    <a:pt x="44" y="78"/>
                  </a:lnTo>
                  <a:lnTo>
                    <a:pt x="40" y="84"/>
                  </a:lnTo>
                  <a:lnTo>
                    <a:pt x="32" y="90"/>
                  </a:lnTo>
                  <a:lnTo>
                    <a:pt x="28" y="95"/>
                  </a:lnTo>
                  <a:lnTo>
                    <a:pt x="24" y="101"/>
                  </a:lnTo>
                  <a:lnTo>
                    <a:pt x="20" y="106"/>
                  </a:lnTo>
                  <a:lnTo>
                    <a:pt x="16" y="112"/>
                  </a:lnTo>
                  <a:lnTo>
                    <a:pt x="12" y="118"/>
                  </a:lnTo>
                  <a:lnTo>
                    <a:pt x="8" y="123"/>
                  </a:lnTo>
                  <a:lnTo>
                    <a:pt x="4" y="129"/>
                  </a:lnTo>
                  <a:lnTo>
                    <a:pt x="4" y="134"/>
                  </a:lnTo>
                  <a:lnTo>
                    <a:pt x="0" y="140"/>
                  </a:lnTo>
                  <a:lnTo>
                    <a:pt x="0" y="146"/>
                  </a:lnTo>
                  <a:lnTo>
                    <a:pt x="0" y="151"/>
                  </a:lnTo>
                  <a:lnTo>
                    <a:pt x="0" y="157"/>
                  </a:lnTo>
                  <a:lnTo>
                    <a:pt x="0" y="162"/>
                  </a:lnTo>
                  <a:lnTo>
                    <a:pt x="0" y="168"/>
                  </a:lnTo>
                  <a:lnTo>
                    <a:pt x="0" y="173"/>
                  </a:lnTo>
                  <a:lnTo>
                    <a:pt x="0" y="179"/>
                  </a:lnTo>
                  <a:lnTo>
                    <a:pt x="0" y="185"/>
                  </a:lnTo>
                  <a:lnTo>
                    <a:pt x="0" y="190"/>
                  </a:lnTo>
                  <a:lnTo>
                    <a:pt x="0" y="196"/>
                  </a:lnTo>
                  <a:lnTo>
                    <a:pt x="4" y="201"/>
                  </a:lnTo>
                  <a:lnTo>
                    <a:pt x="4" y="207"/>
                  </a:lnTo>
                  <a:lnTo>
                    <a:pt x="4" y="213"/>
                  </a:lnTo>
                  <a:lnTo>
                    <a:pt x="4" y="218"/>
                  </a:lnTo>
                  <a:lnTo>
                    <a:pt x="4" y="224"/>
                  </a:lnTo>
                  <a:lnTo>
                    <a:pt x="4" y="229"/>
                  </a:lnTo>
                  <a:lnTo>
                    <a:pt x="8" y="235"/>
                  </a:lnTo>
                  <a:lnTo>
                    <a:pt x="8" y="241"/>
                  </a:lnTo>
                  <a:lnTo>
                    <a:pt x="12" y="246"/>
                  </a:lnTo>
                  <a:lnTo>
                    <a:pt x="12" y="252"/>
                  </a:lnTo>
                  <a:lnTo>
                    <a:pt x="12" y="257"/>
                  </a:lnTo>
                  <a:lnTo>
                    <a:pt x="12" y="263"/>
                  </a:lnTo>
                  <a:lnTo>
                    <a:pt x="16" y="269"/>
                  </a:lnTo>
                  <a:lnTo>
                    <a:pt x="20" y="274"/>
                  </a:lnTo>
                  <a:lnTo>
                    <a:pt x="24" y="280"/>
                  </a:lnTo>
                  <a:lnTo>
                    <a:pt x="24" y="285"/>
                  </a:lnTo>
                </a:path>
              </a:pathLst>
            </a:custGeom>
            <a:solidFill>
              <a:srgbClr val="FF5008"/>
            </a:solidFill>
            <a:ln w="25400" cap="rnd">
              <a:solidFill>
                <a:srgbClr val="FE9B03"/>
              </a:solidFill>
              <a:round/>
              <a:headEnd/>
              <a:tailEnd/>
            </a:ln>
          </p:spPr>
          <p:txBody>
            <a:bodyPr/>
            <a:lstStyle/>
            <a:p>
              <a:pPr algn="r" eaLnBrk="0" hangingPunct="0"/>
              <a:endParaRPr lang="en-US" sz="4400" b="1" dirty="0">
                <a:solidFill>
                  <a:srgbClr val="0000FF"/>
                </a:solidFill>
                <a:latin typeface="Arial" panose="020B0604020202020204" pitchFamily="34" charset="0"/>
              </a:endParaRPr>
            </a:p>
          </p:txBody>
        </p:sp>
        <p:sp>
          <p:nvSpPr>
            <p:cNvPr id="25830" name="Freeform 262"/>
            <p:cNvSpPr>
              <a:spLocks/>
            </p:cNvSpPr>
            <p:nvPr/>
          </p:nvSpPr>
          <p:spPr bwMode="auto">
            <a:xfrm>
              <a:off x="2201" y="1586"/>
              <a:ext cx="232" cy="313"/>
            </a:xfrm>
            <a:custGeom>
              <a:avLst/>
              <a:gdLst>
                <a:gd name="T0" fmla="*/ 94 w 232"/>
                <a:gd name="T1" fmla="*/ 306 h 313"/>
                <a:gd name="T2" fmla="*/ 98 w 232"/>
                <a:gd name="T3" fmla="*/ 294 h 313"/>
                <a:gd name="T4" fmla="*/ 117 w 232"/>
                <a:gd name="T5" fmla="*/ 282 h 313"/>
                <a:gd name="T6" fmla="*/ 135 w 232"/>
                <a:gd name="T7" fmla="*/ 267 h 313"/>
                <a:gd name="T8" fmla="*/ 149 w 232"/>
                <a:gd name="T9" fmla="*/ 255 h 313"/>
                <a:gd name="T10" fmla="*/ 162 w 232"/>
                <a:gd name="T11" fmla="*/ 246 h 313"/>
                <a:gd name="T12" fmla="*/ 177 w 232"/>
                <a:gd name="T13" fmla="*/ 237 h 313"/>
                <a:gd name="T14" fmla="*/ 190 w 232"/>
                <a:gd name="T15" fmla="*/ 225 h 313"/>
                <a:gd name="T16" fmla="*/ 203 w 232"/>
                <a:gd name="T17" fmla="*/ 216 h 313"/>
                <a:gd name="T18" fmla="*/ 213 w 232"/>
                <a:gd name="T19" fmla="*/ 204 h 313"/>
                <a:gd name="T20" fmla="*/ 218 w 232"/>
                <a:gd name="T21" fmla="*/ 192 h 313"/>
                <a:gd name="T22" fmla="*/ 226 w 232"/>
                <a:gd name="T23" fmla="*/ 180 h 313"/>
                <a:gd name="T24" fmla="*/ 231 w 232"/>
                <a:gd name="T25" fmla="*/ 168 h 313"/>
                <a:gd name="T26" fmla="*/ 226 w 232"/>
                <a:gd name="T27" fmla="*/ 156 h 313"/>
                <a:gd name="T28" fmla="*/ 221 w 232"/>
                <a:gd name="T29" fmla="*/ 144 h 313"/>
                <a:gd name="T30" fmla="*/ 213 w 232"/>
                <a:gd name="T31" fmla="*/ 129 h 313"/>
                <a:gd name="T32" fmla="*/ 208 w 232"/>
                <a:gd name="T33" fmla="*/ 118 h 313"/>
                <a:gd name="T34" fmla="*/ 203 w 232"/>
                <a:gd name="T35" fmla="*/ 99 h 313"/>
                <a:gd name="T36" fmla="*/ 200 w 232"/>
                <a:gd name="T37" fmla="*/ 84 h 313"/>
                <a:gd name="T38" fmla="*/ 190 w 232"/>
                <a:gd name="T39" fmla="*/ 72 h 313"/>
                <a:gd name="T40" fmla="*/ 185 w 232"/>
                <a:gd name="T41" fmla="*/ 60 h 313"/>
                <a:gd name="T42" fmla="*/ 180 w 232"/>
                <a:gd name="T43" fmla="*/ 48 h 313"/>
                <a:gd name="T44" fmla="*/ 181 w 232"/>
                <a:gd name="T45" fmla="*/ 100 h 313"/>
                <a:gd name="T46" fmla="*/ 172 w 232"/>
                <a:gd name="T47" fmla="*/ 24 h 313"/>
                <a:gd name="T48" fmla="*/ 162 w 232"/>
                <a:gd name="T49" fmla="*/ 12 h 313"/>
                <a:gd name="T50" fmla="*/ 158 w 232"/>
                <a:gd name="T51" fmla="*/ 0 h 313"/>
                <a:gd name="T52" fmla="*/ 154 w 232"/>
                <a:gd name="T53" fmla="*/ 12 h 313"/>
                <a:gd name="T54" fmla="*/ 154 w 232"/>
                <a:gd name="T55" fmla="*/ 24 h 313"/>
                <a:gd name="T56" fmla="*/ 154 w 232"/>
                <a:gd name="T57" fmla="*/ 36 h 313"/>
                <a:gd name="T58" fmla="*/ 149 w 232"/>
                <a:gd name="T59" fmla="*/ 48 h 313"/>
                <a:gd name="T60" fmla="*/ 139 w 232"/>
                <a:gd name="T61" fmla="*/ 60 h 313"/>
                <a:gd name="T62" fmla="*/ 131 w 232"/>
                <a:gd name="T63" fmla="*/ 72 h 313"/>
                <a:gd name="T64" fmla="*/ 117 w 232"/>
                <a:gd name="T65" fmla="*/ 84 h 313"/>
                <a:gd name="T66" fmla="*/ 103 w 232"/>
                <a:gd name="T67" fmla="*/ 96 h 313"/>
                <a:gd name="T68" fmla="*/ 94 w 232"/>
                <a:gd name="T69" fmla="*/ 108 h 313"/>
                <a:gd name="T70" fmla="*/ 85 w 232"/>
                <a:gd name="T71" fmla="*/ 120 h 313"/>
                <a:gd name="T72" fmla="*/ 76 w 232"/>
                <a:gd name="T73" fmla="*/ 132 h 313"/>
                <a:gd name="T74" fmla="*/ 71 w 232"/>
                <a:gd name="T75" fmla="*/ 144 h 313"/>
                <a:gd name="T76" fmla="*/ 67 w 232"/>
                <a:gd name="T77" fmla="*/ 156 h 313"/>
                <a:gd name="T78" fmla="*/ 67 w 232"/>
                <a:gd name="T79" fmla="*/ 168 h 313"/>
                <a:gd name="T80" fmla="*/ 67 w 232"/>
                <a:gd name="T81" fmla="*/ 180 h 313"/>
                <a:gd name="T82" fmla="*/ 67 w 232"/>
                <a:gd name="T83" fmla="*/ 192 h 313"/>
                <a:gd name="T84" fmla="*/ 67 w 232"/>
                <a:gd name="T85" fmla="*/ 204 h 313"/>
                <a:gd name="T86" fmla="*/ 71 w 232"/>
                <a:gd name="T87" fmla="*/ 216 h 313"/>
                <a:gd name="T88" fmla="*/ 71 w 232"/>
                <a:gd name="T89" fmla="*/ 228 h 313"/>
                <a:gd name="T90" fmla="*/ 71 w 232"/>
                <a:gd name="T91" fmla="*/ 240 h 313"/>
                <a:gd name="T92" fmla="*/ 76 w 232"/>
                <a:gd name="T93" fmla="*/ 252 h 313"/>
                <a:gd name="T94" fmla="*/ 80 w 232"/>
                <a:gd name="T95" fmla="*/ 264 h 313"/>
                <a:gd name="T96" fmla="*/ 80 w 232"/>
                <a:gd name="T97" fmla="*/ 276 h 313"/>
                <a:gd name="T98" fmla="*/ 85 w 232"/>
                <a:gd name="T99" fmla="*/ 288 h 313"/>
                <a:gd name="T100" fmla="*/ 94 w 232"/>
                <a:gd name="T101" fmla="*/ 300 h 313"/>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232"/>
                <a:gd name="T154" fmla="*/ 0 h 313"/>
                <a:gd name="T155" fmla="*/ 232 w 232"/>
                <a:gd name="T156" fmla="*/ 313 h 313"/>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232" h="313">
                  <a:moveTo>
                    <a:pt x="94" y="312"/>
                  </a:moveTo>
                  <a:lnTo>
                    <a:pt x="94" y="306"/>
                  </a:lnTo>
                  <a:lnTo>
                    <a:pt x="94" y="300"/>
                  </a:lnTo>
                  <a:lnTo>
                    <a:pt x="98" y="294"/>
                  </a:lnTo>
                  <a:lnTo>
                    <a:pt x="108" y="285"/>
                  </a:lnTo>
                  <a:lnTo>
                    <a:pt x="117" y="282"/>
                  </a:lnTo>
                  <a:lnTo>
                    <a:pt x="0" y="276"/>
                  </a:lnTo>
                  <a:lnTo>
                    <a:pt x="135" y="267"/>
                  </a:lnTo>
                  <a:lnTo>
                    <a:pt x="144" y="261"/>
                  </a:lnTo>
                  <a:lnTo>
                    <a:pt x="149" y="255"/>
                  </a:lnTo>
                  <a:lnTo>
                    <a:pt x="158" y="252"/>
                  </a:lnTo>
                  <a:lnTo>
                    <a:pt x="162" y="246"/>
                  </a:lnTo>
                  <a:lnTo>
                    <a:pt x="167" y="240"/>
                  </a:lnTo>
                  <a:lnTo>
                    <a:pt x="177" y="237"/>
                  </a:lnTo>
                  <a:lnTo>
                    <a:pt x="185" y="231"/>
                  </a:lnTo>
                  <a:lnTo>
                    <a:pt x="190" y="225"/>
                  </a:lnTo>
                  <a:lnTo>
                    <a:pt x="200" y="222"/>
                  </a:lnTo>
                  <a:lnTo>
                    <a:pt x="203" y="216"/>
                  </a:lnTo>
                  <a:lnTo>
                    <a:pt x="208" y="210"/>
                  </a:lnTo>
                  <a:lnTo>
                    <a:pt x="213" y="204"/>
                  </a:lnTo>
                  <a:lnTo>
                    <a:pt x="218" y="198"/>
                  </a:lnTo>
                  <a:lnTo>
                    <a:pt x="218" y="192"/>
                  </a:lnTo>
                  <a:lnTo>
                    <a:pt x="221" y="186"/>
                  </a:lnTo>
                  <a:lnTo>
                    <a:pt x="226" y="180"/>
                  </a:lnTo>
                  <a:lnTo>
                    <a:pt x="226" y="174"/>
                  </a:lnTo>
                  <a:lnTo>
                    <a:pt x="231" y="168"/>
                  </a:lnTo>
                  <a:lnTo>
                    <a:pt x="231" y="162"/>
                  </a:lnTo>
                  <a:lnTo>
                    <a:pt x="226" y="156"/>
                  </a:lnTo>
                  <a:lnTo>
                    <a:pt x="221" y="150"/>
                  </a:lnTo>
                  <a:lnTo>
                    <a:pt x="221" y="144"/>
                  </a:lnTo>
                  <a:lnTo>
                    <a:pt x="218" y="135"/>
                  </a:lnTo>
                  <a:lnTo>
                    <a:pt x="213" y="129"/>
                  </a:lnTo>
                  <a:lnTo>
                    <a:pt x="213" y="123"/>
                  </a:lnTo>
                  <a:lnTo>
                    <a:pt x="208" y="118"/>
                  </a:lnTo>
                  <a:lnTo>
                    <a:pt x="208" y="108"/>
                  </a:lnTo>
                  <a:lnTo>
                    <a:pt x="203" y="99"/>
                  </a:lnTo>
                  <a:lnTo>
                    <a:pt x="200" y="93"/>
                  </a:lnTo>
                  <a:lnTo>
                    <a:pt x="200" y="84"/>
                  </a:lnTo>
                  <a:lnTo>
                    <a:pt x="195" y="78"/>
                  </a:lnTo>
                  <a:lnTo>
                    <a:pt x="190" y="72"/>
                  </a:lnTo>
                  <a:lnTo>
                    <a:pt x="185" y="66"/>
                  </a:lnTo>
                  <a:lnTo>
                    <a:pt x="185" y="60"/>
                  </a:lnTo>
                  <a:lnTo>
                    <a:pt x="180" y="54"/>
                  </a:lnTo>
                  <a:lnTo>
                    <a:pt x="180" y="48"/>
                  </a:lnTo>
                  <a:lnTo>
                    <a:pt x="177" y="42"/>
                  </a:lnTo>
                  <a:lnTo>
                    <a:pt x="181" y="100"/>
                  </a:lnTo>
                  <a:lnTo>
                    <a:pt x="172" y="30"/>
                  </a:lnTo>
                  <a:lnTo>
                    <a:pt x="172" y="24"/>
                  </a:lnTo>
                  <a:lnTo>
                    <a:pt x="167" y="18"/>
                  </a:lnTo>
                  <a:lnTo>
                    <a:pt x="162" y="12"/>
                  </a:lnTo>
                  <a:lnTo>
                    <a:pt x="158" y="6"/>
                  </a:lnTo>
                  <a:lnTo>
                    <a:pt x="158" y="0"/>
                  </a:lnTo>
                  <a:lnTo>
                    <a:pt x="100" y="122"/>
                  </a:lnTo>
                  <a:lnTo>
                    <a:pt x="154" y="12"/>
                  </a:lnTo>
                  <a:lnTo>
                    <a:pt x="154" y="18"/>
                  </a:lnTo>
                  <a:lnTo>
                    <a:pt x="154" y="24"/>
                  </a:lnTo>
                  <a:lnTo>
                    <a:pt x="154" y="30"/>
                  </a:lnTo>
                  <a:lnTo>
                    <a:pt x="154" y="36"/>
                  </a:lnTo>
                  <a:lnTo>
                    <a:pt x="154" y="42"/>
                  </a:lnTo>
                  <a:lnTo>
                    <a:pt x="149" y="48"/>
                  </a:lnTo>
                  <a:lnTo>
                    <a:pt x="144" y="54"/>
                  </a:lnTo>
                  <a:lnTo>
                    <a:pt x="139" y="60"/>
                  </a:lnTo>
                  <a:lnTo>
                    <a:pt x="135" y="66"/>
                  </a:lnTo>
                  <a:lnTo>
                    <a:pt x="131" y="72"/>
                  </a:lnTo>
                  <a:lnTo>
                    <a:pt x="126" y="78"/>
                  </a:lnTo>
                  <a:lnTo>
                    <a:pt x="117" y="84"/>
                  </a:lnTo>
                  <a:lnTo>
                    <a:pt x="112" y="90"/>
                  </a:lnTo>
                  <a:lnTo>
                    <a:pt x="103" y="96"/>
                  </a:lnTo>
                  <a:lnTo>
                    <a:pt x="98" y="102"/>
                  </a:lnTo>
                  <a:lnTo>
                    <a:pt x="94" y="108"/>
                  </a:lnTo>
                  <a:lnTo>
                    <a:pt x="89" y="114"/>
                  </a:lnTo>
                  <a:lnTo>
                    <a:pt x="85" y="120"/>
                  </a:lnTo>
                  <a:lnTo>
                    <a:pt x="80" y="126"/>
                  </a:lnTo>
                  <a:lnTo>
                    <a:pt x="76" y="132"/>
                  </a:lnTo>
                  <a:lnTo>
                    <a:pt x="71" y="138"/>
                  </a:lnTo>
                  <a:lnTo>
                    <a:pt x="71" y="144"/>
                  </a:lnTo>
                  <a:lnTo>
                    <a:pt x="67" y="150"/>
                  </a:lnTo>
                  <a:lnTo>
                    <a:pt x="67" y="156"/>
                  </a:lnTo>
                  <a:lnTo>
                    <a:pt x="67" y="162"/>
                  </a:lnTo>
                  <a:lnTo>
                    <a:pt x="67" y="168"/>
                  </a:lnTo>
                  <a:lnTo>
                    <a:pt x="67" y="174"/>
                  </a:lnTo>
                  <a:lnTo>
                    <a:pt x="67" y="180"/>
                  </a:lnTo>
                  <a:lnTo>
                    <a:pt x="67" y="186"/>
                  </a:lnTo>
                  <a:lnTo>
                    <a:pt x="67" y="192"/>
                  </a:lnTo>
                  <a:lnTo>
                    <a:pt x="67" y="198"/>
                  </a:lnTo>
                  <a:lnTo>
                    <a:pt x="67" y="204"/>
                  </a:lnTo>
                  <a:lnTo>
                    <a:pt x="67" y="210"/>
                  </a:lnTo>
                  <a:lnTo>
                    <a:pt x="71" y="216"/>
                  </a:lnTo>
                  <a:lnTo>
                    <a:pt x="71" y="222"/>
                  </a:lnTo>
                  <a:lnTo>
                    <a:pt x="71" y="228"/>
                  </a:lnTo>
                  <a:lnTo>
                    <a:pt x="71" y="234"/>
                  </a:lnTo>
                  <a:lnTo>
                    <a:pt x="71" y="240"/>
                  </a:lnTo>
                  <a:lnTo>
                    <a:pt x="71" y="246"/>
                  </a:lnTo>
                  <a:lnTo>
                    <a:pt x="76" y="252"/>
                  </a:lnTo>
                  <a:lnTo>
                    <a:pt x="76" y="258"/>
                  </a:lnTo>
                  <a:lnTo>
                    <a:pt x="80" y="264"/>
                  </a:lnTo>
                  <a:lnTo>
                    <a:pt x="80" y="270"/>
                  </a:lnTo>
                  <a:lnTo>
                    <a:pt x="80" y="276"/>
                  </a:lnTo>
                  <a:lnTo>
                    <a:pt x="80" y="282"/>
                  </a:lnTo>
                  <a:lnTo>
                    <a:pt x="85" y="288"/>
                  </a:lnTo>
                  <a:lnTo>
                    <a:pt x="89" y="294"/>
                  </a:lnTo>
                  <a:lnTo>
                    <a:pt x="94" y="300"/>
                  </a:lnTo>
                  <a:lnTo>
                    <a:pt x="94" y="306"/>
                  </a:lnTo>
                </a:path>
              </a:pathLst>
            </a:custGeom>
            <a:solidFill>
              <a:srgbClr val="FF6600"/>
            </a:solidFill>
            <a:ln w="25400" cap="rnd">
              <a:solidFill>
                <a:srgbClr val="FAFD00"/>
              </a:solidFill>
              <a:round/>
              <a:headEnd/>
              <a:tailEnd/>
            </a:ln>
          </p:spPr>
          <p:txBody>
            <a:bodyPr/>
            <a:lstStyle/>
            <a:p>
              <a:pPr algn="r" eaLnBrk="0" hangingPunct="0"/>
              <a:endParaRPr lang="en-US" sz="4400" b="1" dirty="0">
                <a:solidFill>
                  <a:srgbClr val="0000FF"/>
                </a:solidFill>
                <a:latin typeface="Arial" panose="020B0604020202020204" pitchFamily="34" charset="0"/>
              </a:endParaRPr>
            </a:p>
          </p:txBody>
        </p:sp>
        <p:sp>
          <p:nvSpPr>
            <p:cNvPr id="25831" name="Freeform 263"/>
            <p:cNvSpPr>
              <a:spLocks/>
            </p:cNvSpPr>
            <p:nvPr/>
          </p:nvSpPr>
          <p:spPr bwMode="auto">
            <a:xfrm>
              <a:off x="2280" y="1681"/>
              <a:ext cx="189" cy="291"/>
            </a:xfrm>
            <a:custGeom>
              <a:avLst/>
              <a:gdLst>
                <a:gd name="T0" fmla="*/ 31 w 189"/>
                <a:gd name="T1" fmla="*/ 284 h 291"/>
                <a:gd name="T2" fmla="*/ 37 w 189"/>
                <a:gd name="T3" fmla="*/ 273 h 291"/>
                <a:gd name="T4" fmla="*/ 57 w 189"/>
                <a:gd name="T5" fmla="*/ 262 h 291"/>
                <a:gd name="T6" fmla="*/ 78 w 189"/>
                <a:gd name="T7" fmla="*/ 248 h 291"/>
                <a:gd name="T8" fmla="*/ 94 w 189"/>
                <a:gd name="T9" fmla="*/ 237 h 291"/>
                <a:gd name="T10" fmla="*/ 110 w 189"/>
                <a:gd name="T11" fmla="*/ 229 h 291"/>
                <a:gd name="T12" fmla="*/ 125 w 189"/>
                <a:gd name="T13" fmla="*/ 220 h 291"/>
                <a:gd name="T14" fmla="*/ 141 w 189"/>
                <a:gd name="T15" fmla="*/ 209 h 291"/>
                <a:gd name="T16" fmla="*/ 157 w 189"/>
                <a:gd name="T17" fmla="*/ 201 h 291"/>
                <a:gd name="T18" fmla="*/ 167 w 189"/>
                <a:gd name="T19" fmla="*/ 190 h 291"/>
                <a:gd name="T20" fmla="*/ 172 w 189"/>
                <a:gd name="T21" fmla="*/ 178 h 291"/>
                <a:gd name="T22" fmla="*/ 183 w 189"/>
                <a:gd name="T23" fmla="*/ 167 h 291"/>
                <a:gd name="T24" fmla="*/ 188 w 189"/>
                <a:gd name="T25" fmla="*/ 156 h 291"/>
                <a:gd name="T26" fmla="*/ 183 w 189"/>
                <a:gd name="T27" fmla="*/ 145 h 291"/>
                <a:gd name="T28" fmla="*/ 178 w 189"/>
                <a:gd name="T29" fmla="*/ 134 h 291"/>
                <a:gd name="T30" fmla="*/ 167 w 189"/>
                <a:gd name="T31" fmla="*/ 120 h 291"/>
                <a:gd name="T32" fmla="*/ 162 w 189"/>
                <a:gd name="T33" fmla="*/ 109 h 291"/>
                <a:gd name="T34" fmla="*/ 157 w 189"/>
                <a:gd name="T35" fmla="*/ 92 h 291"/>
                <a:gd name="T36" fmla="*/ 151 w 189"/>
                <a:gd name="T37" fmla="*/ 78 h 291"/>
                <a:gd name="T38" fmla="*/ 141 w 189"/>
                <a:gd name="T39" fmla="*/ 67 h 291"/>
                <a:gd name="T40" fmla="*/ 136 w 189"/>
                <a:gd name="T41" fmla="*/ 56 h 291"/>
                <a:gd name="T42" fmla="*/ 131 w 189"/>
                <a:gd name="T43" fmla="*/ 45 h 291"/>
                <a:gd name="T44" fmla="*/ 125 w 189"/>
                <a:gd name="T45" fmla="*/ 33 h 291"/>
                <a:gd name="T46" fmla="*/ 120 w 189"/>
                <a:gd name="T47" fmla="*/ 22 h 291"/>
                <a:gd name="T48" fmla="*/ 110 w 189"/>
                <a:gd name="T49" fmla="*/ 11 h 291"/>
                <a:gd name="T50" fmla="*/ 104 w 189"/>
                <a:gd name="T51" fmla="*/ 0 h 291"/>
                <a:gd name="T52" fmla="*/ 99 w 189"/>
                <a:gd name="T53" fmla="*/ 11 h 291"/>
                <a:gd name="T54" fmla="*/ 99 w 189"/>
                <a:gd name="T55" fmla="*/ 22 h 291"/>
                <a:gd name="T56" fmla="*/ 99 w 189"/>
                <a:gd name="T57" fmla="*/ 33 h 291"/>
                <a:gd name="T58" fmla="*/ 94 w 189"/>
                <a:gd name="T59" fmla="*/ 45 h 291"/>
                <a:gd name="T60" fmla="*/ 84 w 189"/>
                <a:gd name="T61" fmla="*/ 56 h 291"/>
                <a:gd name="T62" fmla="*/ 73 w 189"/>
                <a:gd name="T63" fmla="*/ 67 h 291"/>
                <a:gd name="T64" fmla="*/ 57 w 189"/>
                <a:gd name="T65" fmla="*/ 78 h 291"/>
                <a:gd name="T66" fmla="*/ 42 w 189"/>
                <a:gd name="T67" fmla="*/ 89 h 291"/>
                <a:gd name="T68" fmla="*/ 31 w 189"/>
                <a:gd name="T69" fmla="*/ 100 h 291"/>
                <a:gd name="T70" fmla="*/ 21 w 189"/>
                <a:gd name="T71" fmla="*/ 112 h 291"/>
                <a:gd name="T72" fmla="*/ 10 w 189"/>
                <a:gd name="T73" fmla="*/ 123 h 291"/>
                <a:gd name="T74" fmla="*/ 5 w 189"/>
                <a:gd name="T75" fmla="*/ 134 h 291"/>
                <a:gd name="T76" fmla="*/ 0 w 189"/>
                <a:gd name="T77" fmla="*/ 145 h 291"/>
                <a:gd name="T78" fmla="*/ 0 w 189"/>
                <a:gd name="T79" fmla="*/ 156 h 291"/>
                <a:gd name="T80" fmla="*/ 0 w 189"/>
                <a:gd name="T81" fmla="*/ 167 h 291"/>
                <a:gd name="T82" fmla="*/ 0 w 189"/>
                <a:gd name="T83" fmla="*/ 178 h 291"/>
                <a:gd name="T84" fmla="*/ 0 w 189"/>
                <a:gd name="T85" fmla="*/ 190 h 291"/>
                <a:gd name="T86" fmla="*/ 5 w 189"/>
                <a:gd name="T87" fmla="*/ 201 h 291"/>
                <a:gd name="T88" fmla="*/ 5 w 189"/>
                <a:gd name="T89" fmla="*/ 212 h 291"/>
                <a:gd name="T90" fmla="*/ 5 w 189"/>
                <a:gd name="T91" fmla="*/ 223 h 291"/>
                <a:gd name="T92" fmla="*/ 10 w 189"/>
                <a:gd name="T93" fmla="*/ 234 h 291"/>
                <a:gd name="T94" fmla="*/ 16 w 189"/>
                <a:gd name="T95" fmla="*/ 245 h 291"/>
                <a:gd name="T96" fmla="*/ 16 w 189"/>
                <a:gd name="T97" fmla="*/ 257 h 291"/>
                <a:gd name="T98" fmla="*/ 21 w 189"/>
                <a:gd name="T99" fmla="*/ 268 h 291"/>
                <a:gd name="T100" fmla="*/ 31 w 189"/>
                <a:gd name="T101" fmla="*/ 279 h 291"/>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189"/>
                <a:gd name="T154" fmla="*/ 0 h 291"/>
                <a:gd name="T155" fmla="*/ 189 w 189"/>
                <a:gd name="T156" fmla="*/ 291 h 291"/>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189" h="291">
                  <a:moveTo>
                    <a:pt x="31" y="290"/>
                  </a:moveTo>
                  <a:lnTo>
                    <a:pt x="31" y="284"/>
                  </a:lnTo>
                  <a:lnTo>
                    <a:pt x="31" y="279"/>
                  </a:lnTo>
                  <a:lnTo>
                    <a:pt x="37" y="273"/>
                  </a:lnTo>
                  <a:lnTo>
                    <a:pt x="47" y="265"/>
                  </a:lnTo>
                  <a:lnTo>
                    <a:pt x="57" y="262"/>
                  </a:lnTo>
                  <a:lnTo>
                    <a:pt x="68" y="257"/>
                  </a:lnTo>
                  <a:lnTo>
                    <a:pt x="78" y="248"/>
                  </a:lnTo>
                  <a:lnTo>
                    <a:pt x="89" y="243"/>
                  </a:lnTo>
                  <a:lnTo>
                    <a:pt x="94" y="237"/>
                  </a:lnTo>
                  <a:lnTo>
                    <a:pt x="104" y="234"/>
                  </a:lnTo>
                  <a:lnTo>
                    <a:pt x="110" y="229"/>
                  </a:lnTo>
                  <a:lnTo>
                    <a:pt x="115" y="223"/>
                  </a:lnTo>
                  <a:lnTo>
                    <a:pt x="125" y="220"/>
                  </a:lnTo>
                  <a:lnTo>
                    <a:pt x="136" y="215"/>
                  </a:lnTo>
                  <a:lnTo>
                    <a:pt x="141" y="209"/>
                  </a:lnTo>
                  <a:lnTo>
                    <a:pt x="151" y="206"/>
                  </a:lnTo>
                  <a:lnTo>
                    <a:pt x="157" y="201"/>
                  </a:lnTo>
                  <a:lnTo>
                    <a:pt x="162" y="195"/>
                  </a:lnTo>
                  <a:lnTo>
                    <a:pt x="167" y="190"/>
                  </a:lnTo>
                  <a:lnTo>
                    <a:pt x="172" y="184"/>
                  </a:lnTo>
                  <a:lnTo>
                    <a:pt x="172" y="178"/>
                  </a:lnTo>
                  <a:lnTo>
                    <a:pt x="178" y="173"/>
                  </a:lnTo>
                  <a:lnTo>
                    <a:pt x="183" y="167"/>
                  </a:lnTo>
                  <a:lnTo>
                    <a:pt x="183" y="162"/>
                  </a:lnTo>
                  <a:lnTo>
                    <a:pt x="188" y="156"/>
                  </a:lnTo>
                  <a:lnTo>
                    <a:pt x="188" y="151"/>
                  </a:lnTo>
                  <a:lnTo>
                    <a:pt x="183" y="145"/>
                  </a:lnTo>
                  <a:lnTo>
                    <a:pt x="178" y="139"/>
                  </a:lnTo>
                  <a:lnTo>
                    <a:pt x="178" y="134"/>
                  </a:lnTo>
                  <a:lnTo>
                    <a:pt x="172" y="125"/>
                  </a:lnTo>
                  <a:lnTo>
                    <a:pt x="167" y="120"/>
                  </a:lnTo>
                  <a:lnTo>
                    <a:pt x="167" y="114"/>
                  </a:lnTo>
                  <a:lnTo>
                    <a:pt x="162" y="109"/>
                  </a:lnTo>
                  <a:lnTo>
                    <a:pt x="162" y="100"/>
                  </a:lnTo>
                  <a:lnTo>
                    <a:pt x="157" y="92"/>
                  </a:lnTo>
                  <a:lnTo>
                    <a:pt x="151" y="86"/>
                  </a:lnTo>
                  <a:lnTo>
                    <a:pt x="151" y="78"/>
                  </a:lnTo>
                  <a:lnTo>
                    <a:pt x="146" y="73"/>
                  </a:lnTo>
                  <a:lnTo>
                    <a:pt x="141" y="67"/>
                  </a:lnTo>
                  <a:lnTo>
                    <a:pt x="136" y="61"/>
                  </a:lnTo>
                  <a:lnTo>
                    <a:pt x="136" y="56"/>
                  </a:lnTo>
                  <a:lnTo>
                    <a:pt x="131" y="50"/>
                  </a:lnTo>
                  <a:lnTo>
                    <a:pt x="131" y="45"/>
                  </a:lnTo>
                  <a:lnTo>
                    <a:pt x="125" y="39"/>
                  </a:lnTo>
                  <a:lnTo>
                    <a:pt x="125" y="33"/>
                  </a:lnTo>
                  <a:lnTo>
                    <a:pt x="120" y="28"/>
                  </a:lnTo>
                  <a:lnTo>
                    <a:pt x="120" y="22"/>
                  </a:lnTo>
                  <a:lnTo>
                    <a:pt x="115" y="17"/>
                  </a:lnTo>
                  <a:lnTo>
                    <a:pt x="110" y="11"/>
                  </a:lnTo>
                  <a:lnTo>
                    <a:pt x="104" y="6"/>
                  </a:lnTo>
                  <a:lnTo>
                    <a:pt x="104" y="0"/>
                  </a:lnTo>
                  <a:lnTo>
                    <a:pt x="99" y="6"/>
                  </a:lnTo>
                  <a:lnTo>
                    <a:pt x="99" y="11"/>
                  </a:lnTo>
                  <a:lnTo>
                    <a:pt x="99" y="17"/>
                  </a:lnTo>
                  <a:lnTo>
                    <a:pt x="99" y="22"/>
                  </a:lnTo>
                  <a:lnTo>
                    <a:pt x="99" y="28"/>
                  </a:lnTo>
                  <a:lnTo>
                    <a:pt x="99" y="33"/>
                  </a:lnTo>
                  <a:lnTo>
                    <a:pt x="99" y="39"/>
                  </a:lnTo>
                  <a:lnTo>
                    <a:pt x="94" y="45"/>
                  </a:lnTo>
                  <a:lnTo>
                    <a:pt x="89" y="50"/>
                  </a:lnTo>
                  <a:lnTo>
                    <a:pt x="84" y="56"/>
                  </a:lnTo>
                  <a:lnTo>
                    <a:pt x="78" y="61"/>
                  </a:lnTo>
                  <a:lnTo>
                    <a:pt x="73" y="67"/>
                  </a:lnTo>
                  <a:lnTo>
                    <a:pt x="68" y="73"/>
                  </a:lnTo>
                  <a:lnTo>
                    <a:pt x="57" y="78"/>
                  </a:lnTo>
                  <a:lnTo>
                    <a:pt x="52" y="84"/>
                  </a:lnTo>
                  <a:lnTo>
                    <a:pt x="42" y="89"/>
                  </a:lnTo>
                  <a:lnTo>
                    <a:pt x="37" y="95"/>
                  </a:lnTo>
                  <a:lnTo>
                    <a:pt x="31" y="100"/>
                  </a:lnTo>
                  <a:lnTo>
                    <a:pt x="26" y="106"/>
                  </a:lnTo>
                  <a:lnTo>
                    <a:pt x="21" y="112"/>
                  </a:lnTo>
                  <a:lnTo>
                    <a:pt x="16" y="117"/>
                  </a:lnTo>
                  <a:lnTo>
                    <a:pt x="10" y="123"/>
                  </a:lnTo>
                  <a:lnTo>
                    <a:pt x="5" y="128"/>
                  </a:lnTo>
                  <a:lnTo>
                    <a:pt x="5" y="134"/>
                  </a:lnTo>
                  <a:lnTo>
                    <a:pt x="0" y="139"/>
                  </a:lnTo>
                  <a:lnTo>
                    <a:pt x="0" y="145"/>
                  </a:lnTo>
                  <a:lnTo>
                    <a:pt x="0" y="151"/>
                  </a:lnTo>
                  <a:lnTo>
                    <a:pt x="0" y="156"/>
                  </a:lnTo>
                  <a:lnTo>
                    <a:pt x="0" y="162"/>
                  </a:lnTo>
                  <a:lnTo>
                    <a:pt x="0" y="167"/>
                  </a:lnTo>
                  <a:lnTo>
                    <a:pt x="0" y="173"/>
                  </a:lnTo>
                  <a:lnTo>
                    <a:pt x="0" y="178"/>
                  </a:lnTo>
                  <a:lnTo>
                    <a:pt x="0" y="184"/>
                  </a:lnTo>
                  <a:lnTo>
                    <a:pt x="0" y="190"/>
                  </a:lnTo>
                  <a:lnTo>
                    <a:pt x="0" y="195"/>
                  </a:lnTo>
                  <a:lnTo>
                    <a:pt x="5" y="201"/>
                  </a:lnTo>
                  <a:lnTo>
                    <a:pt x="5" y="206"/>
                  </a:lnTo>
                  <a:lnTo>
                    <a:pt x="5" y="212"/>
                  </a:lnTo>
                  <a:lnTo>
                    <a:pt x="5" y="218"/>
                  </a:lnTo>
                  <a:lnTo>
                    <a:pt x="5" y="223"/>
                  </a:lnTo>
                  <a:lnTo>
                    <a:pt x="5" y="229"/>
                  </a:lnTo>
                  <a:lnTo>
                    <a:pt x="10" y="234"/>
                  </a:lnTo>
                  <a:lnTo>
                    <a:pt x="10" y="240"/>
                  </a:lnTo>
                  <a:lnTo>
                    <a:pt x="16" y="245"/>
                  </a:lnTo>
                  <a:lnTo>
                    <a:pt x="16" y="251"/>
                  </a:lnTo>
                  <a:lnTo>
                    <a:pt x="16" y="257"/>
                  </a:lnTo>
                  <a:lnTo>
                    <a:pt x="16" y="262"/>
                  </a:lnTo>
                  <a:lnTo>
                    <a:pt x="21" y="268"/>
                  </a:lnTo>
                  <a:lnTo>
                    <a:pt x="26" y="273"/>
                  </a:lnTo>
                  <a:lnTo>
                    <a:pt x="31" y="279"/>
                  </a:lnTo>
                  <a:lnTo>
                    <a:pt x="31" y="284"/>
                  </a:lnTo>
                </a:path>
              </a:pathLst>
            </a:custGeom>
            <a:solidFill>
              <a:srgbClr val="FF5008"/>
            </a:solidFill>
            <a:ln w="25400" cap="rnd">
              <a:solidFill>
                <a:srgbClr val="FE9B03"/>
              </a:solidFill>
              <a:round/>
              <a:headEnd/>
              <a:tailEnd/>
            </a:ln>
          </p:spPr>
          <p:txBody>
            <a:bodyPr/>
            <a:lstStyle/>
            <a:p>
              <a:pPr algn="r" eaLnBrk="0" hangingPunct="0"/>
              <a:endParaRPr lang="en-US" sz="4400" b="1" dirty="0">
                <a:solidFill>
                  <a:srgbClr val="0000FF"/>
                </a:solidFill>
                <a:latin typeface="Arial" panose="020B0604020202020204" pitchFamily="34" charset="0"/>
              </a:endParaRPr>
            </a:p>
          </p:txBody>
        </p:sp>
        <p:sp>
          <p:nvSpPr>
            <p:cNvPr id="25832" name="Freeform 264"/>
            <p:cNvSpPr>
              <a:spLocks/>
            </p:cNvSpPr>
            <p:nvPr/>
          </p:nvSpPr>
          <p:spPr bwMode="auto">
            <a:xfrm>
              <a:off x="2174" y="1633"/>
              <a:ext cx="170" cy="356"/>
            </a:xfrm>
            <a:custGeom>
              <a:avLst/>
              <a:gdLst>
                <a:gd name="T0" fmla="*/ 141 w 170"/>
                <a:gd name="T1" fmla="*/ 348 h 356"/>
                <a:gd name="T2" fmla="*/ 136 w 170"/>
                <a:gd name="T3" fmla="*/ 335 h 356"/>
                <a:gd name="T4" fmla="*/ 117 w 170"/>
                <a:gd name="T5" fmla="*/ 321 h 356"/>
                <a:gd name="T6" fmla="*/ 99 w 170"/>
                <a:gd name="T7" fmla="*/ 304 h 356"/>
                <a:gd name="T8" fmla="*/ 85 w 170"/>
                <a:gd name="T9" fmla="*/ 290 h 356"/>
                <a:gd name="T10" fmla="*/ 70 w 170"/>
                <a:gd name="T11" fmla="*/ 280 h 356"/>
                <a:gd name="T12" fmla="*/ 56 w 170"/>
                <a:gd name="T13" fmla="*/ 270 h 356"/>
                <a:gd name="T14" fmla="*/ 42 w 170"/>
                <a:gd name="T15" fmla="*/ 256 h 356"/>
                <a:gd name="T16" fmla="*/ 28 w 170"/>
                <a:gd name="T17" fmla="*/ 246 h 356"/>
                <a:gd name="T18" fmla="*/ 19 w 170"/>
                <a:gd name="T19" fmla="*/ 232 h 356"/>
                <a:gd name="T20" fmla="*/ 14 w 170"/>
                <a:gd name="T21" fmla="*/ 218 h 356"/>
                <a:gd name="T22" fmla="*/ 5 w 170"/>
                <a:gd name="T23" fmla="*/ 205 h 356"/>
                <a:gd name="T24" fmla="*/ 0 w 170"/>
                <a:gd name="T25" fmla="*/ 191 h 356"/>
                <a:gd name="T26" fmla="*/ 5 w 170"/>
                <a:gd name="T27" fmla="*/ 178 h 356"/>
                <a:gd name="T28" fmla="*/ 9 w 170"/>
                <a:gd name="T29" fmla="*/ 164 h 356"/>
                <a:gd name="T30" fmla="*/ 19 w 170"/>
                <a:gd name="T31" fmla="*/ 147 h 356"/>
                <a:gd name="T32" fmla="*/ 23 w 170"/>
                <a:gd name="T33" fmla="*/ 133 h 356"/>
                <a:gd name="T34" fmla="*/ 28 w 170"/>
                <a:gd name="T35" fmla="*/ 113 h 356"/>
                <a:gd name="T36" fmla="*/ 33 w 170"/>
                <a:gd name="T37" fmla="*/ 96 h 356"/>
                <a:gd name="T38" fmla="*/ 42 w 170"/>
                <a:gd name="T39" fmla="*/ 82 h 356"/>
                <a:gd name="T40" fmla="*/ 47 w 170"/>
                <a:gd name="T41" fmla="*/ 68 h 356"/>
                <a:gd name="T42" fmla="*/ 52 w 170"/>
                <a:gd name="T43" fmla="*/ 55 h 356"/>
                <a:gd name="T44" fmla="*/ 56 w 170"/>
                <a:gd name="T45" fmla="*/ 41 h 356"/>
                <a:gd name="T46" fmla="*/ 61 w 170"/>
                <a:gd name="T47" fmla="*/ 27 h 356"/>
                <a:gd name="T48" fmla="*/ 70 w 170"/>
                <a:gd name="T49" fmla="*/ 14 h 356"/>
                <a:gd name="T50" fmla="*/ 75 w 170"/>
                <a:gd name="T51" fmla="*/ 0 h 356"/>
                <a:gd name="T52" fmla="*/ 80 w 170"/>
                <a:gd name="T53" fmla="*/ 14 h 356"/>
                <a:gd name="T54" fmla="*/ 80 w 170"/>
                <a:gd name="T55" fmla="*/ 27 h 356"/>
                <a:gd name="T56" fmla="*/ 80 w 170"/>
                <a:gd name="T57" fmla="*/ 41 h 356"/>
                <a:gd name="T58" fmla="*/ 85 w 170"/>
                <a:gd name="T59" fmla="*/ 55 h 356"/>
                <a:gd name="T60" fmla="*/ 94 w 170"/>
                <a:gd name="T61" fmla="*/ 68 h 356"/>
                <a:gd name="T62" fmla="*/ 103 w 170"/>
                <a:gd name="T63" fmla="*/ 82 h 356"/>
                <a:gd name="T64" fmla="*/ 117 w 170"/>
                <a:gd name="T65" fmla="*/ 96 h 356"/>
                <a:gd name="T66" fmla="*/ 131 w 170"/>
                <a:gd name="T67" fmla="*/ 109 h 356"/>
                <a:gd name="T68" fmla="*/ 141 w 170"/>
                <a:gd name="T69" fmla="*/ 123 h 356"/>
                <a:gd name="T70" fmla="*/ 150 w 170"/>
                <a:gd name="T71" fmla="*/ 137 h 356"/>
                <a:gd name="T72" fmla="*/ 160 w 170"/>
                <a:gd name="T73" fmla="*/ 150 h 356"/>
                <a:gd name="T74" fmla="*/ 164 w 170"/>
                <a:gd name="T75" fmla="*/ 164 h 356"/>
                <a:gd name="T76" fmla="*/ 169 w 170"/>
                <a:gd name="T77" fmla="*/ 178 h 356"/>
                <a:gd name="T78" fmla="*/ 169 w 170"/>
                <a:gd name="T79" fmla="*/ 191 h 356"/>
                <a:gd name="T80" fmla="*/ 169 w 170"/>
                <a:gd name="T81" fmla="*/ 205 h 356"/>
                <a:gd name="T82" fmla="*/ 169 w 170"/>
                <a:gd name="T83" fmla="*/ 218 h 356"/>
                <a:gd name="T84" fmla="*/ 169 w 170"/>
                <a:gd name="T85" fmla="*/ 232 h 356"/>
                <a:gd name="T86" fmla="*/ 164 w 170"/>
                <a:gd name="T87" fmla="*/ 246 h 356"/>
                <a:gd name="T88" fmla="*/ 164 w 170"/>
                <a:gd name="T89" fmla="*/ 259 h 356"/>
                <a:gd name="T90" fmla="*/ 164 w 170"/>
                <a:gd name="T91" fmla="*/ 273 h 356"/>
                <a:gd name="T92" fmla="*/ 160 w 170"/>
                <a:gd name="T93" fmla="*/ 287 h 356"/>
                <a:gd name="T94" fmla="*/ 155 w 170"/>
                <a:gd name="T95" fmla="*/ 300 h 356"/>
                <a:gd name="T96" fmla="*/ 155 w 170"/>
                <a:gd name="T97" fmla="*/ 314 h 356"/>
                <a:gd name="T98" fmla="*/ 150 w 170"/>
                <a:gd name="T99" fmla="*/ 328 h 356"/>
                <a:gd name="T100" fmla="*/ 141 w 170"/>
                <a:gd name="T101" fmla="*/ 341 h 35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170"/>
                <a:gd name="T154" fmla="*/ 0 h 356"/>
                <a:gd name="T155" fmla="*/ 170 w 170"/>
                <a:gd name="T156" fmla="*/ 356 h 35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170" h="356">
                  <a:moveTo>
                    <a:pt x="141" y="355"/>
                  </a:moveTo>
                  <a:lnTo>
                    <a:pt x="141" y="348"/>
                  </a:lnTo>
                  <a:lnTo>
                    <a:pt x="141" y="341"/>
                  </a:lnTo>
                  <a:lnTo>
                    <a:pt x="136" y="335"/>
                  </a:lnTo>
                  <a:lnTo>
                    <a:pt x="127" y="324"/>
                  </a:lnTo>
                  <a:lnTo>
                    <a:pt x="117" y="321"/>
                  </a:lnTo>
                  <a:lnTo>
                    <a:pt x="108" y="314"/>
                  </a:lnTo>
                  <a:lnTo>
                    <a:pt x="99" y="304"/>
                  </a:lnTo>
                  <a:lnTo>
                    <a:pt x="89" y="297"/>
                  </a:lnTo>
                  <a:lnTo>
                    <a:pt x="85" y="290"/>
                  </a:lnTo>
                  <a:lnTo>
                    <a:pt x="75" y="287"/>
                  </a:lnTo>
                  <a:lnTo>
                    <a:pt x="70" y="280"/>
                  </a:lnTo>
                  <a:lnTo>
                    <a:pt x="66" y="273"/>
                  </a:lnTo>
                  <a:lnTo>
                    <a:pt x="56" y="270"/>
                  </a:lnTo>
                  <a:lnTo>
                    <a:pt x="47" y="263"/>
                  </a:lnTo>
                  <a:lnTo>
                    <a:pt x="42" y="256"/>
                  </a:lnTo>
                  <a:lnTo>
                    <a:pt x="33" y="253"/>
                  </a:lnTo>
                  <a:lnTo>
                    <a:pt x="28" y="246"/>
                  </a:lnTo>
                  <a:lnTo>
                    <a:pt x="23" y="239"/>
                  </a:lnTo>
                  <a:lnTo>
                    <a:pt x="19" y="232"/>
                  </a:lnTo>
                  <a:lnTo>
                    <a:pt x="14" y="225"/>
                  </a:lnTo>
                  <a:lnTo>
                    <a:pt x="14" y="218"/>
                  </a:lnTo>
                  <a:lnTo>
                    <a:pt x="9" y="212"/>
                  </a:lnTo>
                  <a:lnTo>
                    <a:pt x="5" y="205"/>
                  </a:lnTo>
                  <a:lnTo>
                    <a:pt x="5" y="198"/>
                  </a:lnTo>
                  <a:lnTo>
                    <a:pt x="0" y="191"/>
                  </a:lnTo>
                  <a:lnTo>
                    <a:pt x="0" y="184"/>
                  </a:lnTo>
                  <a:lnTo>
                    <a:pt x="5" y="178"/>
                  </a:lnTo>
                  <a:lnTo>
                    <a:pt x="9" y="171"/>
                  </a:lnTo>
                  <a:lnTo>
                    <a:pt x="9" y="164"/>
                  </a:lnTo>
                  <a:lnTo>
                    <a:pt x="14" y="154"/>
                  </a:lnTo>
                  <a:lnTo>
                    <a:pt x="19" y="147"/>
                  </a:lnTo>
                  <a:lnTo>
                    <a:pt x="19" y="140"/>
                  </a:lnTo>
                  <a:lnTo>
                    <a:pt x="23" y="133"/>
                  </a:lnTo>
                  <a:lnTo>
                    <a:pt x="23" y="123"/>
                  </a:lnTo>
                  <a:lnTo>
                    <a:pt x="28" y="113"/>
                  </a:lnTo>
                  <a:lnTo>
                    <a:pt x="33" y="106"/>
                  </a:lnTo>
                  <a:lnTo>
                    <a:pt x="33" y="96"/>
                  </a:lnTo>
                  <a:lnTo>
                    <a:pt x="38" y="89"/>
                  </a:lnTo>
                  <a:lnTo>
                    <a:pt x="42" y="82"/>
                  </a:lnTo>
                  <a:lnTo>
                    <a:pt x="47" y="75"/>
                  </a:lnTo>
                  <a:lnTo>
                    <a:pt x="47" y="68"/>
                  </a:lnTo>
                  <a:lnTo>
                    <a:pt x="52" y="61"/>
                  </a:lnTo>
                  <a:lnTo>
                    <a:pt x="52" y="55"/>
                  </a:lnTo>
                  <a:lnTo>
                    <a:pt x="56" y="48"/>
                  </a:lnTo>
                  <a:lnTo>
                    <a:pt x="56" y="41"/>
                  </a:lnTo>
                  <a:lnTo>
                    <a:pt x="61" y="34"/>
                  </a:lnTo>
                  <a:lnTo>
                    <a:pt x="61" y="27"/>
                  </a:lnTo>
                  <a:lnTo>
                    <a:pt x="66" y="20"/>
                  </a:lnTo>
                  <a:lnTo>
                    <a:pt x="70" y="14"/>
                  </a:lnTo>
                  <a:lnTo>
                    <a:pt x="75" y="7"/>
                  </a:lnTo>
                  <a:lnTo>
                    <a:pt x="75" y="0"/>
                  </a:lnTo>
                  <a:lnTo>
                    <a:pt x="80" y="7"/>
                  </a:lnTo>
                  <a:lnTo>
                    <a:pt x="80" y="14"/>
                  </a:lnTo>
                  <a:lnTo>
                    <a:pt x="80" y="20"/>
                  </a:lnTo>
                  <a:lnTo>
                    <a:pt x="80" y="27"/>
                  </a:lnTo>
                  <a:lnTo>
                    <a:pt x="80" y="34"/>
                  </a:lnTo>
                  <a:lnTo>
                    <a:pt x="80" y="41"/>
                  </a:lnTo>
                  <a:lnTo>
                    <a:pt x="80" y="48"/>
                  </a:lnTo>
                  <a:lnTo>
                    <a:pt x="85" y="55"/>
                  </a:lnTo>
                  <a:lnTo>
                    <a:pt x="89" y="61"/>
                  </a:lnTo>
                  <a:lnTo>
                    <a:pt x="94" y="68"/>
                  </a:lnTo>
                  <a:lnTo>
                    <a:pt x="99" y="75"/>
                  </a:lnTo>
                  <a:lnTo>
                    <a:pt x="103" y="82"/>
                  </a:lnTo>
                  <a:lnTo>
                    <a:pt x="108" y="89"/>
                  </a:lnTo>
                  <a:lnTo>
                    <a:pt x="117" y="96"/>
                  </a:lnTo>
                  <a:lnTo>
                    <a:pt x="122" y="102"/>
                  </a:lnTo>
                  <a:lnTo>
                    <a:pt x="131" y="109"/>
                  </a:lnTo>
                  <a:lnTo>
                    <a:pt x="136" y="116"/>
                  </a:lnTo>
                  <a:lnTo>
                    <a:pt x="141" y="123"/>
                  </a:lnTo>
                  <a:lnTo>
                    <a:pt x="146" y="130"/>
                  </a:lnTo>
                  <a:lnTo>
                    <a:pt x="150" y="137"/>
                  </a:lnTo>
                  <a:lnTo>
                    <a:pt x="155" y="143"/>
                  </a:lnTo>
                  <a:lnTo>
                    <a:pt x="160" y="150"/>
                  </a:lnTo>
                  <a:lnTo>
                    <a:pt x="164" y="157"/>
                  </a:lnTo>
                  <a:lnTo>
                    <a:pt x="164" y="164"/>
                  </a:lnTo>
                  <a:lnTo>
                    <a:pt x="169" y="171"/>
                  </a:lnTo>
                  <a:lnTo>
                    <a:pt x="169" y="178"/>
                  </a:lnTo>
                  <a:lnTo>
                    <a:pt x="169" y="184"/>
                  </a:lnTo>
                  <a:lnTo>
                    <a:pt x="169" y="191"/>
                  </a:lnTo>
                  <a:lnTo>
                    <a:pt x="169" y="198"/>
                  </a:lnTo>
                  <a:lnTo>
                    <a:pt x="169" y="205"/>
                  </a:lnTo>
                  <a:lnTo>
                    <a:pt x="169" y="212"/>
                  </a:lnTo>
                  <a:lnTo>
                    <a:pt x="169" y="218"/>
                  </a:lnTo>
                  <a:lnTo>
                    <a:pt x="169" y="225"/>
                  </a:lnTo>
                  <a:lnTo>
                    <a:pt x="169" y="232"/>
                  </a:lnTo>
                  <a:lnTo>
                    <a:pt x="169" y="239"/>
                  </a:lnTo>
                  <a:lnTo>
                    <a:pt x="164" y="246"/>
                  </a:lnTo>
                  <a:lnTo>
                    <a:pt x="164" y="253"/>
                  </a:lnTo>
                  <a:lnTo>
                    <a:pt x="164" y="259"/>
                  </a:lnTo>
                  <a:lnTo>
                    <a:pt x="164" y="266"/>
                  </a:lnTo>
                  <a:lnTo>
                    <a:pt x="164" y="273"/>
                  </a:lnTo>
                  <a:lnTo>
                    <a:pt x="164" y="280"/>
                  </a:lnTo>
                  <a:lnTo>
                    <a:pt x="160" y="287"/>
                  </a:lnTo>
                  <a:lnTo>
                    <a:pt x="160" y="294"/>
                  </a:lnTo>
                  <a:lnTo>
                    <a:pt x="155" y="300"/>
                  </a:lnTo>
                  <a:lnTo>
                    <a:pt x="155" y="307"/>
                  </a:lnTo>
                  <a:lnTo>
                    <a:pt x="155" y="314"/>
                  </a:lnTo>
                  <a:lnTo>
                    <a:pt x="155" y="321"/>
                  </a:lnTo>
                  <a:lnTo>
                    <a:pt x="150" y="328"/>
                  </a:lnTo>
                  <a:lnTo>
                    <a:pt x="146" y="335"/>
                  </a:lnTo>
                  <a:lnTo>
                    <a:pt x="141" y="341"/>
                  </a:lnTo>
                  <a:lnTo>
                    <a:pt x="141" y="348"/>
                  </a:lnTo>
                </a:path>
              </a:pathLst>
            </a:custGeom>
            <a:solidFill>
              <a:srgbClr val="FFFF00"/>
            </a:solidFill>
            <a:ln w="25400" cap="rnd">
              <a:solidFill>
                <a:srgbClr val="EF9100"/>
              </a:solidFill>
              <a:round/>
              <a:headEnd/>
              <a:tailEnd/>
            </a:ln>
          </p:spPr>
          <p:txBody>
            <a:bodyPr/>
            <a:lstStyle/>
            <a:p>
              <a:pPr algn="r" eaLnBrk="0" hangingPunct="0"/>
              <a:endParaRPr lang="en-US" sz="4400" b="1" dirty="0">
                <a:solidFill>
                  <a:srgbClr val="0000FF"/>
                </a:solidFill>
                <a:latin typeface="Arial" panose="020B0604020202020204" pitchFamily="34" charset="0"/>
              </a:endParaRPr>
            </a:p>
          </p:txBody>
        </p:sp>
        <p:sp>
          <p:nvSpPr>
            <p:cNvPr id="25833" name="Freeform 265"/>
            <p:cNvSpPr>
              <a:spLocks/>
            </p:cNvSpPr>
            <p:nvPr/>
          </p:nvSpPr>
          <p:spPr bwMode="auto">
            <a:xfrm>
              <a:off x="2251" y="1590"/>
              <a:ext cx="112" cy="386"/>
            </a:xfrm>
            <a:custGeom>
              <a:avLst/>
              <a:gdLst>
                <a:gd name="T0" fmla="*/ 19 w 112"/>
                <a:gd name="T1" fmla="*/ 378 h 386"/>
                <a:gd name="T2" fmla="*/ 22 w 112"/>
                <a:gd name="T3" fmla="*/ 363 h 386"/>
                <a:gd name="T4" fmla="*/ 34 w 112"/>
                <a:gd name="T5" fmla="*/ 348 h 386"/>
                <a:gd name="T6" fmla="*/ 46 w 112"/>
                <a:gd name="T7" fmla="*/ 329 h 386"/>
                <a:gd name="T8" fmla="*/ 56 w 112"/>
                <a:gd name="T9" fmla="*/ 315 h 386"/>
                <a:gd name="T10" fmla="*/ 65 w 112"/>
                <a:gd name="T11" fmla="*/ 304 h 386"/>
                <a:gd name="T12" fmla="*/ 74 w 112"/>
                <a:gd name="T13" fmla="*/ 292 h 386"/>
                <a:gd name="T14" fmla="*/ 83 w 112"/>
                <a:gd name="T15" fmla="*/ 278 h 386"/>
                <a:gd name="T16" fmla="*/ 93 w 112"/>
                <a:gd name="T17" fmla="*/ 267 h 386"/>
                <a:gd name="T18" fmla="*/ 99 w 112"/>
                <a:gd name="T19" fmla="*/ 252 h 386"/>
                <a:gd name="T20" fmla="*/ 102 w 112"/>
                <a:gd name="T21" fmla="*/ 237 h 386"/>
                <a:gd name="T22" fmla="*/ 108 w 112"/>
                <a:gd name="T23" fmla="*/ 222 h 386"/>
                <a:gd name="T24" fmla="*/ 111 w 112"/>
                <a:gd name="T25" fmla="*/ 207 h 386"/>
                <a:gd name="T26" fmla="*/ 108 w 112"/>
                <a:gd name="T27" fmla="*/ 193 h 386"/>
                <a:gd name="T28" fmla="*/ 105 w 112"/>
                <a:gd name="T29" fmla="*/ 178 h 386"/>
                <a:gd name="T30" fmla="*/ 99 w 112"/>
                <a:gd name="T31" fmla="*/ 159 h 386"/>
                <a:gd name="T32" fmla="*/ 96 w 112"/>
                <a:gd name="T33" fmla="*/ 144 h 386"/>
                <a:gd name="T34" fmla="*/ 93 w 112"/>
                <a:gd name="T35" fmla="*/ 122 h 386"/>
                <a:gd name="T36" fmla="*/ 89 w 112"/>
                <a:gd name="T37" fmla="*/ 104 h 386"/>
                <a:gd name="T38" fmla="*/ 83 w 112"/>
                <a:gd name="T39" fmla="*/ 89 h 386"/>
                <a:gd name="T40" fmla="*/ 80 w 112"/>
                <a:gd name="T41" fmla="*/ 74 h 386"/>
                <a:gd name="T42" fmla="*/ 77 w 112"/>
                <a:gd name="T43" fmla="*/ 59 h 386"/>
                <a:gd name="T44" fmla="*/ 74 w 112"/>
                <a:gd name="T45" fmla="*/ 44 h 386"/>
                <a:gd name="T46" fmla="*/ 71 w 112"/>
                <a:gd name="T47" fmla="*/ 30 h 386"/>
                <a:gd name="T48" fmla="*/ 65 w 112"/>
                <a:gd name="T49" fmla="*/ 15 h 386"/>
                <a:gd name="T50" fmla="*/ 62 w 112"/>
                <a:gd name="T51" fmla="*/ 0 h 386"/>
                <a:gd name="T52" fmla="*/ 59 w 112"/>
                <a:gd name="T53" fmla="*/ 15 h 386"/>
                <a:gd name="T54" fmla="*/ 59 w 112"/>
                <a:gd name="T55" fmla="*/ 30 h 386"/>
                <a:gd name="T56" fmla="*/ 59 w 112"/>
                <a:gd name="T57" fmla="*/ 44 h 386"/>
                <a:gd name="T58" fmla="*/ 56 w 112"/>
                <a:gd name="T59" fmla="*/ 59 h 386"/>
                <a:gd name="T60" fmla="*/ 49 w 112"/>
                <a:gd name="T61" fmla="*/ 74 h 386"/>
                <a:gd name="T62" fmla="*/ 43 w 112"/>
                <a:gd name="T63" fmla="*/ 89 h 386"/>
                <a:gd name="T64" fmla="*/ 34 w 112"/>
                <a:gd name="T65" fmla="*/ 104 h 386"/>
                <a:gd name="T66" fmla="*/ 25 w 112"/>
                <a:gd name="T67" fmla="*/ 118 h 386"/>
                <a:gd name="T68" fmla="*/ 19 w 112"/>
                <a:gd name="T69" fmla="*/ 133 h 386"/>
                <a:gd name="T70" fmla="*/ 12 w 112"/>
                <a:gd name="T71" fmla="*/ 148 h 386"/>
                <a:gd name="T72" fmla="*/ 6 w 112"/>
                <a:gd name="T73" fmla="*/ 163 h 386"/>
                <a:gd name="T74" fmla="*/ 3 w 112"/>
                <a:gd name="T75" fmla="*/ 178 h 386"/>
                <a:gd name="T76" fmla="*/ 0 w 112"/>
                <a:gd name="T77" fmla="*/ 193 h 386"/>
                <a:gd name="T78" fmla="*/ 0 w 112"/>
                <a:gd name="T79" fmla="*/ 207 h 386"/>
                <a:gd name="T80" fmla="*/ 0 w 112"/>
                <a:gd name="T81" fmla="*/ 222 h 386"/>
                <a:gd name="T82" fmla="*/ 0 w 112"/>
                <a:gd name="T83" fmla="*/ 237 h 386"/>
                <a:gd name="T84" fmla="*/ 0 w 112"/>
                <a:gd name="T85" fmla="*/ 252 h 386"/>
                <a:gd name="T86" fmla="*/ 3 w 112"/>
                <a:gd name="T87" fmla="*/ 267 h 386"/>
                <a:gd name="T88" fmla="*/ 3 w 112"/>
                <a:gd name="T89" fmla="*/ 281 h 386"/>
                <a:gd name="T90" fmla="*/ 3 w 112"/>
                <a:gd name="T91" fmla="*/ 296 h 386"/>
                <a:gd name="T92" fmla="*/ 6 w 112"/>
                <a:gd name="T93" fmla="*/ 311 h 386"/>
                <a:gd name="T94" fmla="*/ 9 w 112"/>
                <a:gd name="T95" fmla="*/ 326 h 386"/>
                <a:gd name="T96" fmla="*/ 9 w 112"/>
                <a:gd name="T97" fmla="*/ 341 h 386"/>
                <a:gd name="T98" fmla="*/ 12 w 112"/>
                <a:gd name="T99" fmla="*/ 355 h 386"/>
                <a:gd name="T100" fmla="*/ 19 w 112"/>
                <a:gd name="T101" fmla="*/ 370 h 38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112"/>
                <a:gd name="T154" fmla="*/ 0 h 386"/>
                <a:gd name="T155" fmla="*/ 112 w 112"/>
                <a:gd name="T156" fmla="*/ 386 h 38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112" h="386">
                  <a:moveTo>
                    <a:pt x="19" y="385"/>
                  </a:moveTo>
                  <a:lnTo>
                    <a:pt x="19" y="378"/>
                  </a:lnTo>
                  <a:lnTo>
                    <a:pt x="19" y="370"/>
                  </a:lnTo>
                  <a:lnTo>
                    <a:pt x="22" y="363"/>
                  </a:lnTo>
                  <a:lnTo>
                    <a:pt x="28" y="352"/>
                  </a:lnTo>
                  <a:lnTo>
                    <a:pt x="34" y="348"/>
                  </a:lnTo>
                  <a:lnTo>
                    <a:pt x="40" y="341"/>
                  </a:lnTo>
                  <a:lnTo>
                    <a:pt x="46" y="329"/>
                  </a:lnTo>
                  <a:lnTo>
                    <a:pt x="52" y="322"/>
                  </a:lnTo>
                  <a:lnTo>
                    <a:pt x="56" y="315"/>
                  </a:lnTo>
                  <a:lnTo>
                    <a:pt x="62" y="311"/>
                  </a:lnTo>
                  <a:lnTo>
                    <a:pt x="65" y="304"/>
                  </a:lnTo>
                  <a:lnTo>
                    <a:pt x="68" y="296"/>
                  </a:lnTo>
                  <a:lnTo>
                    <a:pt x="74" y="292"/>
                  </a:lnTo>
                  <a:lnTo>
                    <a:pt x="80" y="285"/>
                  </a:lnTo>
                  <a:lnTo>
                    <a:pt x="83" y="278"/>
                  </a:lnTo>
                  <a:lnTo>
                    <a:pt x="89" y="274"/>
                  </a:lnTo>
                  <a:lnTo>
                    <a:pt x="93" y="267"/>
                  </a:lnTo>
                  <a:lnTo>
                    <a:pt x="96" y="259"/>
                  </a:lnTo>
                  <a:lnTo>
                    <a:pt x="99" y="252"/>
                  </a:lnTo>
                  <a:lnTo>
                    <a:pt x="102" y="244"/>
                  </a:lnTo>
                  <a:lnTo>
                    <a:pt x="102" y="237"/>
                  </a:lnTo>
                  <a:lnTo>
                    <a:pt x="105" y="230"/>
                  </a:lnTo>
                  <a:lnTo>
                    <a:pt x="108" y="222"/>
                  </a:lnTo>
                  <a:lnTo>
                    <a:pt x="108" y="215"/>
                  </a:lnTo>
                  <a:lnTo>
                    <a:pt x="111" y="207"/>
                  </a:lnTo>
                  <a:lnTo>
                    <a:pt x="111" y="200"/>
                  </a:lnTo>
                  <a:lnTo>
                    <a:pt x="108" y="193"/>
                  </a:lnTo>
                  <a:lnTo>
                    <a:pt x="105" y="185"/>
                  </a:lnTo>
                  <a:lnTo>
                    <a:pt x="105" y="178"/>
                  </a:lnTo>
                  <a:lnTo>
                    <a:pt x="102" y="167"/>
                  </a:lnTo>
                  <a:lnTo>
                    <a:pt x="99" y="159"/>
                  </a:lnTo>
                  <a:lnTo>
                    <a:pt x="99" y="152"/>
                  </a:lnTo>
                  <a:lnTo>
                    <a:pt x="96" y="144"/>
                  </a:lnTo>
                  <a:lnTo>
                    <a:pt x="96" y="133"/>
                  </a:lnTo>
                  <a:lnTo>
                    <a:pt x="93" y="122"/>
                  </a:lnTo>
                  <a:lnTo>
                    <a:pt x="89" y="115"/>
                  </a:lnTo>
                  <a:lnTo>
                    <a:pt x="89" y="104"/>
                  </a:lnTo>
                  <a:lnTo>
                    <a:pt x="86" y="96"/>
                  </a:lnTo>
                  <a:lnTo>
                    <a:pt x="83" y="89"/>
                  </a:lnTo>
                  <a:lnTo>
                    <a:pt x="80" y="81"/>
                  </a:lnTo>
                  <a:lnTo>
                    <a:pt x="80" y="74"/>
                  </a:lnTo>
                  <a:lnTo>
                    <a:pt x="77" y="67"/>
                  </a:lnTo>
                  <a:lnTo>
                    <a:pt x="77" y="59"/>
                  </a:lnTo>
                  <a:lnTo>
                    <a:pt x="74" y="52"/>
                  </a:lnTo>
                  <a:lnTo>
                    <a:pt x="74" y="44"/>
                  </a:lnTo>
                  <a:lnTo>
                    <a:pt x="71" y="37"/>
                  </a:lnTo>
                  <a:lnTo>
                    <a:pt x="71" y="30"/>
                  </a:lnTo>
                  <a:lnTo>
                    <a:pt x="68" y="22"/>
                  </a:lnTo>
                  <a:lnTo>
                    <a:pt x="65" y="15"/>
                  </a:lnTo>
                  <a:lnTo>
                    <a:pt x="62" y="7"/>
                  </a:lnTo>
                  <a:lnTo>
                    <a:pt x="62" y="0"/>
                  </a:lnTo>
                  <a:lnTo>
                    <a:pt x="59" y="7"/>
                  </a:lnTo>
                  <a:lnTo>
                    <a:pt x="59" y="15"/>
                  </a:lnTo>
                  <a:lnTo>
                    <a:pt x="59" y="22"/>
                  </a:lnTo>
                  <a:lnTo>
                    <a:pt x="59" y="30"/>
                  </a:lnTo>
                  <a:lnTo>
                    <a:pt x="59" y="37"/>
                  </a:lnTo>
                  <a:lnTo>
                    <a:pt x="59" y="44"/>
                  </a:lnTo>
                  <a:lnTo>
                    <a:pt x="59" y="52"/>
                  </a:lnTo>
                  <a:lnTo>
                    <a:pt x="56" y="59"/>
                  </a:lnTo>
                  <a:lnTo>
                    <a:pt x="52" y="67"/>
                  </a:lnTo>
                  <a:lnTo>
                    <a:pt x="49" y="74"/>
                  </a:lnTo>
                  <a:lnTo>
                    <a:pt x="46" y="81"/>
                  </a:lnTo>
                  <a:lnTo>
                    <a:pt x="43" y="89"/>
                  </a:lnTo>
                  <a:lnTo>
                    <a:pt x="40" y="96"/>
                  </a:lnTo>
                  <a:lnTo>
                    <a:pt x="34" y="104"/>
                  </a:lnTo>
                  <a:lnTo>
                    <a:pt x="31" y="111"/>
                  </a:lnTo>
                  <a:lnTo>
                    <a:pt x="25" y="118"/>
                  </a:lnTo>
                  <a:lnTo>
                    <a:pt x="22" y="126"/>
                  </a:lnTo>
                  <a:lnTo>
                    <a:pt x="19" y="133"/>
                  </a:lnTo>
                  <a:lnTo>
                    <a:pt x="15" y="141"/>
                  </a:lnTo>
                  <a:lnTo>
                    <a:pt x="12" y="148"/>
                  </a:lnTo>
                  <a:lnTo>
                    <a:pt x="9" y="155"/>
                  </a:lnTo>
                  <a:lnTo>
                    <a:pt x="6" y="163"/>
                  </a:lnTo>
                  <a:lnTo>
                    <a:pt x="3" y="170"/>
                  </a:lnTo>
                  <a:lnTo>
                    <a:pt x="3" y="178"/>
                  </a:lnTo>
                  <a:lnTo>
                    <a:pt x="0" y="185"/>
                  </a:lnTo>
                  <a:lnTo>
                    <a:pt x="0" y="193"/>
                  </a:lnTo>
                  <a:lnTo>
                    <a:pt x="0" y="200"/>
                  </a:lnTo>
                  <a:lnTo>
                    <a:pt x="0" y="207"/>
                  </a:lnTo>
                  <a:lnTo>
                    <a:pt x="0" y="215"/>
                  </a:lnTo>
                  <a:lnTo>
                    <a:pt x="0" y="222"/>
                  </a:lnTo>
                  <a:lnTo>
                    <a:pt x="0" y="230"/>
                  </a:lnTo>
                  <a:lnTo>
                    <a:pt x="0" y="237"/>
                  </a:lnTo>
                  <a:lnTo>
                    <a:pt x="0" y="244"/>
                  </a:lnTo>
                  <a:lnTo>
                    <a:pt x="0" y="252"/>
                  </a:lnTo>
                  <a:lnTo>
                    <a:pt x="0" y="259"/>
                  </a:lnTo>
                  <a:lnTo>
                    <a:pt x="3" y="267"/>
                  </a:lnTo>
                  <a:lnTo>
                    <a:pt x="3" y="274"/>
                  </a:lnTo>
                  <a:lnTo>
                    <a:pt x="3" y="281"/>
                  </a:lnTo>
                  <a:lnTo>
                    <a:pt x="3" y="289"/>
                  </a:lnTo>
                  <a:lnTo>
                    <a:pt x="3" y="296"/>
                  </a:lnTo>
                  <a:lnTo>
                    <a:pt x="3" y="304"/>
                  </a:lnTo>
                  <a:lnTo>
                    <a:pt x="6" y="311"/>
                  </a:lnTo>
                  <a:lnTo>
                    <a:pt x="6" y="318"/>
                  </a:lnTo>
                  <a:lnTo>
                    <a:pt x="9" y="326"/>
                  </a:lnTo>
                  <a:lnTo>
                    <a:pt x="9" y="333"/>
                  </a:lnTo>
                  <a:lnTo>
                    <a:pt x="9" y="341"/>
                  </a:lnTo>
                  <a:lnTo>
                    <a:pt x="9" y="348"/>
                  </a:lnTo>
                  <a:lnTo>
                    <a:pt x="12" y="355"/>
                  </a:lnTo>
                  <a:lnTo>
                    <a:pt x="15" y="363"/>
                  </a:lnTo>
                  <a:lnTo>
                    <a:pt x="19" y="370"/>
                  </a:lnTo>
                  <a:lnTo>
                    <a:pt x="19" y="378"/>
                  </a:lnTo>
                </a:path>
              </a:pathLst>
            </a:custGeom>
            <a:solidFill>
              <a:srgbClr val="FF0000"/>
            </a:solidFill>
            <a:ln w="25400" cap="rnd">
              <a:solidFill>
                <a:srgbClr val="FE9B03"/>
              </a:solidFill>
              <a:round/>
              <a:headEnd/>
              <a:tailEnd/>
            </a:ln>
          </p:spPr>
          <p:txBody>
            <a:bodyPr/>
            <a:lstStyle/>
            <a:p>
              <a:pPr algn="r" eaLnBrk="0" hangingPunct="0"/>
              <a:endParaRPr lang="en-US" sz="4400" b="1" dirty="0">
                <a:solidFill>
                  <a:srgbClr val="0000FF"/>
                </a:solidFill>
                <a:latin typeface="Arial" panose="020B0604020202020204" pitchFamily="34" charset="0"/>
              </a:endParaRPr>
            </a:p>
          </p:txBody>
        </p:sp>
        <p:sp>
          <p:nvSpPr>
            <p:cNvPr id="25834" name="Freeform 266"/>
            <p:cNvSpPr>
              <a:spLocks/>
            </p:cNvSpPr>
            <p:nvPr/>
          </p:nvSpPr>
          <p:spPr bwMode="auto">
            <a:xfrm>
              <a:off x="2304" y="1843"/>
              <a:ext cx="127" cy="129"/>
            </a:xfrm>
            <a:custGeom>
              <a:avLst/>
              <a:gdLst>
                <a:gd name="T0" fmla="*/ 0 w 127"/>
                <a:gd name="T1" fmla="*/ 128 h 129"/>
                <a:gd name="T2" fmla="*/ 10 w 127"/>
                <a:gd name="T3" fmla="*/ 128 h 129"/>
                <a:gd name="T4" fmla="*/ 15 w 127"/>
                <a:gd name="T5" fmla="*/ 119 h 129"/>
                <a:gd name="T6" fmla="*/ 24 w 127"/>
                <a:gd name="T7" fmla="*/ 119 h 129"/>
                <a:gd name="T8" fmla="*/ 34 w 127"/>
                <a:gd name="T9" fmla="*/ 111 h 129"/>
                <a:gd name="T10" fmla="*/ 44 w 127"/>
                <a:gd name="T11" fmla="*/ 107 h 129"/>
                <a:gd name="T12" fmla="*/ 48 w 127"/>
                <a:gd name="T13" fmla="*/ 98 h 129"/>
                <a:gd name="T14" fmla="*/ 58 w 127"/>
                <a:gd name="T15" fmla="*/ 98 h 129"/>
                <a:gd name="T16" fmla="*/ 63 w 127"/>
                <a:gd name="T17" fmla="*/ 90 h 129"/>
                <a:gd name="T18" fmla="*/ 68 w 127"/>
                <a:gd name="T19" fmla="*/ 81 h 129"/>
                <a:gd name="T20" fmla="*/ 78 w 127"/>
                <a:gd name="T21" fmla="*/ 73 h 129"/>
                <a:gd name="T22" fmla="*/ 78 w 127"/>
                <a:gd name="T23" fmla="*/ 64 h 129"/>
                <a:gd name="T24" fmla="*/ 87 w 127"/>
                <a:gd name="T25" fmla="*/ 60 h 129"/>
                <a:gd name="T26" fmla="*/ 87 w 127"/>
                <a:gd name="T27" fmla="*/ 51 h 129"/>
                <a:gd name="T28" fmla="*/ 87 w 127"/>
                <a:gd name="T29" fmla="*/ 43 h 129"/>
                <a:gd name="T30" fmla="*/ 92 w 127"/>
                <a:gd name="T31" fmla="*/ 34 h 129"/>
                <a:gd name="T32" fmla="*/ 102 w 127"/>
                <a:gd name="T33" fmla="*/ 30 h 129"/>
                <a:gd name="T34" fmla="*/ 102 w 127"/>
                <a:gd name="T35" fmla="*/ 21 h 129"/>
                <a:gd name="T36" fmla="*/ 107 w 127"/>
                <a:gd name="T37" fmla="*/ 13 h 129"/>
                <a:gd name="T38" fmla="*/ 107 w 127"/>
                <a:gd name="T39" fmla="*/ 4 h 129"/>
                <a:gd name="T40" fmla="*/ 116 w 127"/>
                <a:gd name="T41" fmla="*/ 0 h 129"/>
                <a:gd name="T42" fmla="*/ 116 w 127"/>
                <a:gd name="T43" fmla="*/ 9 h 129"/>
                <a:gd name="T44" fmla="*/ 116 w 127"/>
                <a:gd name="T45" fmla="*/ 17 h 129"/>
                <a:gd name="T46" fmla="*/ 121 w 127"/>
                <a:gd name="T47" fmla="*/ 26 h 129"/>
                <a:gd name="T48" fmla="*/ 121 w 127"/>
                <a:gd name="T49" fmla="*/ 34 h 129"/>
                <a:gd name="T50" fmla="*/ 121 w 127"/>
                <a:gd name="T51" fmla="*/ 43 h 129"/>
                <a:gd name="T52" fmla="*/ 126 w 127"/>
                <a:gd name="T53" fmla="*/ 51 h 129"/>
                <a:gd name="T54" fmla="*/ 126 w 127"/>
                <a:gd name="T55" fmla="*/ 60 h 129"/>
                <a:gd name="T56" fmla="*/ 126 w 127"/>
                <a:gd name="T57" fmla="*/ 68 h 129"/>
                <a:gd name="T58" fmla="*/ 126 w 127"/>
                <a:gd name="T59" fmla="*/ 77 h 129"/>
                <a:gd name="T60" fmla="*/ 126 w 127"/>
                <a:gd name="T61" fmla="*/ 85 h 129"/>
                <a:gd name="T62" fmla="*/ 121 w 127"/>
                <a:gd name="T63" fmla="*/ 94 h 129"/>
                <a:gd name="T64" fmla="*/ 111 w 127"/>
                <a:gd name="T65" fmla="*/ 94 h 129"/>
                <a:gd name="T66" fmla="*/ 107 w 127"/>
                <a:gd name="T67" fmla="*/ 102 h 129"/>
                <a:gd name="T68" fmla="*/ 97 w 127"/>
                <a:gd name="T69" fmla="*/ 107 h 129"/>
                <a:gd name="T70" fmla="*/ 87 w 127"/>
                <a:gd name="T71" fmla="*/ 111 h 129"/>
                <a:gd name="T72" fmla="*/ 78 w 127"/>
                <a:gd name="T73" fmla="*/ 115 h 129"/>
                <a:gd name="T74" fmla="*/ 68 w 127"/>
                <a:gd name="T75" fmla="*/ 115 h 129"/>
                <a:gd name="T76" fmla="*/ 58 w 127"/>
                <a:gd name="T77" fmla="*/ 115 h 129"/>
                <a:gd name="T78" fmla="*/ 48 w 127"/>
                <a:gd name="T79" fmla="*/ 115 h 129"/>
                <a:gd name="T80" fmla="*/ 39 w 127"/>
                <a:gd name="T81" fmla="*/ 115 h 129"/>
                <a:gd name="T82" fmla="*/ 29 w 127"/>
                <a:gd name="T83" fmla="*/ 119 h 129"/>
                <a:gd name="T84" fmla="*/ 19 w 127"/>
                <a:gd name="T85" fmla="*/ 124 h 129"/>
                <a:gd name="T86" fmla="*/ 10 w 127"/>
                <a:gd name="T87" fmla="*/ 128 h 129"/>
                <a:gd name="T88" fmla="*/ 0 w 127"/>
                <a:gd name="T89" fmla="*/ 128 h 129"/>
                <a:gd name="T90" fmla="*/ 63 w 127"/>
                <a:gd name="T91" fmla="*/ 98 h 129"/>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27"/>
                <a:gd name="T139" fmla="*/ 0 h 129"/>
                <a:gd name="T140" fmla="*/ 127 w 127"/>
                <a:gd name="T141" fmla="*/ 129 h 129"/>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27" h="129">
                  <a:moveTo>
                    <a:pt x="0" y="128"/>
                  </a:moveTo>
                  <a:lnTo>
                    <a:pt x="10" y="128"/>
                  </a:lnTo>
                  <a:lnTo>
                    <a:pt x="15" y="119"/>
                  </a:lnTo>
                  <a:lnTo>
                    <a:pt x="24" y="119"/>
                  </a:lnTo>
                  <a:lnTo>
                    <a:pt x="34" y="111"/>
                  </a:lnTo>
                  <a:lnTo>
                    <a:pt x="44" y="107"/>
                  </a:lnTo>
                  <a:lnTo>
                    <a:pt x="48" y="98"/>
                  </a:lnTo>
                  <a:lnTo>
                    <a:pt x="58" y="98"/>
                  </a:lnTo>
                  <a:lnTo>
                    <a:pt x="63" y="90"/>
                  </a:lnTo>
                  <a:lnTo>
                    <a:pt x="68" y="81"/>
                  </a:lnTo>
                  <a:lnTo>
                    <a:pt x="78" y="73"/>
                  </a:lnTo>
                  <a:lnTo>
                    <a:pt x="78" y="64"/>
                  </a:lnTo>
                  <a:lnTo>
                    <a:pt x="87" y="60"/>
                  </a:lnTo>
                  <a:lnTo>
                    <a:pt x="87" y="51"/>
                  </a:lnTo>
                  <a:lnTo>
                    <a:pt x="87" y="43"/>
                  </a:lnTo>
                  <a:lnTo>
                    <a:pt x="92" y="34"/>
                  </a:lnTo>
                  <a:lnTo>
                    <a:pt x="102" y="30"/>
                  </a:lnTo>
                  <a:lnTo>
                    <a:pt x="102" y="21"/>
                  </a:lnTo>
                  <a:lnTo>
                    <a:pt x="107" y="13"/>
                  </a:lnTo>
                  <a:lnTo>
                    <a:pt x="107" y="4"/>
                  </a:lnTo>
                  <a:lnTo>
                    <a:pt x="116" y="0"/>
                  </a:lnTo>
                  <a:lnTo>
                    <a:pt x="116" y="9"/>
                  </a:lnTo>
                  <a:lnTo>
                    <a:pt x="116" y="17"/>
                  </a:lnTo>
                  <a:lnTo>
                    <a:pt x="121" y="26"/>
                  </a:lnTo>
                  <a:lnTo>
                    <a:pt x="121" y="34"/>
                  </a:lnTo>
                  <a:lnTo>
                    <a:pt x="121" y="43"/>
                  </a:lnTo>
                  <a:lnTo>
                    <a:pt x="126" y="51"/>
                  </a:lnTo>
                  <a:lnTo>
                    <a:pt x="126" y="60"/>
                  </a:lnTo>
                  <a:lnTo>
                    <a:pt x="126" y="68"/>
                  </a:lnTo>
                  <a:lnTo>
                    <a:pt x="126" y="77"/>
                  </a:lnTo>
                  <a:lnTo>
                    <a:pt x="126" y="85"/>
                  </a:lnTo>
                  <a:lnTo>
                    <a:pt x="121" y="94"/>
                  </a:lnTo>
                  <a:lnTo>
                    <a:pt x="111" y="94"/>
                  </a:lnTo>
                  <a:lnTo>
                    <a:pt x="107" y="102"/>
                  </a:lnTo>
                  <a:lnTo>
                    <a:pt x="97" y="107"/>
                  </a:lnTo>
                  <a:lnTo>
                    <a:pt x="87" y="111"/>
                  </a:lnTo>
                  <a:lnTo>
                    <a:pt x="78" y="115"/>
                  </a:lnTo>
                  <a:lnTo>
                    <a:pt x="68" y="115"/>
                  </a:lnTo>
                  <a:lnTo>
                    <a:pt x="58" y="115"/>
                  </a:lnTo>
                  <a:lnTo>
                    <a:pt x="48" y="115"/>
                  </a:lnTo>
                  <a:lnTo>
                    <a:pt x="39" y="115"/>
                  </a:lnTo>
                  <a:lnTo>
                    <a:pt x="29" y="119"/>
                  </a:lnTo>
                  <a:lnTo>
                    <a:pt x="19" y="124"/>
                  </a:lnTo>
                  <a:lnTo>
                    <a:pt x="10" y="128"/>
                  </a:lnTo>
                  <a:lnTo>
                    <a:pt x="0" y="128"/>
                  </a:lnTo>
                  <a:lnTo>
                    <a:pt x="63" y="98"/>
                  </a:lnTo>
                </a:path>
              </a:pathLst>
            </a:custGeom>
            <a:solidFill>
              <a:srgbClr val="FFCC99"/>
            </a:solidFill>
            <a:ln w="25400" cap="rnd">
              <a:solidFill>
                <a:srgbClr val="FF0000"/>
              </a:solidFill>
              <a:round/>
              <a:headEnd/>
              <a:tailEnd/>
            </a:ln>
          </p:spPr>
          <p:txBody>
            <a:bodyPr/>
            <a:lstStyle/>
            <a:p>
              <a:pPr algn="r" eaLnBrk="0" hangingPunct="0"/>
              <a:endParaRPr lang="en-US" sz="4400" b="1" dirty="0">
                <a:solidFill>
                  <a:srgbClr val="0000FF"/>
                </a:solidFill>
                <a:latin typeface="Arial" panose="020B0604020202020204" pitchFamily="34" charset="0"/>
              </a:endParaRPr>
            </a:p>
          </p:txBody>
        </p:sp>
      </p:grpSp>
      <p:grpSp>
        <p:nvGrpSpPr>
          <p:cNvPr id="25797" name="Group 251"/>
          <p:cNvGrpSpPr>
            <a:grpSpLocks/>
          </p:cNvGrpSpPr>
          <p:nvPr/>
        </p:nvGrpSpPr>
        <p:grpSpPr bwMode="auto">
          <a:xfrm>
            <a:off x="5257800" y="2903538"/>
            <a:ext cx="119063" cy="200025"/>
            <a:chOff x="2160" y="1548"/>
            <a:chExt cx="309" cy="441"/>
          </a:xfrm>
        </p:grpSpPr>
        <p:sp>
          <p:nvSpPr>
            <p:cNvPr id="25820" name="Freeform 252"/>
            <p:cNvSpPr>
              <a:spLocks/>
            </p:cNvSpPr>
            <p:nvPr/>
          </p:nvSpPr>
          <p:spPr bwMode="auto">
            <a:xfrm>
              <a:off x="2160" y="1548"/>
              <a:ext cx="141" cy="428"/>
            </a:xfrm>
            <a:custGeom>
              <a:avLst/>
              <a:gdLst>
                <a:gd name="T0" fmla="*/ 117 w 141"/>
                <a:gd name="T1" fmla="*/ 419 h 428"/>
                <a:gd name="T2" fmla="*/ 113 w 141"/>
                <a:gd name="T3" fmla="*/ 402 h 428"/>
                <a:gd name="T4" fmla="*/ 97 w 141"/>
                <a:gd name="T5" fmla="*/ 386 h 428"/>
                <a:gd name="T6" fmla="*/ 82 w 141"/>
                <a:gd name="T7" fmla="*/ 365 h 428"/>
                <a:gd name="T8" fmla="*/ 70 w 141"/>
                <a:gd name="T9" fmla="*/ 349 h 428"/>
                <a:gd name="T10" fmla="*/ 58 w 141"/>
                <a:gd name="T11" fmla="*/ 337 h 428"/>
                <a:gd name="T12" fmla="*/ 47 w 141"/>
                <a:gd name="T13" fmla="*/ 324 h 428"/>
                <a:gd name="T14" fmla="*/ 35 w 141"/>
                <a:gd name="T15" fmla="*/ 308 h 428"/>
                <a:gd name="T16" fmla="*/ 23 w 141"/>
                <a:gd name="T17" fmla="*/ 296 h 428"/>
                <a:gd name="T18" fmla="*/ 16 w 141"/>
                <a:gd name="T19" fmla="*/ 279 h 428"/>
                <a:gd name="T20" fmla="*/ 12 w 141"/>
                <a:gd name="T21" fmla="*/ 263 h 428"/>
                <a:gd name="T22" fmla="*/ 4 w 141"/>
                <a:gd name="T23" fmla="*/ 246 h 428"/>
                <a:gd name="T24" fmla="*/ 0 w 141"/>
                <a:gd name="T25" fmla="*/ 230 h 428"/>
                <a:gd name="T26" fmla="*/ 4 w 141"/>
                <a:gd name="T27" fmla="*/ 214 h 428"/>
                <a:gd name="T28" fmla="*/ 8 w 141"/>
                <a:gd name="T29" fmla="*/ 197 h 428"/>
                <a:gd name="T30" fmla="*/ 16 w 141"/>
                <a:gd name="T31" fmla="*/ 177 h 428"/>
                <a:gd name="T32" fmla="*/ 19 w 141"/>
                <a:gd name="T33" fmla="*/ 160 h 428"/>
                <a:gd name="T34" fmla="*/ 23 w 141"/>
                <a:gd name="T35" fmla="*/ 135 h 428"/>
                <a:gd name="T36" fmla="*/ 27 w 141"/>
                <a:gd name="T37" fmla="*/ 115 h 428"/>
                <a:gd name="T38" fmla="*/ 35 w 141"/>
                <a:gd name="T39" fmla="*/ 99 h 428"/>
                <a:gd name="T40" fmla="*/ 39 w 141"/>
                <a:gd name="T41" fmla="*/ 82 h 428"/>
                <a:gd name="T42" fmla="*/ 43 w 141"/>
                <a:gd name="T43" fmla="*/ 66 h 428"/>
                <a:gd name="T44" fmla="*/ 47 w 141"/>
                <a:gd name="T45" fmla="*/ 49 h 428"/>
                <a:gd name="T46" fmla="*/ 51 w 141"/>
                <a:gd name="T47" fmla="*/ 33 h 428"/>
                <a:gd name="T48" fmla="*/ 58 w 141"/>
                <a:gd name="T49" fmla="*/ 16 h 428"/>
                <a:gd name="T50" fmla="*/ 62 w 141"/>
                <a:gd name="T51" fmla="*/ 0 h 428"/>
                <a:gd name="T52" fmla="*/ 66 w 141"/>
                <a:gd name="T53" fmla="*/ 16 h 428"/>
                <a:gd name="T54" fmla="*/ 66 w 141"/>
                <a:gd name="T55" fmla="*/ 33 h 428"/>
                <a:gd name="T56" fmla="*/ 66 w 141"/>
                <a:gd name="T57" fmla="*/ 49 h 428"/>
                <a:gd name="T58" fmla="*/ 70 w 141"/>
                <a:gd name="T59" fmla="*/ 66 h 428"/>
                <a:gd name="T60" fmla="*/ 78 w 141"/>
                <a:gd name="T61" fmla="*/ 82 h 428"/>
                <a:gd name="T62" fmla="*/ 86 w 141"/>
                <a:gd name="T63" fmla="*/ 99 h 428"/>
                <a:gd name="T64" fmla="*/ 97 w 141"/>
                <a:gd name="T65" fmla="*/ 115 h 428"/>
                <a:gd name="T66" fmla="*/ 109 w 141"/>
                <a:gd name="T67" fmla="*/ 131 h 428"/>
                <a:gd name="T68" fmla="*/ 117 w 141"/>
                <a:gd name="T69" fmla="*/ 148 h 428"/>
                <a:gd name="T70" fmla="*/ 124 w 141"/>
                <a:gd name="T71" fmla="*/ 164 h 428"/>
                <a:gd name="T72" fmla="*/ 132 w 141"/>
                <a:gd name="T73" fmla="*/ 181 h 428"/>
                <a:gd name="T74" fmla="*/ 136 w 141"/>
                <a:gd name="T75" fmla="*/ 197 h 428"/>
                <a:gd name="T76" fmla="*/ 140 w 141"/>
                <a:gd name="T77" fmla="*/ 214 h 428"/>
                <a:gd name="T78" fmla="*/ 140 w 141"/>
                <a:gd name="T79" fmla="*/ 230 h 428"/>
                <a:gd name="T80" fmla="*/ 140 w 141"/>
                <a:gd name="T81" fmla="*/ 246 h 428"/>
                <a:gd name="T82" fmla="*/ 140 w 141"/>
                <a:gd name="T83" fmla="*/ 263 h 428"/>
                <a:gd name="T84" fmla="*/ 140 w 141"/>
                <a:gd name="T85" fmla="*/ 279 h 428"/>
                <a:gd name="T86" fmla="*/ 136 w 141"/>
                <a:gd name="T87" fmla="*/ 296 h 428"/>
                <a:gd name="T88" fmla="*/ 136 w 141"/>
                <a:gd name="T89" fmla="*/ 312 h 428"/>
                <a:gd name="T90" fmla="*/ 136 w 141"/>
                <a:gd name="T91" fmla="*/ 328 h 428"/>
                <a:gd name="T92" fmla="*/ 132 w 141"/>
                <a:gd name="T93" fmla="*/ 345 h 428"/>
                <a:gd name="T94" fmla="*/ 128 w 141"/>
                <a:gd name="T95" fmla="*/ 361 h 428"/>
                <a:gd name="T96" fmla="*/ 128 w 141"/>
                <a:gd name="T97" fmla="*/ 378 h 428"/>
                <a:gd name="T98" fmla="*/ 124 w 141"/>
                <a:gd name="T99" fmla="*/ 394 h 428"/>
                <a:gd name="T100" fmla="*/ 117 w 141"/>
                <a:gd name="T101" fmla="*/ 411 h 428"/>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141"/>
                <a:gd name="T154" fmla="*/ 0 h 428"/>
                <a:gd name="T155" fmla="*/ 141 w 141"/>
                <a:gd name="T156" fmla="*/ 428 h 428"/>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141" h="428">
                  <a:moveTo>
                    <a:pt x="117" y="427"/>
                  </a:moveTo>
                  <a:lnTo>
                    <a:pt x="117" y="419"/>
                  </a:lnTo>
                  <a:lnTo>
                    <a:pt x="117" y="411"/>
                  </a:lnTo>
                  <a:lnTo>
                    <a:pt x="113" y="402"/>
                  </a:lnTo>
                  <a:lnTo>
                    <a:pt x="105" y="390"/>
                  </a:lnTo>
                  <a:lnTo>
                    <a:pt x="97" y="386"/>
                  </a:lnTo>
                  <a:lnTo>
                    <a:pt x="89" y="378"/>
                  </a:lnTo>
                  <a:lnTo>
                    <a:pt x="82" y="365"/>
                  </a:lnTo>
                  <a:lnTo>
                    <a:pt x="74" y="357"/>
                  </a:lnTo>
                  <a:lnTo>
                    <a:pt x="70" y="349"/>
                  </a:lnTo>
                  <a:lnTo>
                    <a:pt x="62" y="345"/>
                  </a:lnTo>
                  <a:lnTo>
                    <a:pt x="58" y="337"/>
                  </a:lnTo>
                  <a:lnTo>
                    <a:pt x="54" y="328"/>
                  </a:lnTo>
                  <a:lnTo>
                    <a:pt x="47" y="324"/>
                  </a:lnTo>
                  <a:lnTo>
                    <a:pt x="39" y="316"/>
                  </a:lnTo>
                  <a:lnTo>
                    <a:pt x="35" y="308"/>
                  </a:lnTo>
                  <a:lnTo>
                    <a:pt x="27" y="304"/>
                  </a:lnTo>
                  <a:lnTo>
                    <a:pt x="23" y="296"/>
                  </a:lnTo>
                  <a:lnTo>
                    <a:pt x="19" y="287"/>
                  </a:lnTo>
                  <a:lnTo>
                    <a:pt x="16" y="279"/>
                  </a:lnTo>
                  <a:lnTo>
                    <a:pt x="12" y="271"/>
                  </a:lnTo>
                  <a:lnTo>
                    <a:pt x="12" y="263"/>
                  </a:lnTo>
                  <a:lnTo>
                    <a:pt x="8" y="255"/>
                  </a:lnTo>
                  <a:lnTo>
                    <a:pt x="4" y="246"/>
                  </a:lnTo>
                  <a:lnTo>
                    <a:pt x="4" y="238"/>
                  </a:lnTo>
                  <a:lnTo>
                    <a:pt x="0" y="230"/>
                  </a:lnTo>
                  <a:lnTo>
                    <a:pt x="0" y="222"/>
                  </a:lnTo>
                  <a:lnTo>
                    <a:pt x="4" y="214"/>
                  </a:lnTo>
                  <a:lnTo>
                    <a:pt x="8" y="205"/>
                  </a:lnTo>
                  <a:lnTo>
                    <a:pt x="8" y="197"/>
                  </a:lnTo>
                  <a:lnTo>
                    <a:pt x="12" y="185"/>
                  </a:lnTo>
                  <a:lnTo>
                    <a:pt x="16" y="177"/>
                  </a:lnTo>
                  <a:lnTo>
                    <a:pt x="16" y="168"/>
                  </a:lnTo>
                  <a:lnTo>
                    <a:pt x="19" y="160"/>
                  </a:lnTo>
                  <a:lnTo>
                    <a:pt x="19" y="148"/>
                  </a:lnTo>
                  <a:lnTo>
                    <a:pt x="23" y="135"/>
                  </a:lnTo>
                  <a:lnTo>
                    <a:pt x="27" y="127"/>
                  </a:lnTo>
                  <a:lnTo>
                    <a:pt x="27" y="115"/>
                  </a:lnTo>
                  <a:lnTo>
                    <a:pt x="31" y="107"/>
                  </a:lnTo>
                  <a:lnTo>
                    <a:pt x="35" y="99"/>
                  </a:lnTo>
                  <a:lnTo>
                    <a:pt x="39" y="90"/>
                  </a:lnTo>
                  <a:lnTo>
                    <a:pt x="39" y="82"/>
                  </a:lnTo>
                  <a:lnTo>
                    <a:pt x="43" y="74"/>
                  </a:lnTo>
                  <a:lnTo>
                    <a:pt x="43" y="66"/>
                  </a:lnTo>
                  <a:lnTo>
                    <a:pt x="47" y="57"/>
                  </a:lnTo>
                  <a:lnTo>
                    <a:pt x="47" y="49"/>
                  </a:lnTo>
                  <a:lnTo>
                    <a:pt x="51" y="41"/>
                  </a:lnTo>
                  <a:lnTo>
                    <a:pt x="51" y="33"/>
                  </a:lnTo>
                  <a:lnTo>
                    <a:pt x="54" y="25"/>
                  </a:lnTo>
                  <a:lnTo>
                    <a:pt x="58" y="16"/>
                  </a:lnTo>
                  <a:lnTo>
                    <a:pt x="62" y="8"/>
                  </a:lnTo>
                  <a:lnTo>
                    <a:pt x="62" y="0"/>
                  </a:lnTo>
                  <a:lnTo>
                    <a:pt x="66" y="8"/>
                  </a:lnTo>
                  <a:lnTo>
                    <a:pt x="66" y="16"/>
                  </a:lnTo>
                  <a:lnTo>
                    <a:pt x="66" y="25"/>
                  </a:lnTo>
                  <a:lnTo>
                    <a:pt x="66" y="33"/>
                  </a:lnTo>
                  <a:lnTo>
                    <a:pt x="66" y="41"/>
                  </a:lnTo>
                  <a:lnTo>
                    <a:pt x="66" y="49"/>
                  </a:lnTo>
                  <a:lnTo>
                    <a:pt x="66" y="57"/>
                  </a:lnTo>
                  <a:lnTo>
                    <a:pt x="70" y="66"/>
                  </a:lnTo>
                  <a:lnTo>
                    <a:pt x="74" y="74"/>
                  </a:lnTo>
                  <a:lnTo>
                    <a:pt x="78" y="82"/>
                  </a:lnTo>
                  <a:lnTo>
                    <a:pt x="82" y="90"/>
                  </a:lnTo>
                  <a:lnTo>
                    <a:pt x="86" y="99"/>
                  </a:lnTo>
                  <a:lnTo>
                    <a:pt x="89" y="107"/>
                  </a:lnTo>
                  <a:lnTo>
                    <a:pt x="97" y="115"/>
                  </a:lnTo>
                  <a:lnTo>
                    <a:pt x="101" y="123"/>
                  </a:lnTo>
                  <a:lnTo>
                    <a:pt x="109" y="131"/>
                  </a:lnTo>
                  <a:lnTo>
                    <a:pt x="113" y="140"/>
                  </a:lnTo>
                  <a:lnTo>
                    <a:pt x="117" y="148"/>
                  </a:lnTo>
                  <a:lnTo>
                    <a:pt x="121" y="156"/>
                  </a:lnTo>
                  <a:lnTo>
                    <a:pt x="124" y="164"/>
                  </a:lnTo>
                  <a:lnTo>
                    <a:pt x="128" y="172"/>
                  </a:lnTo>
                  <a:lnTo>
                    <a:pt x="132" y="181"/>
                  </a:lnTo>
                  <a:lnTo>
                    <a:pt x="136" y="189"/>
                  </a:lnTo>
                  <a:lnTo>
                    <a:pt x="136" y="197"/>
                  </a:lnTo>
                  <a:lnTo>
                    <a:pt x="140" y="205"/>
                  </a:lnTo>
                  <a:lnTo>
                    <a:pt x="140" y="214"/>
                  </a:lnTo>
                  <a:lnTo>
                    <a:pt x="140" y="222"/>
                  </a:lnTo>
                  <a:lnTo>
                    <a:pt x="140" y="230"/>
                  </a:lnTo>
                  <a:lnTo>
                    <a:pt x="140" y="238"/>
                  </a:lnTo>
                  <a:lnTo>
                    <a:pt x="140" y="246"/>
                  </a:lnTo>
                  <a:lnTo>
                    <a:pt x="140" y="255"/>
                  </a:lnTo>
                  <a:lnTo>
                    <a:pt x="140" y="263"/>
                  </a:lnTo>
                  <a:lnTo>
                    <a:pt x="140" y="271"/>
                  </a:lnTo>
                  <a:lnTo>
                    <a:pt x="140" y="279"/>
                  </a:lnTo>
                  <a:lnTo>
                    <a:pt x="140" y="287"/>
                  </a:lnTo>
                  <a:lnTo>
                    <a:pt x="136" y="296"/>
                  </a:lnTo>
                  <a:lnTo>
                    <a:pt x="136" y="304"/>
                  </a:lnTo>
                  <a:lnTo>
                    <a:pt x="136" y="312"/>
                  </a:lnTo>
                  <a:lnTo>
                    <a:pt x="136" y="320"/>
                  </a:lnTo>
                  <a:lnTo>
                    <a:pt x="136" y="328"/>
                  </a:lnTo>
                  <a:lnTo>
                    <a:pt x="136" y="337"/>
                  </a:lnTo>
                  <a:lnTo>
                    <a:pt x="132" y="345"/>
                  </a:lnTo>
                  <a:lnTo>
                    <a:pt x="132" y="353"/>
                  </a:lnTo>
                  <a:lnTo>
                    <a:pt x="128" y="361"/>
                  </a:lnTo>
                  <a:lnTo>
                    <a:pt x="128" y="370"/>
                  </a:lnTo>
                  <a:lnTo>
                    <a:pt x="128" y="378"/>
                  </a:lnTo>
                  <a:lnTo>
                    <a:pt x="128" y="386"/>
                  </a:lnTo>
                  <a:lnTo>
                    <a:pt x="124" y="394"/>
                  </a:lnTo>
                  <a:lnTo>
                    <a:pt x="121" y="402"/>
                  </a:lnTo>
                  <a:lnTo>
                    <a:pt x="117" y="411"/>
                  </a:lnTo>
                  <a:lnTo>
                    <a:pt x="117" y="419"/>
                  </a:lnTo>
                </a:path>
              </a:pathLst>
            </a:custGeom>
            <a:solidFill>
              <a:srgbClr val="FF6600"/>
            </a:solidFill>
            <a:ln w="25400" cap="rnd">
              <a:solidFill>
                <a:srgbClr val="F35B1B"/>
              </a:solidFill>
              <a:round/>
              <a:headEnd/>
              <a:tailEnd/>
            </a:ln>
          </p:spPr>
          <p:txBody>
            <a:bodyPr/>
            <a:lstStyle/>
            <a:p>
              <a:pPr algn="r" eaLnBrk="0" hangingPunct="0"/>
              <a:endParaRPr lang="en-US" sz="4400" b="1" dirty="0">
                <a:solidFill>
                  <a:srgbClr val="0000FF"/>
                </a:solidFill>
                <a:latin typeface="Arial" panose="020B0604020202020204" pitchFamily="34" charset="0"/>
              </a:endParaRPr>
            </a:p>
          </p:txBody>
        </p:sp>
        <p:sp>
          <p:nvSpPr>
            <p:cNvPr id="25821" name="Freeform 253"/>
            <p:cNvSpPr>
              <a:spLocks/>
            </p:cNvSpPr>
            <p:nvPr/>
          </p:nvSpPr>
          <p:spPr bwMode="auto">
            <a:xfrm>
              <a:off x="2266" y="1693"/>
              <a:ext cx="145" cy="292"/>
            </a:xfrm>
            <a:custGeom>
              <a:avLst/>
              <a:gdLst>
                <a:gd name="T0" fmla="*/ 24 w 145"/>
                <a:gd name="T1" fmla="*/ 285 h 292"/>
                <a:gd name="T2" fmla="*/ 28 w 145"/>
                <a:gd name="T3" fmla="*/ 274 h 292"/>
                <a:gd name="T4" fmla="*/ 44 w 145"/>
                <a:gd name="T5" fmla="*/ 263 h 292"/>
                <a:gd name="T6" fmla="*/ 60 w 145"/>
                <a:gd name="T7" fmla="*/ 249 h 292"/>
                <a:gd name="T8" fmla="*/ 72 w 145"/>
                <a:gd name="T9" fmla="*/ 238 h 292"/>
                <a:gd name="T10" fmla="*/ 84 w 145"/>
                <a:gd name="T11" fmla="*/ 229 h 292"/>
                <a:gd name="T12" fmla="*/ 96 w 145"/>
                <a:gd name="T13" fmla="*/ 221 h 292"/>
                <a:gd name="T14" fmla="*/ 108 w 145"/>
                <a:gd name="T15" fmla="*/ 210 h 292"/>
                <a:gd name="T16" fmla="*/ 120 w 145"/>
                <a:gd name="T17" fmla="*/ 201 h 292"/>
                <a:gd name="T18" fmla="*/ 128 w 145"/>
                <a:gd name="T19" fmla="*/ 190 h 292"/>
                <a:gd name="T20" fmla="*/ 132 w 145"/>
                <a:gd name="T21" fmla="*/ 179 h 292"/>
                <a:gd name="T22" fmla="*/ 140 w 145"/>
                <a:gd name="T23" fmla="*/ 168 h 292"/>
                <a:gd name="T24" fmla="*/ 144 w 145"/>
                <a:gd name="T25" fmla="*/ 157 h 292"/>
                <a:gd name="T26" fmla="*/ 140 w 145"/>
                <a:gd name="T27" fmla="*/ 146 h 292"/>
                <a:gd name="T28" fmla="*/ 136 w 145"/>
                <a:gd name="T29" fmla="*/ 134 h 292"/>
                <a:gd name="T30" fmla="*/ 128 w 145"/>
                <a:gd name="T31" fmla="*/ 120 h 292"/>
                <a:gd name="T32" fmla="*/ 124 w 145"/>
                <a:gd name="T33" fmla="*/ 109 h 292"/>
                <a:gd name="T34" fmla="*/ 120 w 145"/>
                <a:gd name="T35" fmla="*/ 92 h 292"/>
                <a:gd name="T36" fmla="*/ 116 w 145"/>
                <a:gd name="T37" fmla="*/ 78 h 292"/>
                <a:gd name="T38" fmla="*/ 108 w 145"/>
                <a:gd name="T39" fmla="*/ 67 h 292"/>
                <a:gd name="T40" fmla="*/ 104 w 145"/>
                <a:gd name="T41" fmla="*/ 56 h 292"/>
                <a:gd name="T42" fmla="*/ 100 w 145"/>
                <a:gd name="T43" fmla="*/ 45 h 292"/>
                <a:gd name="T44" fmla="*/ 96 w 145"/>
                <a:gd name="T45" fmla="*/ 34 h 292"/>
                <a:gd name="T46" fmla="*/ 92 w 145"/>
                <a:gd name="T47" fmla="*/ 22 h 292"/>
                <a:gd name="T48" fmla="*/ 84 w 145"/>
                <a:gd name="T49" fmla="*/ 11 h 292"/>
                <a:gd name="T50" fmla="*/ 80 w 145"/>
                <a:gd name="T51" fmla="*/ 0 h 292"/>
                <a:gd name="T52" fmla="*/ 76 w 145"/>
                <a:gd name="T53" fmla="*/ 11 h 292"/>
                <a:gd name="T54" fmla="*/ 76 w 145"/>
                <a:gd name="T55" fmla="*/ 22 h 292"/>
                <a:gd name="T56" fmla="*/ 76 w 145"/>
                <a:gd name="T57" fmla="*/ 34 h 292"/>
                <a:gd name="T58" fmla="*/ 72 w 145"/>
                <a:gd name="T59" fmla="*/ 45 h 292"/>
                <a:gd name="T60" fmla="*/ 64 w 145"/>
                <a:gd name="T61" fmla="*/ 56 h 292"/>
                <a:gd name="T62" fmla="*/ 56 w 145"/>
                <a:gd name="T63" fmla="*/ 67 h 292"/>
                <a:gd name="T64" fmla="*/ 44 w 145"/>
                <a:gd name="T65" fmla="*/ 78 h 292"/>
                <a:gd name="T66" fmla="*/ 32 w 145"/>
                <a:gd name="T67" fmla="*/ 90 h 292"/>
                <a:gd name="T68" fmla="*/ 24 w 145"/>
                <a:gd name="T69" fmla="*/ 101 h 292"/>
                <a:gd name="T70" fmla="*/ 16 w 145"/>
                <a:gd name="T71" fmla="*/ 112 h 292"/>
                <a:gd name="T72" fmla="*/ 8 w 145"/>
                <a:gd name="T73" fmla="*/ 123 h 292"/>
                <a:gd name="T74" fmla="*/ 4 w 145"/>
                <a:gd name="T75" fmla="*/ 134 h 292"/>
                <a:gd name="T76" fmla="*/ 0 w 145"/>
                <a:gd name="T77" fmla="*/ 146 h 292"/>
                <a:gd name="T78" fmla="*/ 0 w 145"/>
                <a:gd name="T79" fmla="*/ 157 h 292"/>
                <a:gd name="T80" fmla="*/ 0 w 145"/>
                <a:gd name="T81" fmla="*/ 168 h 292"/>
                <a:gd name="T82" fmla="*/ 0 w 145"/>
                <a:gd name="T83" fmla="*/ 179 h 292"/>
                <a:gd name="T84" fmla="*/ 0 w 145"/>
                <a:gd name="T85" fmla="*/ 190 h 292"/>
                <a:gd name="T86" fmla="*/ 4 w 145"/>
                <a:gd name="T87" fmla="*/ 201 h 292"/>
                <a:gd name="T88" fmla="*/ 4 w 145"/>
                <a:gd name="T89" fmla="*/ 213 h 292"/>
                <a:gd name="T90" fmla="*/ 4 w 145"/>
                <a:gd name="T91" fmla="*/ 224 h 292"/>
                <a:gd name="T92" fmla="*/ 8 w 145"/>
                <a:gd name="T93" fmla="*/ 235 h 292"/>
                <a:gd name="T94" fmla="*/ 12 w 145"/>
                <a:gd name="T95" fmla="*/ 246 h 292"/>
                <a:gd name="T96" fmla="*/ 12 w 145"/>
                <a:gd name="T97" fmla="*/ 257 h 292"/>
                <a:gd name="T98" fmla="*/ 16 w 145"/>
                <a:gd name="T99" fmla="*/ 269 h 292"/>
                <a:gd name="T100" fmla="*/ 24 w 145"/>
                <a:gd name="T101" fmla="*/ 280 h 29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145"/>
                <a:gd name="T154" fmla="*/ 0 h 292"/>
                <a:gd name="T155" fmla="*/ 145 w 145"/>
                <a:gd name="T156" fmla="*/ 292 h 292"/>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145" h="292">
                  <a:moveTo>
                    <a:pt x="24" y="291"/>
                  </a:moveTo>
                  <a:lnTo>
                    <a:pt x="24" y="285"/>
                  </a:lnTo>
                  <a:lnTo>
                    <a:pt x="24" y="280"/>
                  </a:lnTo>
                  <a:lnTo>
                    <a:pt x="28" y="274"/>
                  </a:lnTo>
                  <a:lnTo>
                    <a:pt x="36" y="266"/>
                  </a:lnTo>
                  <a:lnTo>
                    <a:pt x="44" y="263"/>
                  </a:lnTo>
                  <a:lnTo>
                    <a:pt x="52" y="257"/>
                  </a:lnTo>
                  <a:lnTo>
                    <a:pt x="60" y="249"/>
                  </a:lnTo>
                  <a:lnTo>
                    <a:pt x="68" y="243"/>
                  </a:lnTo>
                  <a:lnTo>
                    <a:pt x="72" y="238"/>
                  </a:lnTo>
                  <a:lnTo>
                    <a:pt x="80" y="235"/>
                  </a:lnTo>
                  <a:lnTo>
                    <a:pt x="84" y="229"/>
                  </a:lnTo>
                  <a:lnTo>
                    <a:pt x="88" y="224"/>
                  </a:lnTo>
                  <a:lnTo>
                    <a:pt x="96" y="221"/>
                  </a:lnTo>
                  <a:lnTo>
                    <a:pt x="104" y="215"/>
                  </a:lnTo>
                  <a:lnTo>
                    <a:pt x="108" y="210"/>
                  </a:lnTo>
                  <a:lnTo>
                    <a:pt x="116" y="207"/>
                  </a:lnTo>
                  <a:lnTo>
                    <a:pt x="120" y="201"/>
                  </a:lnTo>
                  <a:lnTo>
                    <a:pt x="124" y="196"/>
                  </a:lnTo>
                  <a:lnTo>
                    <a:pt x="128" y="190"/>
                  </a:lnTo>
                  <a:lnTo>
                    <a:pt x="132" y="185"/>
                  </a:lnTo>
                  <a:lnTo>
                    <a:pt x="132" y="179"/>
                  </a:lnTo>
                  <a:lnTo>
                    <a:pt x="136" y="173"/>
                  </a:lnTo>
                  <a:lnTo>
                    <a:pt x="140" y="168"/>
                  </a:lnTo>
                  <a:lnTo>
                    <a:pt x="140" y="162"/>
                  </a:lnTo>
                  <a:lnTo>
                    <a:pt x="144" y="157"/>
                  </a:lnTo>
                  <a:lnTo>
                    <a:pt x="144" y="151"/>
                  </a:lnTo>
                  <a:lnTo>
                    <a:pt x="140" y="146"/>
                  </a:lnTo>
                  <a:lnTo>
                    <a:pt x="136" y="140"/>
                  </a:lnTo>
                  <a:lnTo>
                    <a:pt x="136" y="134"/>
                  </a:lnTo>
                  <a:lnTo>
                    <a:pt x="132" y="126"/>
                  </a:lnTo>
                  <a:lnTo>
                    <a:pt x="128" y="120"/>
                  </a:lnTo>
                  <a:lnTo>
                    <a:pt x="128" y="115"/>
                  </a:lnTo>
                  <a:lnTo>
                    <a:pt x="124" y="109"/>
                  </a:lnTo>
                  <a:lnTo>
                    <a:pt x="124" y="101"/>
                  </a:lnTo>
                  <a:lnTo>
                    <a:pt x="120" y="92"/>
                  </a:lnTo>
                  <a:lnTo>
                    <a:pt x="116" y="87"/>
                  </a:lnTo>
                  <a:lnTo>
                    <a:pt x="116" y="78"/>
                  </a:lnTo>
                  <a:lnTo>
                    <a:pt x="112" y="73"/>
                  </a:lnTo>
                  <a:lnTo>
                    <a:pt x="108" y="67"/>
                  </a:lnTo>
                  <a:lnTo>
                    <a:pt x="104" y="62"/>
                  </a:lnTo>
                  <a:lnTo>
                    <a:pt x="104" y="56"/>
                  </a:lnTo>
                  <a:lnTo>
                    <a:pt x="100" y="50"/>
                  </a:lnTo>
                  <a:lnTo>
                    <a:pt x="100" y="45"/>
                  </a:lnTo>
                  <a:lnTo>
                    <a:pt x="96" y="39"/>
                  </a:lnTo>
                  <a:lnTo>
                    <a:pt x="96" y="34"/>
                  </a:lnTo>
                  <a:lnTo>
                    <a:pt x="92" y="28"/>
                  </a:lnTo>
                  <a:lnTo>
                    <a:pt x="92" y="22"/>
                  </a:lnTo>
                  <a:lnTo>
                    <a:pt x="88" y="17"/>
                  </a:lnTo>
                  <a:lnTo>
                    <a:pt x="84" y="11"/>
                  </a:lnTo>
                  <a:lnTo>
                    <a:pt x="80" y="6"/>
                  </a:lnTo>
                  <a:lnTo>
                    <a:pt x="80" y="0"/>
                  </a:lnTo>
                  <a:lnTo>
                    <a:pt x="76" y="6"/>
                  </a:lnTo>
                  <a:lnTo>
                    <a:pt x="76" y="11"/>
                  </a:lnTo>
                  <a:lnTo>
                    <a:pt x="76" y="17"/>
                  </a:lnTo>
                  <a:lnTo>
                    <a:pt x="76" y="22"/>
                  </a:lnTo>
                  <a:lnTo>
                    <a:pt x="76" y="28"/>
                  </a:lnTo>
                  <a:lnTo>
                    <a:pt x="76" y="34"/>
                  </a:lnTo>
                  <a:lnTo>
                    <a:pt x="76" y="39"/>
                  </a:lnTo>
                  <a:lnTo>
                    <a:pt x="72" y="45"/>
                  </a:lnTo>
                  <a:lnTo>
                    <a:pt x="68" y="50"/>
                  </a:lnTo>
                  <a:lnTo>
                    <a:pt x="64" y="56"/>
                  </a:lnTo>
                  <a:lnTo>
                    <a:pt x="60" y="62"/>
                  </a:lnTo>
                  <a:lnTo>
                    <a:pt x="56" y="67"/>
                  </a:lnTo>
                  <a:lnTo>
                    <a:pt x="52" y="73"/>
                  </a:lnTo>
                  <a:lnTo>
                    <a:pt x="44" y="78"/>
                  </a:lnTo>
                  <a:lnTo>
                    <a:pt x="40" y="84"/>
                  </a:lnTo>
                  <a:lnTo>
                    <a:pt x="32" y="90"/>
                  </a:lnTo>
                  <a:lnTo>
                    <a:pt x="28" y="95"/>
                  </a:lnTo>
                  <a:lnTo>
                    <a:pt x="24" y="101"/>
                  </a:lnTo>
                  <a:lnTo>
                    <a:pt x="20" y="106"/>
                  </a:lnTo>
                  <a:lnTo>
                    <a:pt x="16" y="112"/>
                  </a:lnTo>
                  <a:lnTo>
                    <a:pt x="12" y="118"/>
                  </a:lnTo>
                  <a:lnTo>
                    <a:pt x="8" y="123"/>
                  </a:lnTo>
                  <a:lnTo>
                    <a:pt x="4" y="129"/>
                  </a:lnTo>
                  <a:lnTo>
                    <a:pt x="4" y="134"/>
                  </a:lnTo>
                  <a:lnTo>
                    <a:pt x="0" y="140"/>
                  </a:lnTo>
                  <a:lnTo>
                    <a:pt x="0" y="146"/>
                  </a:lnTo>
                  <a:lnTo>
                    <a:pt x="0" y="151"/>
                  </a:lnTo>
                  <a:lnTo>
                    <a:pt x="0" y="157"/>
                  </a:lnTo>
                  <a:lnTo>
                    <a:pt x="0" y="162"/>
                  </a:lnTo>
                  <a:lnTo>
                    <a:pt x="0" y="168"/>
                  </a:lnTo>
                  <a:lnTo>
                    <a:pt x="0" y="173"/>
                  </a:lnTo>
                  <a:lnTo>
                    <a:pt x="0" y="179"/>
                  </a:lnTo>
                  <a:lnTo>
                    <a:pt x="0" y="185"/>
                  </a:lnTo>
                  <a:lnTo>
                    <a:pt x="0" y="190"/>
                  </a:lnTo>
                  <a:lnTo>
                    <a:pt x="0" y="196"/>
                  </a:lnTo>
                  <a:lnTo>
                    <a:pt x="4" y="201"/>
                  </a:lnTo>
                  <a:lnTo>
                    <a:pt x="4" y="207"/>
                  </a:lnTo>
                  <a:lnTo>
                    <a:pt x="4" y="213"/>
                  </a:lnTo>
                  <a:lnTo>
                    <a:pt x="4" y="218"/>
                  </a:lnTo>
                  <a:lnTo>
                    <a:pt x="4" y="224"/>
                  </a:lnTo>
                  <a:lnTo>
                    <a:pt x="4" y="229"/>
                  </a:lnTo>
                  <a:lnTo>
                    <a:pt x="8" y="235"/>
                  </a:lnTo>
                  <a:lnTo>
                    <a:pt x="8" y="241"/>
                  </a:lnTo>
                  <a:lnTo>
                    <a:pt x="12" y="246"/>
                  </a:lnTo>
                  <a:lnTo>
                    <a:pt x="12" y="252"/>
                  </a:lnTo>
                  <a:lnTo>
                    <a:pt x="12" y="257"/>
                  </a:lnTo>
                  <a:lnTo>
                    <a:pt x="12" y="263"/>
                  </a:lnTo>
                  <a:lnTo>
                    <a:pt x="16" y="269"/>
                  </a:lnTo>
                  <a:lnTo>
                    <a:pt x="20" y="274"/>
                  </a:lnTo>
                  <a:lnTo>
                    <a:pt x="24" y="280"/>
                  </a:lnTo>
                  <a:lnTo>
                    <a:pt x="24" y="285"/>
                  </a:lnTo>
                </a:path>
              </a:pathLst>
            </a:custGeom>
            <a:solidFill>
              <a:srgbClr val="FF5008"/>
            </a:solidFill>
            <a:ln w="25400" cap="rnd">
              <a:solidFill>
                <a:srgbClr val="FE9B03"/>
              </a:solidFill>
              <a:round/>
              <a:headEnd/>
              <a:tailEnd/>
            </a:ln>
          </p:spPr>
          <p:txBody>
            <a:bodyPr/>
            <a:lstStyle/>
            <a:p>
              <a:pPr algn="r" eaLnBrk="0" hangingPunct="0"/>
              <a:endParaRPr lang="en-US" sz="4400" b="1" dirty="0">
                <a:solidFill>
                  <a:srgbClr val="0000FF"/>
                </a:solidFill>
                <a:latin typeface="Arial" panose="020B0604020202020204" pitchFamily="34" charset="0"/>
              </a:endParaRPr>
            </a:p>
          </p:txBody>
        </p:sp>
        <p:sp>
          <p:nvSpPr>
            <p:cNvPr id="25822" name="Freeform 254"/>
            <p:cNvSpPr>
              <a:spLocks/>
            </p:cNvSpPr>
            <p:nvPr/>
          </p:nvSpPr>
          <p:spPr bwMode="auto">
            <a:xfrm>
              <a:off x="2201" y="1586"/>
              <a:ext cx="232" cy="313"/>
            </a:xfrm>
            <a:custGeom>
              <a:avLst/>
              <a:gdLst>
                <a:gd name="T0" fmla="*/ 94 w 232"/>
                <a:gd name="T1" fmla="*/ 306 h 313"/>
                <a:gd name="T2" fmla="*/ 98 w 232"/>
                <a:gd name="T3" fmla="*/ 294 h 313"/>
                <a:gd name="T4" fmla="*/ 117 w 232"/>
                <a:gd name="T5" fmla="*/ 282 h 313"/>
                <a:gd name="T6" fmla="*/ 135 w 232"/>
                <a:gd name="T7" fmla="*/ 267 h 313"/>
                <a:gd name="T8" fmla="*/ 149 w 232"/>
                <a:gd name="T9" fmla="*/ 255 h 313"/>
                <a:gd name="T10" fmla="*/ 162 w 232"/>
                <a:gd name="T11" fmla="*/ 246 h 313"/>
                <a:gd name="T12" fmla="*/ 177 w 232"/>
                <a:gd name="T13" fmla="*/ 237 h 313"/>
                <a:gd name="T14" fmla="*/ 190 w 232"/>
                <a:gd name="T15" fmla="*/ 225 h 313"/>
                <a:gd name="T16" fmla="*/ 203 w 232"/>
                <a:gd name="T17" fmla="*/ 216 h 313"/>
                <a:gd name="T18" fmla="*/ 213 w 232"/>
                <a:gd name="T19" fmla="*/ 204 h 313"/>
                <a:gd name="T20" fmla="*/ 218 w 232"/>
                <a:gd name="T21" fmla="*/ 192 h 313"/>
                <a:gd name="T22" fmla="*/ 226 w 232"/>
                <a:gd name="T23" fmla="*/ 180 h 313"/>
                <a:gd name="T24" fmla="*/ 231 w 232"/>
                <a:gd name="T25" fmla="*/ 168 h 313"/>
                <a:gd name="T26" fmla="*/ 226 w 232"/>
                <a:gd name="T27" fmla="*/ 156 h 313"/>
                <a:gd name="T28" fmla="*/ 221 w 232"/>
                <a:gd name="T29" fmla="*/ 144 h 313"/>
                <a:gd name="T30" fmla="*/ 213 w 232"/>
                <a:gd name="T31" fmla="*/ 129 h 313"/>
                <a:gd name="T32" fmla="*/ 208 w 232"/>
                <a:gd name="T33" fmla="*/ 118 h 313"/>
                <a:gd name="T34" fmla="*/ 203 w 232"/>
                <a:gd name="T35" fmla="*/ 99 h 313"/>
                <a:gd name="T36" fmla="*/ 200 w 232"/>
                <a:gd name="T37" fmla="*/ 84 h 313"/>
                <a:gd name="T38" fmla="*/ 190 w 232"/>
                <a:gd name="T39" fmla="*/ 72 h 313"/>
                <a:gd name="T40" fmla="*/ 185 w 232"/>
                <a:gd name="T41" fmla="*/ 60 h 313"/>
                <a:gd name="T42" fmla="*/ 180 w 232"/>
                <a:gd name="T43" fmla="*/ 48 h 313"/>
                <a:gd name="T44" fmla="*/ 181 w 232"/>
                <a:gd name="T45" fmla="*/ 100 h 313"/>
                <a:gd name="T46" fmla="*/ 172 w 232"/>
                <a:gd name="T47" fmla="*/ 24 h 313"/>
                <a:gd name="T48" fmla="*/ 162 w 232"/>
                <a:gd name="T49" fmla="*/ 12 h 313"/>
                <a:gd name="T50" fmla="*/ 158 w 232"/>
                <a:gd name="T51" fmla="*/ 0 h 313"/>
                <a:gd name="T52" fmla="*/ 154 w 232"/>
                <a:gd name="T53" fmla="*/ 12 h 313"/>
                <a:gd name="T54" fmla="*/ 154 w 232"/>
                <a:gd name="T55" fmla="*/ 24 h 313"/>
                <a:gd name="T56" fmla="*/ 154 w 232"/>
                <a:gd name="T57" fmla="*/ 36 h 313"/>
                <a:gd name="T58" fmla="*/ 149 w 232"/>
                <a:gd name="T59" fmla="*/ 48 h 313"/>
                <a:gd name="T60" fmla="*/ 139 w 232"/>
                <a:gd name="T61" fmla="*/ 60 h 313"/>
                <a:gd name="T62" fmla="*/ 131 w 232"/>
                <a:gd name="T63" fmla="*/ 72 h 313"/>
                <a:gd name="T64" fmla="*/ 117 w 232"/>
                <a:gd name="T65" fmla="*/ 84 h 313"/>
                <a:gd name="T66" fmla="*/ 103 w 232"/>
                <a:gd name="T67" fmla="*/ 96 h 313"/>
                <a:gd name="T68" fmla="*/ 94 w 232"/>
                <a:gd name="T69" fmla="*/ 108 h 313"/>
                <a:gd name="T70" fmla="*/ 85 w 232"/>
                <a:gd name="T71" fmla="*/ 120 h 313"/>
                <a:gd name="T72" fmla="*/ 76 w 232"/>
                <a:gd name="T73" fmla="*/ 132 h 313"/>
                <a:gd name="T74" fmla="*/ 71 w 232"/>
                <a:gd name="T75" fmla="*/ 144 h 313"/>
                <a:gd name="T76" fmla="*/ 67 w 232"/>
                <a:gd name="T77" fmla="*/ 156 h 313"/>
                <a:gd name="T78" fmla="*/ 67 w 232"/>
                <a:gd name="T79" fmla="*/ 168 h 313"/>
                <a:gd name="T80" fmla="*/ 67 w 232"/>
                <a:gd name="T81" fmla="*/ 180 h 313"/>
                <a:gd name="T82" fmla="*/ 67 w 232"/>
                <a:gd name="T83" fmla="*/ 192 h 313"/>
                <a:gd name="T84" fmla="*/ 67 w 232"/>
                <a:gd name="T85" fmla="*/ 204 h 313"/>
                <a:gd name="T86" fmla="*/ 71 w 232"/>
                <a:gd name="T87" fmla="*/ 216 h 313"/>
                <a:gd name="T88" fmla="*/ 71 w 232"/>
                <a:gd name="T89" fmla="*/ 228 h 313"/>
                <a:gd name="T90" fmla="*/ 71 w 232"/>
                <a:gd name="T91" fmla="*/ 240 h 313"/>
                <a:gd name="T92" fmla="*/ 76 w 232"/>
                <a:gd name="T93" fmla="*/ 252 h 313"/>
                <a:gd name="T94" fmla="*/ 80 w 232"/>
                <a:gd name="T95" fmla="*/ 264 h 313"/>
                <a:gd name="T96" fmla="*/ 80 w 232"/>
                <a:gd name="T97" fmla="*/ 276 h 313"/>
                <a:gd name="T98" fmla="*/ 85 w 232"/>
                <a:gd name="T99" fmla="*/ 288 h 313"/>
                <a:gd name="T100" fmla="*/ 94 w 232"/>
                <a:gd name="T101" fmla="*/ 300 h 313"/>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232"/>
                <a:gd name="T154" fmla="*/ 0 h 313"/>
                <a:gd name="T155" fmla="*/ 232 w 232"/>
                <a:gd name="T156" fmla="*/ 313 h 313"/>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232" h="313">
                  <a:moveTo>
                    <a:pt x="94" y="312"/>
                  </a:moveTo>
                  <a:lnTo>
                    <a:pt x="94" y="306"/>
                  </a:lnTo>
                  <a:lnTo>
                    <a:pt x="94" y="300"/>
                  </a:lnTo>
                  <a:lnTo>
                    <a:pt x="98" y="294"/>
                  </a:lnTo>
                  <a:lnTo>
                    <a:pt x="108" y="285"/>
                  </a:lnTo>
                  <a:lnTo>
                    <a:pt x="117" y="282"/>
                  </a:lnTo>
                  <a:lnTo>
                    <a:pt x="0" y="276"/>
                  </a:lnTo>
                  <a:lnTo>
                    <a:pt x="135" y="267"/>
                  </a:lnTo>
                  <a:lnTo>
                    <a:pt x="144" y="261"/>
                  </a:lnTo>
                  <a:lnTo>
                    <a:pt x="149" y="255"/>
                  </a:lnTo>
                  <a:lnTo>
                    <a:pt x="158" y="252"/>
                  </a:lnTo>
                  <a:lnTo>
                    <a:pt x="162" y="246"/>
                  </a:lnTo>
                  <a:lnTo>
                    <a:pt x="167" y="240"/>
                  </a:lnTo>
                  <a:lnTo>
                    <a:pt x="177" y="237"/>
                  </a:lnTo>
                  <a:lnTo>
                    <a:pt x="185" y="231"/>
                  </a:lnTo>
                  <a:lnTo>
                    <a:pt x="190" y="225"/>
                  </a:lnTo>
                  <a:lnTo>
                    <a:pt x="200" y="222"/>
                  </a:lnTo>
                  <a:lnTo>
                    <a:pt x="203" y="216"/>
                  </a:lnTo>
                  <a:lnTo>
                    <a:pt x="208" y="210"/>
                  </a:lnTo>
                  <a:lnTo>
                    <a:pt x="213" y="204"/>
                  </a:lnTo>
                  <a:lnTo>
                    <a:pt x="218" y="198"/>
                  </a:lnTo>
                  <a:lnTo>
                    <a:pt x="218" y="192"/>
                  </a:lnTo>
                  <a:lnTo>
                    <a:pt x="221" y="186"/>
                  </a:lnTo>
                  <a:lnTo>
                    <a:pt x="226" y="180"/>
                  </a:lnTo>
                  <a:lnTo>
                    <a:pt x="226" y="174"/>
                  </a:lnTo>
                  <a:lnTo>
                    <a:pt x="231" y="168"/>
                  </a:lnTo>
                  <a:lnTo>
                    <a:pt x="231" y="162"/>
                  </a:lnTo>
                  <a:lnTo>
                    <a:pt x="226" y="156"/>
                  </a:lnTo>
                  <a:lnTo>
                    <a:pt x="221" y="150"/>
                  </a:lnTo>
                  <a:lnTo>
                    <a:pt x="221" y="144"/>
                  </a:lnTo>
                  <a:lnTo>
                    <a:pt x="218" y="135"/>
                  </a:lnTo>
                  <a:lnTo>
                    <a:pt x="213" y="129"/>
                  </a:lnTo>
                  <a:lnTo>
                    <a:pt x="213" y="123"/>
                  </a:lnTo>
                  <a:lnTo>
                    <a:pt x="208" y="118"/>
                  </a:lnTo>
                  <a:lnTo>
                    <a:pt x="208" y="108"/>
                  </a:lnTo>
                  <a:lnTo>
                    <a:pt x="203" y="99"/>
                  </a:lnTo>
                  <a:lnTo>
                    <a:pt x="200" y="93"/>
                  </a:lnTo>
                  <a:lnTo>
                    <a:pt x="200" y="84"/>
                  </a:lnTo>
                  <a:lnTo>
                    <a:pt x="195" y="78"/>
                  </a:lnTo>
                  <a:lnTo>
                    <a:pt x="190" y="72"/>
                  </a:lnTo>
                  <a:lnTo>
                    <a:pt x="185" y="66"/>
                  </a:lnTo>
                  <a:lnTo>
                    <a:pt x="185" y="60"/>
                  </a:lnTo>
                  <a:lnTo>
                    <a:pt x="180" y="54"/>
                  </a:lnTo>
                  <a:lnTo>
                    <a:pt x="180" y="48"/>
                  </a:lnTo>
                  <a:lnTo>
                    <a:pt x="177" y="42"/>
                  </a:lnTo>
                  <a:lnTo>
                    <a:pt x="181" y="100"/>
                  </a:lnTo>
                  <a:lnTo>
                    <a:pt x="172" y="30"/>
                  </a:lnTo>
                  <a:lnTo>
                    <a:pt x="172" y="24"/>
                  </a:lnTo>
                  <a:lnTo>
                    <a:pt x="167" y="18"/>
                  </a:lnTo>
                  <a:lnTo>
                    <a:pt x="162" y="12"/>
                  </a:lnTo>
                  <a:lnTo>
                    <a:pt x="158" y="6"/>
                  </a:lnTo>
                  <a:lnTo>
                    <a:pt x="158" y="0"/>
                  </a:lnTo>
                  <a:lnTo>
                    <a:pt x="100" y="122"/>
                  </a:lnTo>
                  <a:lnTo>
                    <a:pt x="154" y="12"/>
                  </a:lnTo>
                  <a:lnTo>
                    <a:pt x="154" y="18"/>
                  </a:lnTo>
                  <a:lnTo>
                    <a:pt x="154" y="24"/>
                  </a:lnTo>
                  <a:lnTo>
                    <a:pt x="154" y="30"/>
                  </a:lnTo>
                  <a:lnTo>
                    <a:pt x="154" y="36"/>
                  </a:lnTo>
                  <a:lnTo>
                    <a:pt x="154" y="42"/>
                  </a:lnTo>
                  <a:lnTo>
                    <a:pt x="149" y="48"/>
                  </a:lnTo>
                  <a:lnTo>
                    <a:pt x="144" y="54"/>
                  </a:lnTo>
                  <a:lnTo>
                    <a:pt x="139" y="60"/>
                  </a:lnTo>
                  <a:lnTo>
                    <a:pt x="135" y="66"/>
                  </a:lnTo>
                  <a:lnTo>
                    <a:pt x="131" y="72"/>
                  </a:lnTo>
                  <a:lnTo>
                    <a:pt x="126" y="78"/>
                  </a:lnTo>
                  <a:lnTo>
                    <a:pt x="117" y="84"/>
                  </a:lnTo>
                  <a:lnTo>
                    <a:pt x="112" y="90"/>
                  </a:lnTo>
                  <a:lnTo>
                    <a:pt x="103" y="96"/>
                  </a:lnTo>
                  <a:lnTo>
                    <a:pt x="98" y="102"/>
                  </a:lnTo>
                  <a:lnTo>
                    <a:pt x="94" y="108"/>
                  </a:lnTo>
                  <a:lnTo>
                    <a:pt x="89" y="114"/>
                  </a:lnTo>
                  <a:lnTo>
                    <a:pt x="85" y="120"/>
                  </a:lnTo>
                  <a:lnTo>
                    <a:pt x="80" y="126"/>
                  </a:lnTo>
                  <a:lnTo>
                    <a:pt x="76" y="132"/>
                  </a:lnTo>
                  <a:lnTo>
                    <a:pt x="71" y="138"/>
                  </a:lnTo>
                  <a:lnTo>
                    <a:pt x="71" y="144"/>
                  </a:lnTo>
                  <a:lnTo>
                    <a:pt x="67" y="150"/>
                  </a:lnTo>
                  <a:lnTo>
                    <a:pt x="67" y="156"/>
                  </a:lnTo>
                  <a:lnTo>
                    <a:pt x="67" y="162"/>
                  </a:lnTo>
                  <a:lnTo>
                    <a:pt x="67" y="168"/>
                  </a:lnTo>
                  <a:lnTo>
                    <a:pt x="67" y="174"/>
                  </a:lnTo>
                  <a:lnTo>
                    <a:pt x="67" y="180"/>
                  </a:lnTo>
                  <a:lnTo>
                    <a:pt x="67" y="186"/>
                  </a:lnTo>
                  <a:lnTo>
                    <a:pt x="67" y="192"/>
                  </a:lnTo>
                  <a:lnTo>
                    <a:pt x="67" y="198"/>
                  </a:lnTo>
                  <a:lnTo>
                    <a:pt x="67" y="204"/>
                  </a:lnTo>
                  <a:lnTo>
                    <a:pt x="67" y="210"/>
                  </a:lnTo>
                  <a:lnTo>
                    <a:pt x="71" y="216"/>
                  </a:lnTo>
                  <a:lnTo>
                    <a:pt x="71" y="222"/>
                  </a:lnTo>
                  <a:lnTo>
                    <a:pt x="71" y="228"/>
                  </a:lnTo>
                  <a:lnTo>
                    <a:pt x="71" y="234"/>
                  </a:lnTo>
                  <a:lnTo>
                    <a:pt x="71" y="240"/>
                  </a:lnTo>
                  <a:lnTo>
                    <a:pt x="71" y="246"/>
                  </a:lnTo>
                  <a:lnTo>
                    <a:pt x="76" y="252"/>
                  </a:lnTo>
                  <a:lnTo>
                    <a:pt x="76" y="258"/>
                  </a:lnTo>
                  <a:lnTo>
                    <a:pt x="80" y="264"/>
                  </a:lnTo>
                  <a:lnTo>
                    <a:pt x="80" y="270"/>
                  </a:lnTo>
                  <a:lnTo>
                    <a:pt x="80" y="276"/>
                  </a:lnTo>
                  <a:lnTo>
                    <a:pt x="80" y="282"/>
                  </a:lnTo>
                  <a:lnTo>
                    <a:pt x="85" y="288"/>
                  </a:lnTo>
                  <a:lnTo>
                    <a:pt x="89" y="294"/>
                  </a:lnTo>
                  <a:lnTo>
                    <a:pt x="94" y="300"/>
                  </a:lnTo>
                  <a:lnTo>
                    <a:pt x="94" y="306"/>
                  </a:lnTo>
                </a:path>
              </a:pathLst>
            </a:custGeom>
            <a:solidFill>
              <a:srgbClr val="FF6600"/>
            </a:solidFill>
            <a:ln w="25400" cap="rnd">
              <a:solidFill>
                <a:srgbClr val="FAFD00"/>
              </a:solidFill>
              <a:round/>
              <a:headEnd/>
              <a:tailEnd/>
            </a:ln>
          </p:spPr>
          <p:txBody>
            <a:bodyPr/>
            <a:lstStyle/>
            <a:p>
              <a:pPr algn="r" eaLnBrk="0" hangingPunct="0"/>
              <a:endParaRPr lang="en-US" sz="4400" b="1" dirty="0">
                <a:solidFill>
                  <a:srgbClr val="0000FF"/>
                </a:solidFill>
                <a:latin typeface="Arial" panose="020B0604020202020204" pitchFamily="34" charset="0"/>
              </a:endParaRPr>
            </a:p>
          </p:txBody>
        </p:sp>
        <p:sp>
          <p:nvSpPr>
            <p:cNvPr id="25823" name="Freeform 255"/>
            <p:cNvSpPr>
              <a:spLocks/>
            </p:cNvSpPr>
            <p:nvPr/>
          </p:nvSpPr>
          <p:spPr bwMode="auto">
            <a:xfrm>
              <a:off x="2280" y="1681"/>
              <a:ext cx="189" cy="291"/>
            </a:xfrm>
            <a:custGeom>
              <a:avLst/>
              <a:gdLst>
                <a:gd name="T0" fmla="*/ 31 w 189"/>
                <a:gd name="T1" fmla="*/ 284 h 291"/>
                <a:gd name="T2" fmla="*/ 37 w 189"/>
                <a:gd name="T3" fmla="*/ 273 h 291"/>
                <a:gd name="T4" fmla="*/ 57 w 189"/>
                <a:gd name="T5" fmla="*/ 262 h 291"/>
                <a:gd name="T6" fmla="*/ 78 w 189"/>
                <a:gd name="T7" fmla="*/ 248 h 291"/>
                <a:gd name="T8" fmla="*/ 94 w 189"/>
                <a:gd name="T9" fmla="*/ 237 h 291"/>
                <a:gd name="T10" fmla="*/ 110 w 189"/>
                <a:gd name="T11" fmla="*/ 229 h 291"/>
                <a:gd name="T12" fmla="*/ 125 w 189"/>
                <a:gd name="T13" fmla="*/ 220 h 291"/>
                <a:gd name="T14" fmla="*/ 141 w 189"/>
                <a:gd name="T15" fmla="*/ 209 h 291"/>
                <a:gd name="T16" fmla="*/ 157 w 189"/>
                <a:gd name="T17" fmla="*/ 201 h 291"/>
                <a:gd name="T18" fmla="*/ 167 w 189"/>
                <a:gd name="T19" fmla="*/ 190 h 291"/>
                <a:gd name="T20" fmla="*/ 172 w 189"/>
                <a:gd name="T21" fmla="*/ 178 h 291"/>
                <a:gd name="T22" fmla="*/ 183 w 189"/>
                <a:gd name="T23" fmla="*/ 167 h 291"/>
                <a:gd name="T24" fmla="*/ 188 w 189"/>
                <a:gd name="T25" fmla="*/ 156 h 291"/>
                <a:gd name="T26" fmla="*/ 183 w 189"/>
                <a:gd name="T27" fmla="*/ 145 h 291"/>
                <a:gd name="T28" fmla="*/ 178 w 189"/>
                <a:gd name="T29" fmla="*/ 134 h 291"/>
                <a:gd name="T30" fmla="*/ 167 w 189"/>
                <a:gd name="T31" fmla="*/ 120 h 291"/>
                <a:gd name="T32" fmla="*/ 162 w 189"/>
                <a:gd name="T33" fmla="*/ 109 h 291"/>
                <a:gd name="T34" fmla="*/ 157 w 189"/>
                <a:gd name="T35" fmla="*/ 92 h 291"/>
                <a:gd name="T36" fmla="*/ 151 w 189"/>
                <a:gd name="T37" fmla="*/ 78 h 291"/>
                <a:gd name="T38" fmla="*/ 141 w 189"/>
                <a:gd name="T39" fmla="*/ 67 h 291"/>
                <a:gd name="T40" fmla="*/ 136 w 189"/>
                <a:gd name="T41" fmla="*/ 56 h 291"/>
                <a:gd name="T42" fmla="*/ 131 w 189"/>
                <a:gd name="T43" fmla="*/ 45 h 291"/>
                <a:gd name="T44" fmla="*/ 125 w 189"/>
                <a:gd name="T45" fmla="*/ 33 h 291"/>
                <a:gd name="T46" fmla="*/ 120 w 189"/>
                <a:gd name="T47" fmla="*/ 22 h 291"/>
                <a:gd name="T48" fmla="*/ 110 w 189"/>
                <a:gd name="T49" fmla="*/ 11 h 291"/>
                <a:gd name="T50" fmla="*/ 104 w 189"/>
                <a:gd name="T51" fmla="*/ 0 h 291"/>
                <a:gd name="T52" fmla="*/ 99 w 189"/>
                <a:gd name="T53" fmla="*/ 11 h 291"/>
                <a:gd name="T54" fmla="*/ 99 w 189"/>
                <a:gd name="T55" fmla="*/ 22 h 291"/>
                <a:gd name="T56" fmla="*/ 99 w 189"/>
                <a:gd name="T57" fmla="*/ 33 h 291"/>
                <a:gd name="T58" fmla="*/ 94 w 189"/>
                <a:gd name="T59" fmla="*/ 45 h 291"/>
                <a:gd name="T60" fmla="*/ 84 w 189"/>
                <a:gd name="T61" fmla="*/ 56 h 291"/>
                <a:gd name="T62" fmla="*/ 73 w 189"/>
                <a:gd name="T63" fmla="*/ 67 h 291"/>
                <a:gd name="T64" fmla="*/ 57 w 189"/>
                <a:gd name="T65" fmla="*/ 78 h 291"/>
                <a:gd name="T66" fmla="*/ 42 w 189"/>
                <a:gd name="T67" fmla="*/ 89 h 291"/>
                <a:gd name="T68" fmla="*/ 31 w 189"/>
                <a:gd name="T69" fmla="*/ 100 h 291"/>
                <a:gd name="T70" fmla="*/ 21 w 189"/>
                <a:gd name="T71" fmla="*/ 112 h 291"/>
                <a:gd name="T72" fmla="*/ 10 w 189"/>
                <a:gd name="T73" fmla="*/ 123 h 291"/>
                <a:gd name="T74" fmla="*/ 5 w 189"/>
                <a:gd name="T75" fmla="*/ 134 h 291"/>
                <a:gd name="T76" fmla="*/ 0 w 189"/>
                <a:gd name="T77" fmla="*/ 145 h 291"/>
                <a:gd name="T78" fmla="*/ 0 w 189"/>
                <a:gd name="T79" fmla="*/ 156 h 291"/>
                <a:gd name="T80" fmla="*/ 0 w 189"/>
                <a:gd name="T81" fmla="*/ 167 h 291"/>
                <a:gd name="T82" fmla="*/ 0 w 189"/>
                <a:gd name="T83" fmla="*/ 178 h 291"/>
                <a:gd name="T84" fmla="*/ 0 w 189"/>
                <a:gd name="T85" fmla="*/ 190 h 291"/>
                <a:gd name="T86" fmla="*/ 5 w 189"/>
                <a:gd name="T87" fmla="*/ 201 h 291"/>
                <a:gd name="T88" fmla="*/ 5 w 189"/>
                <a:gd name="T89" fmla="*/ 212 h 291"/>
                <a:gd name="T90" fmla="*/ 5 w 189"/>
                <a:gd name="T91" fmla="*/ 223 h 291"/>
                <a:gd name="T92" fmla="*/ 10 w 189"/>
                <a:gd name="T93" fmla="*/ 234 h 291"/>
                <a:gd name="T94" fmla="*/ 16 w 189"/>
                <a:gd name="T95" fmla="*/ 245 h 291"/>
                <a:gd name="T96" fmla="*/ 16 w 189"/>
                <a:gd name="T97" fmla="*/ 257 h 291"/>
                <a:gd name="T98" fmla="*/ 21 w 189"/>
                <a:gd name="T99" fmla="*/ 268 h 291"/>
                <a:gd name="T100" fmla="*/ 31 w 189"/>
                <a:gd name="T101" fmla="*/ 279 h 291"/>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189"/>
                <a:gd name="T154" fmla="*/ 0 h 291"/>
                <a:gd name="T155" fmla="*/ 189 w 189"/>
                <a:gd name="T156" fmla="*/ 291 h 291"/>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189" h="291">
                  <a:moveTo>
                    <a:pt x="31" y="290"/>
                  </a:moveTo>
                  <a:lnTo>
                    <a:pt x="31" y="284"/>
                  </a:lnTo>
                  <a:lnTo>
                    <a:pt x="31" y="279"/>
                  </a:lnTo>
                  <a:lnTo>
                    <a:pt x="37" y="273"/>
                  </a:lnTo>
                  <a:lnTo>
                    <a:pt x="47" y="265"/>
                  </a:lnTo>
                  <a:lnTo>
                    <a:pt x="57" y="262"/>
                  </a:lnTo>
                  <a:lnTo>
                    <a:pt x="68" y="257"/>
                  </a:lnTo>
                  <a:lnTo>
                    <a:pt x="78" y="248"/>
                  </a:lnTo>
                  <a:lnTo>
                    <a:pt x="89" y="243"/>
                  </a:lnTo>
                  <a:lnTo>
                    <a:pt x="94" y="237"/>
                  </a:lnTo>
                  <a:lnTo>
                    <a:pt x="104" y="234"/>
                  </a:lnTo>
                  <a:lnTo>
                    <a:pt x="110" y="229"/>
                  </a:lnTo>
                  <a:lnTo>
                    <a:pt x="115" y="223"/>
                  </a:lnTo>
                  <a:lnTo>
                    <a:pt x="125" y="220"/>
                  </a:lnTo>
                  <a:lnTo>
                    <a:pt x="136" y="215"/>
                  </a:lnTo>
                  <a:lnTo>
                    <a:pt x="141" y="209"/>
                  </a:lnTo>
                  <a:lnTo>
                    <a:pt x="151" y="206"/>
                  </a:lnTo>
                  <a:lnTo>
                    <a:pt x="157" y="201"/>
                  </a:lnTo>
                  <a:lnTo>
                    <a:pt x="162" y="195"/>
                  </a:lnTo>
                  <a:lnTo>
                    <a:pt x="167" y="190"/>
                  </a:lnTo>
                  <a:lnTo>
                    <a:pt x="172" y="184"/>
                  </a:lnTo>
                  <a:lnTo>
                    <a:pt x="172" y="178"/>
                  </a:lnTo>
                  <a:lnTo>
                    <a:pt x="178" y="173"/>
                  </a:lnTo>
                  <a:lnTo>
                    <a:pt x="183" y="167"/>
                  </a:lnTo>
                  <a:lnTo>
                    <a:pt x="183" y="162"/>
                  </a:lnTo>
                  <a:lnTo>
                    <a:pt x="188" y="156"/>
                  </a:lnTo>
                  <a:lnTo>
                    <a:pt x="188" y="151"/>
                  </a:lnTo>
                  <a:lnTo>
                    <a:pt x="183" y="145"/>
                  </a:lnTo>
                  <a:lnTo>
                    <a:pt x="178" y="139"/>
                  </a:lnTo>
                  <a:lnTo>
                    <a:pt x="178" y="134"/>
                  </a:lnTo>
                  <a:lnTo>
                    <a:pt x="172" y="125"/>
                  </a:lnTo>
                  <a:lnTo>
                    <a:pt x="167" y="120"/>
                  </a:lnTo>
                  <a:lnTo>
                    <a:pt x="167" y="114"/>
                  </a:lnTo>
                  <a:lnTo>
                    <a:pt x="162" y="109"/>
                  </a:lnTo>
                  <a:lnTo>
                    <a:pt x="162" y="100"/>
                  </a:lnTo>
                  <a:lnTo>
                    <a:pt x="157" y="92"/>
                  </a:lnTo>
                  <a:lnTo>
                    <a:pt x="151" y="86"/>
                  </a:lnTo>
                  <a:lnTo>
                    <a:pt x="151" y="78"/>
                  </a:lnTo>
                  <a:lnTo>
                    <a:pt x="146" y="73"/>
                  </a:lnTo>
                  <a:lnTo>
                    <a:pt x="141" y="67"/>
                  </a:lnTo>
                  <a:lnTo>
                    <a:pt x="136" y="61"/>
                  </a:lnTo>
                  <a:lnTo>
                    <a:pt x="136" y="56"/>
                  </a:lnTo>
                  <a:lnTo>
                    <a:pt x="131" y="50"/>
                  </a:lnTo>
                  <a:lnTo>
                    <a:pt x="131" y="45"/>
                  </a:lnTo>
                  <a:lnTo>
                    <a:pt x="125" y="39"/>
                  </a:lnTo>
                  <a:lnTo>
                    <a:pt x="125" y="33"/>
                  </a:lnTo>
                  <a:lnTo>
                    <a:pt x="120" y="28"/>
                  </a:lnTo>
                  <a:lnTo>
                    <a:pt x="120" y="22"/>
                  </a:lnTo>
                  <a:lnTo>
                    <a:pt x="115" y="17"/>
                  </a:lnTo>
                  <a:lnTo>
                    <a:pt x="110" y="11"/>
                  </a:lnTo>
                  <a:lnTo>
                    <a:pt x="104" y="6"/>
                  </a:lnTo>
                  <a:lnTo>
                    <a:pt x="104" y="0"/>
                  </a:lnTo>
                  <a:lnTo>
                    <a:pt x="99" y="6"/>
                  </a:lnTo>
                  <a:lnTo>
                    <a:pt x="99" y="11"/>
                  </a:lnTo>
                  <a:lnTo>
                    <a:pt x="99" y="17"/>
                  </a:lnTo>
                  <a:lnTo>
                    <a:pt x="99" y="22"/>
                  </a:lnTo>
                  <a:lnTo>
                    <a:pt x="99" y="28"/>
                  </a:lnTo>
                  <a:lnTo>
                    <a:pt x="99" y="33"/>
                  </a:lnTo>
                  <a:lnTo>
                    <a:pt x="99" y="39"/>
                  </a:lnTo>
                  <a:lnTo>
                    <a:pt x="94" y="45"/>
                  </a:lnTo>
                  <a:lnTo>
                    <a:pt x="89" y="50"/>
                  </a:lnTo>
                  <a:lnTo>
                    <a:pt x="84" y="56"/>
                  </a:lnTo>
                  <a:lnTo>
                    <a:pt x="78" y="61"/>
                  </a:lnTo>
                  <a:lnTo>
                    <a:pt x="73" y="67"/>
                  </a:lnTo>
                  <a:lnTo>
                    <a:pt x="68" y="73"/>
                  </a:lnTo>
                  <a:lnTo>
                    <a:pt x="57" y="78"/>
                  </a:lnTo>
                  <a:lnTo>
                    <a:pt x="52" y="84"/>
                  </a:lnTo>
                  <a:lnTo>
                    <a:pt x="42" y="89"/>
                  </a:lnTo>
                  <a:lnTo>
                    <a:pt x="37" y="95"/>
                  </a:lnTo>
                  <a:lnTo>
                    <a:pt x="31" y="100"/>
                  </a:lnTo>
                  <a:lnTo>
                    <a:pt x="26" y="106"/>
                  </a:lnTo>
                  <a:lnTo>
                    <a:pt x="21" y="112"/>
                  </a:lnTo>
                  <a:lnTo>
                    <a:pt x="16" y="117"/>
                  </a:lnTo>
                  <a:lnTo>
                    <a:pt x="10" y="123"/>
                  </a:lnTo>
                  <a:lnTo>
                    <a:pt x="5" y="128"/>
                  </a:lnTo>
                  <a:lnTo>
                    <a:pt x="5" y="134"/>
                  </a:lnTo>
                  <a:lnTo>
                    <a:pt x="0" y="139"/>
                  </a:lnTo>
                  <a:lnTo>
                    <a:pt x="0" y="145"/>
                  </a:lnTo>
                  <a:lnTo>
                    <a:pt x="0" y="151"/>
                  </a:lnTo>
                  <a:lnTo>
                    <a:pt x="0" y="156"/>
                  </a:lnTo>
                  <a:lnTo>
                    <a:pt x="0" y="162"/>
                  </a:lnTo>
                  <a:lnTo>
                    <a:pt x="0" y="167"/>
                  </a:lnTo>
                  <a:lnTo>
                    <a:pt x="0" y="173"/>
                  </a:lnTo>
                  <a:lnTo>
                    <a:pt x="0" y="178"/>
                  </a:lnTo>
                  <a:lnTo>
                    <a:pt x="0" y="184"/>
                  </a:lnTo>
                  <a:lnTo>
                    <a:pt x="0" y="190"/>
                  </a:lnTo>
                  <a:lnTo>
                    <a:pt x="0" y="195"/>
                  </a:lnTo>
                  <a:lnTo>
                    <a:pt x="5" y="201"/>
                  </a:lnTo>
                  <a:lnTo>
                    <a:pt x="5" y="206"/>
                  </a:lnTo>
                  <a:lnTo>
                    <a:pt x="5" y="212"/>
                  </a:lnTo>
                  <a:lnTo>
                    <a:pt x="5" y="218"/>
                  </a:lnTo>
                  <a:lnTo>
                    <a:pt x="5" y="223"/>
                  </a:lnTo>
                  <a:lnTo>
                    <a:pt x="5" y="229"/>
                  </a:lnTo>
                  <a:lnTo>
                    <a:pt x="10" y="234"/>
                  </a:lnTo>
                  <a:lnTo>
                    <a:pt x="10" y="240"/>
                  </a:lnTo>
                  <a:lnTo>
                    <a:pt x="16" y="245"/>
                  </a:lnTo>
                  <a:lnTo>
                    <a:pt x="16" y="251"/>
                  </a:lnTo>
                  <a:lnTo>
                    <a:pt x="16" y="257"/>
                  </a:lnTo>
                  <a:lnTo>
                    <a:pt x="16" y="262"/>
                  </a:lnTo>
                  <a:lnTo>
                    <a:pt x="21" y="268"/>
                  </a:lnTo>
                  <a:lnTo>
                    <a:pt x="26" y="273"/>
                  </a:lnTo>
                  <a:lnTo>
                    <a:pt x="31" y="279"/>
                  </a:lnTo>
                  <a:lnTo>
                    <a:pt x="31" y="284"/>
                  </a:lnTo>
                </a:path>
              </a:pathLst>
            </a:custGeom>
            <a:solidFill>
              <a:srgbClr val="FF5008"/>
            </a:solidFill>
            <a:ln w="25400" cap="rnd">
              <a:solidFill>
                <a:srgbClr val="FE9B03"/>
              </a:solidFill>
              <a:round/>
              <a:headEnd/>
              <a:tailEnd/>
            </a:ln>
          </p:spPr>
          <p:txBody>
            <a:bodyPr/>
            <a:lstStyle/>
            <a:p>
              <a:pPr algn="r" eaLnBrk="0" hangingPunct="0"/>
              <a:endParaRPr lang="en-US" sz="4400" b="1" dirty="0">
                <a:solidFill>
                  <a:srgbClr val="0000FF"/>
                </a:solidFill>
                <a:latin typeface="Arial" panose="020B0604020202020204" pitchFamily="34" charset="0"/>
              </a:endParaRPr>
            </a:p>
          </p:txBody>
        </p:sp>
        <p:sp>
          <p:nvSpPr>
            <p:cNvPr id="25824" name="Freeform 256"/>
            <p:cNvSpPr>
              <a:spLocks/>
            </p:cNvSpPr>
            <p:nvPr/>
          </p:nvSpPr>
          <p:spPr bwMode="auto">
            <a:xfrm>
              <a:off x="2174" y="1633"/>
              <a:ext cx="170" cy="356"/>
            </a:xfrm>
            <a:custGeom>
              <a:avLst/>
              <a:gdLst>
                <a:gd name="T0" fmla="*/ 141 w 170"/>
                <a:gd name="T1" fmla="*/ 348 h 356"/>
                <a:gd name="T2" fmla="*/ 136 w 170"/>
                <a:gd name="T3" fmla="*/ 335 h 356"/>
                <a:gd name="T4" fmla="*/ 117 w 170"/>
                <a:gd name="T5" fmla="*/ 321 h 356"/>
                <a:gd name="T6" fmla="*/ 99 w 170"/>
                <a:gd name="T7" fmla="*/ 304 h 356"/>
                <a:gd name="T8" fmla="*/ 85 w 170"/>
                <a:gd name="T9" fmla="*/ 290 h 356"/>
                <a:gd name="T10" fmla="*/ 70 w 170"/>
                <a:gd name="T11" fmla="*/ 280 h 356"/>
                <a:gd name="T12" fmla="*/ 56 w 170"/>
                <a:gd name="T13" fmla="*/ 270 h 356"/>
                <a:gd name="T14" fmla="*/ 42 w 170"/>
                <a:gd name="T15" fmla="*/ 256 h 356"/>
                <a:gd name="T16" fmla="*/ 28 w 170"/>
                <a:gd name="T17" fmla="*/ 246 h 356"/>
                <a:gd name="T18" fmla="*/ 19 w 170"/>
                <a:gd name="T19" fmla="*/ 232 h 356"/>
                <a:gd name="T20" fmla="*/ 14 w 170"/>
                <a:gd name="T21" fmla="*/ 218 h 356"/>
                <a:gd name="T22" fmla="*/ 5 w 170"/>
                <a:gd name="T23" fmla="*/ 205 h 356"/>
                <a:gd name="T24" fmla="*/ 0 w 170"/>
                <a:gd name="T25" fmla="*/ 191 h 356"/>
                <a:gd name="T26" fmla="*/ 5 w 170"/>
                <a:gd name="T27" fmla="*/ 178 h 356"/>
                <a:gd name="T28" fmla="*/ 9 w 170"/>
                <a:gd name="T29" fmla="*/ 164 h 356"/>
                <a:gd name="T30" fmla="*/ 19 w 170"/>
                <a:gd name="T31" fmla="*/ 147 h 356"/>
                <a:gd name="T32" fmla="*/ 23 w 170"/>
                <a:gd name="T33" fmla="*/ 133 h 356"/>
                <a:gd name="T34" fmla="*/ 28 w 170"/>
                <a:gd name="T35" fmla="*/ 113 h 356"/>
                <a:gd name="T36" fmla="*/ 33 w 170"/>
                <a:gd name="T37" fmla="*/ 96 h 356"/>
                <a:gd name="T38" fmla="*/ 42 w 170"/>
                <a:gd name="T39" fmla="*/ 82 h 356"/>
                <a:gd name="T40" fmla="*/ 47 w 170"/>
                <a:gd name="T41" fmla="*/ 68 h 356"/>
                <a:gd name="T42" fmla="*/ 52 w 170"/>
                <a:gd name="T43" fmla="*/ 55 h 356"/>
                <a:gd name="T44" fmla="*/ 56 w 170"/>
                <a:gd name="T45" fmla="*/ 41 h 356"/>
                <a:gd name="T46" fmla="*/ 61 w 170"/>
                <a:gd name="T47" fmla="*/ 27 h 356"/>
                <a:gd name="T48" fmla="*/ 70 w 170"/>
                <a:gd name="T49" fmla="*/ 14 h 356"/>
                <a:gd name="T50" fmla="*/ 75 w 170"/>
                <a:gd name="T51" fmla="*/ 0 h 356"/>
                <a:gd name="T52" fmla="*/ 80 w 170"/>
                <a:gd name="T53" fmla="*/ 14 h 356"/>
                <a:gd name="T54" fmla="*/ 80 w 170"/>
                <a:gd name="T55" fmla="*/ 27 h 356"/>
                <a:gd name="T56" fmla="*/ 80 w 170"/>
                <a:gd name="T57" fmla="*/ 41 h 356"/>
                <a:gd name="T58" fmla="*/ 85 w 170"/>
                <a:gd name="T59" fmla="*/ 55 h 356"/>
                <a:gd name="T60" fmla="*/ 94 w 170"/>
                <a:gd name="T61" fmla="*/ 68 h 356"/>
                <a:gd name="T62" fmla="*/ 103 w 170"/>
                <a:gd name="T63" fmla="*/ 82 h 356"/>
                <a:gd name="T64" fmla="*/ 117 w 170"/>
                <a:gd name="T65" fmla="*/ 96 h 356"/>
                <a:gd name="T66" fmla="*/ 131 w 170"/>
                <a:gd name="T67" fmla="*/ 109 h 356"/>
                <a:gd name="T68" fmla="*/ 141 w 170"/>
                <a:gd name="T69" fmla="*/ 123 h 356"/>
                <a:gd name="T70" fmla="*/ 150 w 170"/>
                <a:gd name="T71" fmla="*/ 137 h 356"/>
                <a:gd name="T72" fmla="*/ 160 w 170"/>
                <a:gd name="T73" fmla="*/ 150 h 356"/>
                <a:gd name="T74" fmla="*/ 164 w 170"/>
                <a:gd name="T75" fmla="*/ 164 h 356"/>
                <a:gd name="T76" fmla="*/ 169 w 170"/>
                <a:gd name="T77" fmla="*/ 178 h 356"/>
                <a:gd name="T78" fmla="*/ 169 w 170"/>
                <a:gd name="T79" fmla="*/ 191 h 356"/>
                <a:gd name="T80" fmla="*/ 169 w 170"/>
                <a:gd name="T81" fmla="*/ 205 h 356"/>
                <a:gd name="T82" fmla="*/ 169 w 170"/>
                <a:gd name="T83" fmla="*/ 218 h 356"/>
                <a:gd name="T84" fmla="*/ 169 w 170"/>
                <a:gd name="T85" fmla="*/ 232 h 356"/>
                <a:gd name="T86" fmla="*/ 164 w 170"/>
                <a:gd name="T87" fmla="*/ 246 h 356"/>
                <a:gd name="T88" fmla="*/ 164 w 170"/>
                <a:gd name="T89" fmla="*/ 259 h 356"/>
                <a:gd name="T90" fmla="*/ 164 w 170"/>
                <a:gd name="T91" fmla="*/ 273 h 356"/>
                <a:gd name="T92" fmla="*/ 160 w 170"/>
                <a:gd name="T93" fmla="*/ 287 h 356"/>
                <a:gd name="T94" fmla="*/ 155 w 170"/>
                <a:gd name="T95" fmla="*/ 300 h 356"/>
                <a:gd name="T96" fmla="*/ 155 w 170"/>
                <a:gd name="T97" fmla="*/ 314 h 356"/>
                <a:gd name="T98" fmla="*/ 150 w 170"/>
                <a:gd name="T99" fmla="*/ 328 h 356"/>
                <a:gd name="T100" fmla="*/ 141 w 170"/>
                <a:gd name="T101" fmla="*/ 341 h 35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170"/>
                <a:gd name="T154" fmla="*/ 0 h 356"/>
                <a:gd name="T155" fmla="*/ 170 w 170"/>
                <a:gd name="T156" fmla="*/ 356 h 35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170" h="356">
                  <a:moveTo>
                    <a:pt x="141" y="355"/>
                  </a:moveTo>
                  <a:lnTo>
                    <a:pt x="141" y="348"/>
                  </a:lnTo>
                  <a:lnTo>
                    <a:pt x="141" y="341"/>
                  </a:lnTo>
                  <a:lnTo>
                    <a:pt x="136" y="335"/>
                  </a:lnTo>
                  <a:lnTo>
                    <a:pt x="127" y="324"/>
                  </a:lnTo>
                  <a:lnTo>
                    <a:pt x="117" y="321"/>
                  </a:lnTo>
                  <a:lnTo>
                    <a:pt x="108" y="314"/>
                  </a:lnTo>
                  <a:lnTo>
                    <a:pt x="99" y="304"/>
                  </a:lnTo>
                  <a:lnTo>
                    <a:pt x="89" y="297"/>
                  </a:lnTo>
                  <a:lnTo>
                    <a:pt x="85" y="290"/>
                  </a:lnTo>
                  <a:lnTo>
                    <a:pt x="75" y="287"/>
                  </a:lnTo>
                  <a:lnTo>
                    <a:pt x="70" y="280"/>
                  </a:lnTo>
                  <a:lnTo>
                    <a:pt x="66" y="273"/>
                  </a:lnTo>
                  <a:lnTo>
                    <a:pt x="56" y="270"/>
                  </a:lnTo>
                  <a:lnTo>
                    <a:pt x="47" y="263"/>
                  </a:lnTo>
                  <a:lnTo>
                    <a:pt x="42" y="256"/>
                  </a:lnTo>
                  <a:lnTo>
                    <a:pt x="33" y="253"/>
                  </a:lnTo>
                  <a:lnTo>
                    <a:pt x="28" y="246"/>
                  </a:lnTo>
                  <a:lnTo>
                    <a:pt x="23" y="239"/>
                  </a:lnTo>
                  <a:lnTo>
                    <a:pt x="19" y="232"/>
                  </a:lnTo>
                  <a:lnTo>
                    <a:pt x="14" y="225"/>
                  </a:lnTo>
                  <a:lnTo>
                    <a:pt x="14" y="218"/>
                  </a:lnTo>
                  <a:lnTo>
                    <a:pt x="9" y="212"/>
                  </a:lnTo>
                  <a:lnTo>
                    <a:pt x="5" y="205"/>
                  </a:lnTo>
                  <a:lnTo>
                    <a:pt x="5" y="198"/>
                  </a:lnTo>
                  <a:lnTo>
                    <a:pt x="0" y="191"/>
                  </a:lnTo>
                  <a:lnTo>
                    <a:pt x="0" y="184"/>
                  </a:lnTo>
                  <a:lnTo>
                    <a:pt x="5" y="178"/>
                  </a:lnTo>
                  <a:lnTo>
                    <a:pt x="9" y="171"/>
                  </a:lnTo>
                  <a:lnTo>
                    <a:pt x="9" y="164"/>
                  </a:lnTo>
                  <a:lnTo>
                    <a:pt x="14" y="154"/>
                  </a:lnTo>
                  <a:lnTo>
                    <a:pt x="19" y="147"/>
                  </a:lnTo>
                  <a:lnTo>
                    <a:pt x="19" y="140"/>
                  </a:lnTo>
                  <a:lnTo>
                    <a:pt x="23" y="133"/>
                  </a:lnTo>
                  <a:lnTo>
                    <a:pt x="23" y="123"/>
                  </a:lnTo>
                  <a:lnTo>
                    <a:pt x="28" y="113"/>
                  </a:lnTo>
                  <a:lnTo>
                    <a:pt x="33" y="106"/>
                  </a:lnTo>
                  <a:lnTo>
                    <a:pt x="33" y="96"/>
                  </a:lnTo>
                  <a:lnTo>
                    <a:pt x="38" y="89"/>
                  </a:lnTo>
                  <a:lnTo>
                    <a:pt x="42" y="82"/>
                  </a:lnTo>
                  <a:lnTo>
                    <a:pt x="47" y="75"/>
                  </a:lnTo>
                  <a:lnTo>
                    <a:pt x="47" y="68"/>
                  </a:lnTo>
                  <a:lnTo>
                    <a:pt x="52" y="61"/>
                  </a:lnTo>
                  <a:lnTo>
                    <a:pt x="52" y="55"/>
                  </a:lnTo>
                  <a:lnTo>
                    <a:pt x="56" y="48"/>
                  </a:lnTo>
                  <a:lnTo>
                    <a:pt x="56" y="41"/>
                  </a:lnTo>
                  <a:lnTo>
                    <a:pt x="61" y="34"/>
                  </a:lnTo>
                  <a:lnTo>
                    <a:pt x="61" y="27"/>
                  </a:lnTo>
                  <a:lnTo>
                    <a:pt x="66" y="20"/>
                  </a:lnTo>
                  <a:lnTo>
                    <a:pt x="70" y="14"/>
                  </a:lnTo>
                  <a:lnTo>
                    <a:pt x="75" y="7"/>
                  </a:lnTo>
                  <a:lnTo>
                    <a:pt x="75" y="0"/>
                  </a:lnTo>
                  <a:lnTo>
                    <a:pt x="80" y="7"/>
                  </a:lnTo>
                  <a:lnTo>
                    <a:pt x="80" y="14"/>
                  </a:lnTo>
                  <a:lnTo>
                    <a:pt x="80" y="20"/>
                  </a:lnTo>
                  <a:lnTo>
                    <a:pt x="80" y="27"/>
                  </a:lnTo>
                  <a:lnTo>
                    <a:pt x="80" y="34"/>
                  </a:lnTo>
                  <a:lnTo>
                    <a:pt x="80" y="41"/>
                  </a:lnTo>
                  <a:lnTo>
                    <a:pt x="80" y="48"/>
                  </a:lnTo>
                  <a:lnTo>
                    <a:pt x="85" y="55"/>
                  </a:lnTo>
                  <a:lnTo>
                    <a:pt x="89" y="61"/>
                  </a:lnTo>
                  <a:lnTo>
                    <a:pt x="94" y="68"/>
                  </a:lnTo>
                  <a:lnTo>
                    <a:pt x="99" y="75"/>
                  </a:lnTo>
                  <a:lnTo>
                    <a:pt x="103" y="82"/>
                  </a:lnTo>
                  <a:lnTo>
                    <a:pt x="108" y="89"/>
                  </a:lnTo>
                  <a:lnTo>
                    <a:pt x="117" y="96"/>
                  </a:lnTo>
                  <a:lnTo>
                    <a:pt x="122" y="102"/>
                  </a:lnTo>
                  <a:lnTo>
                    <a:pt x="131" y="109"/>
                  </a:lnTo>
                  <a:lnTo>
                    <a:pt x="136" y="116"/>
                  </a:lnTo>
                  <a:lnTo>
                    <a:pt x="141" y="123"/>
                  </a:lnTo>
                  <a:lnTo>
                    <a:pt x="146" y="130"/>
                  </a:lnTo>
                  <a:lnTo>
                    <a:pt x="150" y="137"/>
                  </a:lnTo>
                  <a:lnTo>
                    <a:pt x="155" y="143"/>
                  </a:lnTo>
                  <a:lnTo>
                    <a:pt x="160" y="150"/>
                  </a:lnTo>
                  <a:lnTo>
                    <a:pt x="164" y="157"/>
                  </a:lnTo>
                  <a:lnTo>
                    <a:pt x="164" y="164"/>
                  </a:lnTo>
                  <a:lnTo>
                    <a:pt x="169" y="171"/>
                  </a:lnTo>
                  <a:lnTo>
                    <a:pt x="169" y="178"/>
                  </a:lnTo>
                  <a:lnTo>
                    <a:pt x="169" y="184"/>
                  </a:lnTo>
                  <a:lnTo>
                    <a:pt x="169" y="191"/>
                  </a:lnTo>
                  <a:lnTo>
                    <a:pt x="169" y="198"/>
                  </a:lnTo>
                  <a:lnTo>
                    <a:pt x="169" y="205"/>
                  </a:lnTo>
                  <a:lnTo>
                    <a:pt x="169" y="212"/>
                  </a:lnTo>
                  <a:lnTo>
                    <a:pt x="169" y="218"/>
                  </a:lnTo>
                  <a:lnTo>
                    <a:pt x="169" y="225"/>
                  </a:lnTo>
                  <a:lnTo>
                    <a:pt x="169" y="232"/>
                  </a:lnTo>
                  <a:lnTo>
                    <a:pt x="169" y="239"/>
                  </a:lnTo>
                  <a:lnTo>
                    <a:pt x="164" y="246"/>
                  </a:lnTo>
                  <a:lnTo>
                    <a:pt x="164" y="253"/>
                  </a:lnTo>
                  <a:lnTo>
                    <a:pt x="164" y="259"/>
                  </a:lnTo>
                  <a:lnTo>
                    <a:pt x="164" y="266"/>
                  </a:lnTo>
                  <a:lnTo>
                    <a:pt x="164" y="273"/>
                  </a:lnTo>
                  <a:lnTo>
                    <a:pt x="164" y="280"/>
                  </a:lnTo>
                  <a:lnTo>
                    <a:pt x="160" y="287"/>
                  </a:lnTo>
                  <a:lnTo>
                    <a:pt x="160" y="294"/>
                  </a:lnTo>
                  <a:lnTo>
                    <a:pt x="155" y="300"/>
                  </a:lnTo>
                  <a:lnTo>
                    <a:pt x="155" y="307"/>
                  </a:lnTo>
                  <a:lnTo>
                    <a:pt x="155" y="314"/>
                  </a:lnTo>
                  <a:lnTo>
                    <a:pt x="155" y="321"/>
                  </a:lnTo>
                  <a:lnTo>
                    <a:pt x="150" y="328"/>
                  </a:lnTo>
                  <a:lnTo>
                    <a:pt x="146" y="335"/>
                  </a:lnTo>
                  <a:lnTo>
                    <a:pt x="141" y="341"/>
                  </a:lnTo>
                  <a:lnTo>
                    <a:pt x="141" y="348"/>
                  </a:lnTo>
                </a:path>
              </a:pathLst>
            </a:custGeom>
            <a:solidFill>
              <a:srgbClr val="FFFF00"/>
            </a:solidFill>
            <a:ln w="25400" cap="rnd">
              <a:solidFill>
                <a:srgbClr val="EF9100"/>
              </a:solidFill>
              <a:round/>
              <a:headEnd/>
              <a:tailEnd/>
            </a:ln>
          </p:spPr>
          <p:txBody>
            <a:bodyPr/>
            <a:lstStyle/>
            <a:p>
              <a:pPr algn="r" eaLnBrk="0" hangingPunct="0"/>
              <a:endParaRPr lang="en-US" sz="4400" b="1" dirty="0">
                <a:solidFill>
                  <a:srgbClr val="0000FF"/>
                </a:solidFill>
                <a:latin typeface="Arial" panose="020B0604020202020204" pitchFamily="34" charset="0"/>
              </a:endParaRPr>
            </a:p>
          </p:txBody>
        </p:sp>
        <p:sp>
          <p:nvSpPr>
            <p:cNvPr id="25825" name="Freeform 257"/>
            <p:cNvSpPr>
              <a:spLocks/>
            </p:cNvSpPr>
            <p:nvPr/>
          </p:nvSpPr>
          <p:spPr bwMode="auto">
            <a:xfrm>
              <a:off x="2251" y="1590"/>
              <a:ext cx="112" cy="386"/>
            </a:xfrm>
            <a:custGeom>
              <a:avLst/>
              <a:gdLst>
                <a:gd name="T0" fmla="*/ 19 w 112"/>
                <a:gd name="T1" fmla="*/ 378 h 386"/>
                <a:gd name="T2" fmla="*/ 22 w 112"/>
                <a:gd name="T3" fmla="*/ 363 h 386"/>
                <a:gd name="T4" fmla="*/ 34 w 112"/>
                <a:gd name="T5" fmla="*/ 348 h 386"/>
                <a:gd name="T6" fmla="*/ 46 w 112"/>
                <a:gd name="T7" fmla="*/ 329 h 386"/>
                <a:gd name="T8" fmla="*/ 56 w 112"/>
                <a:gd name="T9" fmla="*/ 315 h 386"/>
                <a:gd name="T10" fmla="*/ 65 w 112"/>
                <a:gd name="T11" fmla="*/ 304 h 386"/>
                <a:gd name="T12" fmla="*/ 74 w 112"/>
                <a:gd name="T13" fmla="*/ 292 h 386"/>
                <a:gd name="T14" fmla="*/ 83 w 112"/>
                <a:gd name="T15" fmla="*/ 278 h 386"/>
                <a:gd name="T16" fmla="*/ 93 w 112"/>
                <a:gd name="T17" fmla="*/ 267 h 386"/>
                <a:gd name="T18" fmla="*/ 99 w 112"/>
                <a:gd name="T19" fmla="*/ 252 h 386"/>
                <a:gd name="T20" fmla="*/ 102 w 112"/>
                <a:gd name="T21" fmla="*/ 237 h 386"/>
                <a:gd name="T22" fmla="*/ 108 w 112"/>
                <a:gd name="T23" fmla="*/ 222 h 386"/>
                <a:gd name="T24" fmla="*/ 111 w 112"/>
                <a:gd name="T25" fmla="*/ 207 h 386"/>
                <a:gd name="T26" fmla="*/ 108 w 112"/>
                <a:gd name="T27" fmla="*/ 193 h 386"/>
                <a:gd name="T28" fmla="*/ 105 w 112"/>
                <a:gd name="T29" fmla="*/ 178 h 386"/>
                <a:gd name="T30" fmla="*/ 99 w 112"/>
                <a:gd name="T31" fmla="*/ 159 h 386"/>
                <a:gd name="T32" fmla="*/ 96 w 112"/>
                <a:gd name="T33" fmla="*/ 144 h 386"/>
                <a:gd name="T34" fmla="*/ 93 w 112"/>
                <a:gd name="T35" fmla="*/ 122 h 386"/>
                <a:gd name="T36" fmla="*/ 89 w 112"/>
                <a:gd name="T37" fmla="*/ 104 h 386"/>
                <a:gd name="T38" fmla="*/ 83 w 112"/>
                <a:gd name="T39" fmla="*/ 89 h 386"/>
                <a:gd name="T40" fmla="*/ 80 w 112"/>
                <a:gd name="T41" fmla="*/ 74 h 386"/>
                <a:gd name="T42" fmla="*/ 77 w 112"/>
                <a:gd name="T43" fmla="*/ 59 h 386"/>
                <a:gd name="T44" fmla="*/ 74 w 112"/>
                <a:gd name="T45" fmla="*/ 44 h 386"/>
                <a:gd name="T46" fmla="*/ 71 w 112"/>
                <a:gd name="T47" fmla="*/ 30 h 386"/>
                <a:gd name="T48" fmla="*/ 65 w 112"/>
                <a:gd name="T49" fmla="*/ 15 h 386"/>
                <a:gd name="T50" fmla="*/ 62 w 112"/>
                <a:gd name="T51" fmla="*/ 0 h 386"/>
                <a:gd name="T52" fmla="*/ 59 w 112"/>
                <a:gd name="T53" fmla="*/ 15 h 386"/>
                <a:gd name="T54" fmla="*/ 59 w 112"/>
                <a:gd name="T55" fmla="*/ 30 h 386"/>
                <a:gd name="T56" fmla="*/ 59 w 112"/>
                <a:gd name="T57" fmla="*/ 44 h 386"/>
                <a:gd name="T58" fmla="*/ 56 w 112"/>
                <a:gd name="T59" fmla="*/ 59 h 386"/>
                <a:gd name="T60" fmla="*/ 49 w 112"/>
                <a:gd name="T61" fmla="*/ 74 h 386"/>
                <a:gd name="T62" fmla="*/ 43 w 112"/>
                <a:gd name="T63" fmla="*/ 89 h 386"/>
                <a:gd name="T64" fmla="*/ 34 w 112"/>
                <a:gd name="T65" fmla="*/ 104 h 386"/>
                <a:gd name="T66" fmla="*/ 25 w 112"/>
                <a:gd name="T67" fmla="*/ 118 h 386"/>
                <a:gd name="T68" fmla="*/ 19 w 112"/>
                <a:gd name="T69" fmla="*/ 133 h 386"/>
                <a:gd name="T70" fmla="*/ 12 w 112"/>
                <a:gd name="T71" fmla="*/ 148 h 386"/>
                <a:gd name="T72" fmla="*/ 6 w 112"/>
                <a:gd name="T73" fmla="*/ 163 h 386"/>
                <a:gd name="T74" fmla="*/ 3 w 112"/>
                <a:gd name="T75" fmla="*/ 178 h 386"/>
                <a:gd name="T76" fmla="*/ 0 w 112"/>
                <a:gd name="T77" fmla="*/ 193 h 386"/>
                <a:gd name="T78" fmla="*/ 0 w 112"/>
                <a:gd name="T79" fmla="*/ 207 h 386"/>
                <a:gd name="T80" fmla="*/ 0 w 112"/>
                <a:gd name="T81" fmla="*/ 222 h 386"/>
                <a:gd name="T82" fmla="*/ 0 w 112"/>
                <a:gd name="T83" fmla="*/ 237 h 386"/>
                <a:gd name="T84" fmla="*/ 0 w 112"/>
                <a:gd name="T85" fmla="*/ 252 h 386"/>
                <a:gd name="T86" fmla="*/ 3 w 112"/>
                <a:gd name="T87" fmla="*/ 267 h 386"/>
                <a:gd name="T88" fmla="*/ 3 w 112"/>
                <a:gd name="T89" fmla="*/ 281 h 386"/>
                <a:gd name="T90" fmla="*/ 3 w 112"/>
                <a:gd name="T91" fmla="*/ 296 h 386"/>
                <a:gd name="T92" fmla="*/ 6 w 112"/>
                <a:gd name="T93" fmla="*/ 311 h 386"/>
                <a:gd name="T94" fmla="*/ 9 w 112"/>
                <a:gd name="T95" fmla="*/ 326 h 386"/>
                <a:gd name="T96" fmla="*/ 9 w 112"/>
                <a:gd name="T97" fmla="*/ 341 h 386"/>
                <a:gd name="T98" fmla="*/ 12 w 112"/>
                <a:gd name="T99" fmla="*/ 355 h 386"/>
                <a:gd name="T100" fmla="*/ 19 w 112"/>
                <a:gd name="T101" fmla="*/ 370 h 38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112"/>
                <a:gd name="T154" fmla="*/ 0 h 386"/>
                <a:gd name="T155" fmla="*/ 112 w 112"/>
                <a:gd name="T156" fmla="*/ 386 h 38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112" h="386">
                  <a:moveTo>
                    <a:pt x="19" y="385"/>
                  </a:moveTo>
                  <a:lnTo>
                    <a:pt x="19" y="378"/>
                  </a:lnTo>
                  <a:lnTo>
                    <a:pt x="19" y="370"/>
                  </a:lnTo>
                  <a:lnTo>
                    <a:pt x="22" y="363"/>
                  </a:lnTo>
                  <a:lnTo>
                    <a:pt x="28" y="352"/>
                  </a:lnTo>
                  <a:lnTo>
                    <a:pt x="34" y="348"/>
                  </a:lnTo>
                  <a:lnTo>
                    <a:pt x="40" y="341"/>
                  </a:lnTo>
                  <a:lnTo>
                    <a:pt x="46" y="329"/>
                  </a:lnTo>
                  <a:lnTo>
                    <a:pt x="52" y="322"/>
                  </a:lnTo>
                  <a:lnTo>
                    <a:pt x="56" y="315"/>
                  </a:lnTo>
                  <a:lnTo>
                    <a:pt x="62" y="311"/>
                  </a:lnTo>
                  <a:lnTo>
                    <a:pt x="65" y="304"/>
                  </a:lnTo>
                  <a:lnTo>
                    <a:pt x="68" y="296"/>
                  </a:lnTo>
                  <a:lnTo>
                    <a:pt x="74" y="292"/>
                  </a:lnTo>
                  <a:lnTo>
                    <a:pt x="80" y="285"/>
                  </a:lnTo>
                  <a:lnTo>
                    <a:pt x="83" y="278"/>
                  </a:lnTo>
                  <a:lnTo>
                    <a:pt x="89" y="274"/>
                  </a:lnTo>
                  <a:lnTo>
                    <a:pt x="93" y="267"/>
                  </a:lnTo>
                  <a:lnTo>
                    <a:pt x="96" y="259"/>
                  </a:lnTo>
                  <a:lnTo>
                    <a:pt x="99" y="252"/>
                  </a:lnTo>
                  <a:lnTo>
                    <a:pt x="102" y="244"/>
                  </a:lnTo>
                  <a:lnTo>
                    <a:pt x="102" y="237"/>
                  </a:lnTo>
                  <a:lnTo>
                    <a:pt x="105" y="230"/>
                  </a:lnTo>
                  <a:lnTo>
                    <a:pt x="108" y="222"/>
                  </a:lnTo>
                  <a:lnTo>
                    <a:pt x="108" y="215"/>
                  </a:lnTo>
                  <a:lnTo>
                    <a:pt x="111" y="207"/>
                  </a:lnTo>
                  <a:lnTo>
                    <a:pt x="111" y="200"/>
                  </a:lnTo>
                  <a:lnTo>
                    <a:pt x="108" y="193"/>
                  </a:lnTo>
                  <a:lnTo>
                    <a:pt x="105" y="185"/>
                  </a:lnTo>
                  <a:lnTo>
                    <a:pt x="105" y="178"/>
                  </a:lnTo>
                  <a:lnTo>
                    <a:pt x="102" y="167"/>
                  </a:lnTo>
                  <a:lnTo>
                    <a:pt x="99" y="159"/>
                  </a:lnTo>
                  <a:lnTo>
                    <a:pt x="99" y="152"/>
                  </a:lnTo>
                  <a:lnTo>
                    <a:pt x="96" y="144"/>
                  </a:lnTo>
                  <a:lnTo>
                    <a:pt x="96" y="133"/>
                  </a:lnTo>
                  <a:lnTo>
                    <a:pt x="93" y="122"/>
                  </a:lnTo>
                  <a:lnTo>
                    <a:pt x="89" y="115"/>
                  </a:lnTo>
                  <a:lnTo>
                    <a:pt x="89" y="104"/>
                  </a:lnTo>
                  <a:lnTo>
                    <a:pt x="86" y="96"/>
                  </a:lnTo>
                  <a:lnTo>
                    <a:pt x="83" y="89"/>
                  </a:lnTo>
                  <a:lnTo>
                    <a:pt x="80" y="81"/>
                  </a:lnTo>
                  <a:lnTo>
                    <a:pt x="80" y="74"/>
                  </a:lnTo>
                  <a:lnTo>
                    <a:pt x="77" y="67"/>
                  </a:lnTo>
                  <a:lnTo>
                    <a:pt x="77" y="59"/>
                  </a:lnTo>
                  <a:lnTo>
                    <a:pt x="74" y="52"/>
                  </a:lnTo>
                  <a:lnTo>
                    <a:pt x="74" y="44"/>
                  </a:lnTo>
                  <a:lnTo>
                    <a:pt x="71" y="37"/>
                  </a:lnTo>
                  <a:lnTo>
                    <a:pt x="71" y="30"/>
                  </a:lnTo>
                  <a:lnTo>
                    <a:pt x="68" y="22"/>
                  </a:lnTo>
                  <a:lnTo>
                    <a:pt x="65" y="15"/>
                  </a:lnTo>
                  <a:lnTo>
                    <a:pt x="62" y="7"/>
                  </a:lnTo>
                  <a:lnTo>
                    <a:pt x="62" y="0"/>
                  </a:lnTo>
                  <a:lnTo>
                    <a:pt x="59" y="7"/>
                  </a:lnTo>
                  <a:lnTo>
                    <a:pt x="59" y="15"/>
                  </a:lnTo>
                  <a:lnTo>
                    <a:pt x="59" y="22"/>
                  </a:lnTo>
                  <a:lnTo>
                    <a:pt x="59" y="30"/>
                  </a:lnTo>
                  <a:lnTo>
                    <a:pt x="59" y="37"/>
                  </a:lnTo>
                  <a:lnTo>
                    <a:pt x="59" y="44"/>
                  </a:lnTo>
                  <a:lnTo>
                    <a:pt x="59" y="52"/>
                  </a:lnTo>
                  <a:lnTo>
                    <a:pt x="56" y="59"/>
                  </a:lnTo>
                  <a:lnTo>
                    <a:pt x="52" y="67"/>
                  </a:lnTo>
                  <a:lnTo>
                    <a:pt x="49" y="74"/>
                  </a:lnTo>
                  <a:lnTo>
                    <a:pt x="46" y="81"/>
                  </a:lnTo>
                  <a:lnTo>
                    <a:pt x="43" y="89"/>
                  </a:lnTo>
                  <a:lnTo>
                    <a:pt x="40" y="96"/>
                  </a:lnTo>
                  <a:lnTo>
                    <a:pt x="34" y="104"/>
                  </a:lnTo>
                  <a:lnTo>
                    <a:pt x="31" y="111"/>
                  </a:lnTo>
                  <a:lnTo>
                    <a:pt x="25" y="118"/>
                  </a:lnTo>
                  <a:lnTo>
                    <a:pt x="22" y="126"/>
                  </a:lnTo>
                  <a:lnTo>
                    <a:pt x="19" y="133"/>
                  </a:lnTo>
                  <a:lnTo>
                    <a:pt x="15" y="141"/>
                  </a:lnTo>
                  <a:lnTo>
                    <a:pt x="12" y="148"/>
                  </a:lnTo>
                  <a:lnTo>
                    <a:pt x="9" y="155"/>
                  </a:lnTo>
                  <a:lnTo>
                    <a:pt x="6" y="163"/>
                  </a:lnTo>
                  <a:lnTo>
                    <a:pt x="3" y="170"/>
                  </a:lnTo>
                  <a:lnTo>
                    <a:pt x="3" y="178"/>
                  </a:lnTo>
                  <a:lnTo>
                    <a:pt x="0" y="185"/>
                  </a:lnTo>
                  <a:lnTo>
                    <a:pt x="0" y="193"/>
                  </a:lnTo>
                  <a:lnTo>
                    <a:pt x="0" y="200"/>
                  </a:lnTo>
                  <a:lnTo>
                    <a:pt x="0" y="207"/>
                  </a:lnTo>
                  <a:lnTo>
                    <a:pt x="0" y="215"/>
                  </a:lnTo>
                  <a:lnTo>
                    <a:pt x="0" y="222"/>
                  </a:lnTo>
                  <a:lnTo>
                    <a:pt x="0" y="230"/>
                  </a:lnTo>
                  <a:lnTo>
                    <a:pt x="0" y="237"/>
                  </a:lnTo>
                  <a:lnTo>
                    <a:pt x="0" y="244"/>
                  </a:lnTo>
                  <a:lnTo>
                    <a:pt x="0" y="252"/>
                  </a:lnTo>
                  <a:lnTo>
                    <a:pt x="0" y="259"/>
                  </a:lnTo>
                  <a:lnTo>
                    <a:pt x="3" y="267"/>
                  </a:lnTo>
                  <a:lnTo>
                    <a:pt x="3" y="274"/>
                  </a:lnTo>
                  <a:lnTo>
                    <a:pt x="3" y="281"/>
                  </a:lnTo>
                  <a:lnTo>
                    <a:pt x="3" y="289"/>
                  </a:lnTo>
                  <a:lnTo>
                    <a:pt x="3" y="296"/>
                  </a:lnTo>
                  <a:lnTo>
                    <a:pt x="3" y="304"/>
                  </a:lnTo>
                  <a:lnTo>
                    <a:pt x="6" y="311"/>
                  </a:lnTo>
                  <a:lnTo>
                    <a:pt x="6" y="318"/>
                  </a:lnTo>
                  <a:lnTo>
                    <a:pt x="9" y="326"/>
                  </a:lnTo>
                  <a:lnTo>
                    <a:pt x="9" y="333"/>
                  </a:lnTo>
                  <a:lnTo>
                    <a:pt x="9" y="341"/>
                  </a:lnTo>
                  <a:lnTo>
                    <a:pt x="9" y="348"/>
                  </a:lnTo>
                  <a:lnTo>
                    <a:pt x="12" y="355"/>
                  </a:lnTo>
                  <a:lnTo>
                    <a:pt x="15" y="363"/>
                  </a:lnTo>
                  <a:lnTo>
                    <a:pt x="19" y="370"/>
                  </a:lnTo>
                  <a:lnTo>
                    <a:pt x="19" y="378"/>
                  </a:lnTo>
                </a:path>
              </a:pathLst>
            </a:custGeom>
            <a:solidFill>
              <a:srgbClr val="FF0000"/>
            </a:solidFill>
            <a:ln w="25400" cap="rnd">
              <a:solidFill>
                <a:srgbClr val="FE9B03"/>
              </a:solidFill>
              <a:round/>
              <a:headEnd/>
              <a:tailEnd/>
            </a:ln>
          </p:spPr>
          <p:txBody>
            <a:bodyPr/>
            <a:lstStyle/>
            <a:p>
              <a:pPr algn="r" eaLnBrk="0" hangingPunct="0"/>
              <a:endParaRPr lang="en-US" sz="4400" b="1" dirty="0">
                <a:solidFill>
                  <a:srgbClr val="0000FF"/>
                </a:solidFill>
                <a:latin typeface="Arial" panose="020B0604020202020204" pitchFamily="34" charset="0"/>
              </a:endParaRPr>
            </a:p>
          </p:txBody>
        </p:sp>
        <p:sp>
          <p:nvSpPr>
            <p:cNvPr id="25826" name="Freeform 258"/>
            <p:cNvSpPr>
              <a:spLocks/>
            </p:cNvSpPr>
            <p:nvPr/>
          </p:nvSpPr>
          <p:spPr bwMode="auto">
            <a:xfrm>
              <a:off x="2304" y="1843"/>
              <a:ext cx="127" cy="129"/>
            </a:xfrm>
            <a:custGeom>
              <a:avLst/>
              <a:gdLst>
                <a:gd name="T0" fmla="*/ 0 w 127"/>
                <a:gd name="T1" fmla="*/ 128 h 129"/>
                <a:gd name="T2" fmla="*/ 10 w 127"/>
                <a:gd name="T3" fmla="*/ 128 h 129"/>
                <a:gd name="T4" fmla="*/ 15 w 127"/>
                <a:gd name="T5" fmla="*/ 119 h 129"/>
                <a:gd name="T6" fmla="*/ 24 w 127"/>
                <a:gd name="T7" fmla="*/ 119 h 129"/>
                <a:gd name="T8" fmla="*/ 34 w 127"/>
                <a:gd name="T9" fmla="*/ 111 h 129"/>
                <a:gd name="T10" fmla="*/ 44 w 127"/>
                <a:gd name="T11" fmla="*/ 107 h 129"/>
                <a:gd name="T12" fmla="*/ 48 w 127"/>
                <a:gd name="T13" fmla="*/ 98 h 129"/>
                <a:gd name="T14" fmla="*/ 58 w 127"/>
                <a:gd name="T15" fmla="*/ 98 h 129"/>
                <a:gd name="T16" fmla="*/ 63 w 127"/>
                <a:gd name="T17" fmla="*/ 90 h 129"/>
                <a:gd name="T18" fmla="*/ 68 w 127"/>
                <a:gd name="T19" fmla="*/ 81 h 129"/>
                <a:gd name="T20" fmla="*/ 78 w 127"/>
                <a:gd name="T21" fmla="*/ 73 h 129"/>
                <a:gd name="T22" fmla="*/ 78 w 127"/>
                <a:gd name="T23" fmla="*/ 64 h 129"/>
                <a:gd name="T24" fmla="*/ 87 w 127"/>
                <a:gd name="T25" fmla="*/ 60 h 129"/>
                <a:gd name="T26" fmla="*/ 87 w 127"/>
                <a:gd name="T27" fmla="*/ 51 h 129"/>
                <a:gd name="T28" fmla="*/ 87 w 127"/>
                <a:gd name="T29" fmla="*/ 43 h 129"/>
                <a:gd name="T30" fmla="*/ 92 w 127"/>
                <a:gd name="T31" fmla="*/ 34 h 129"/>
                <a:gd name="T32" fmla="*/ 102 w 127"/>
                <a:gd name="T33" fmla="*/ 30 h 129"/>
                <a:gd name="T34" fmla="*/ 102 w 127"/>
                <a:gd name="T35" fmla="*/ 21 h 129"/>
                <a:gd name="T36" fmla="*/ 107 w 127"/>
                <a:gd name="T37" fmla="*/ 13 h 129"/>
                <a:gd name="T38" fmla="*/ 107 w 127"/>
                <a:gd name="T39" fmla="*/ 4 h 129"/>
                <a:gd name="T40" fmla="*/ 116 w 127"/>
                <a:gd name="T41" fmla="*/ 0 h 129"/>
                <a:gd name="T42" fmla="*/ 116 w 127"/>
                <a:gd name="T43" fmla="*/ 9 h 129"/>
                <a:gd name="T44" fmla="*/ 116 w 127"/>
                <a:gd name="T45" fmla="*/ 17 h 129"/>
                <a:gd name="T46" fmla="*/ 121 w 127"/>
                <a:gd name="T47" fmla="*/ 26 h 129"/>
                <a:gd name="T48" fmla="*/ 121 w 127"/>
                <a:gd name="T49" fmla="*/ 34 h 129"/>
                <a:gd name="T50" fmla="*/ 121 w 127"/>
                <a:gd name="T51" fmla="*/ 43 h 129"/>
                <a:gd name="T52" fmla="*/ 126 w 127"/>
                <a:gd name="T53" fmla="*/ 51 h 129"/>
                <a:gd name="T54" fmla="*/ 126 w 127"/>
                <a:gd name="T55" fmla="*/ 60 h 129"/>
                <a:gd name="T56" fmla="*/ 126 w 127"/>
                <a:gd name="T57" fmla="*/ 68 h 129"/>
                <a:gd name="T58" fmla="*/ 126 w 127"/>
                <a:gd name="T59" fmla="*/ 77 h 129"/>
                <a:gd name="T60" fmla="*/ 126 w 127"/>
                <a:gd name="T61" fmla="*/ 85 h 129"/>
                <a:gd name="T62" fmla="*/ 121 w 127"/>
                <a:gd name="T63" fmla="*/ 94 h 129"/>
                <a:gd name="T64" fmla="*/ 111 w 127"/>
                <a:gd name="T65" fmla="*/ 94 h 129"/>
                <a:gd name="T66" fmla="*/ 107 w 127"/>
                <a:gd name="T67" fmla="*/ 102 h 129"/>
                <a:gd name="T68" fmla="*/ 97 w 127"/>
                <a:gd name="T69" fmla="*/ 107 h 129"/>
                <a:gd name="T70" fmla="*/ 87 w 127"/>
                <a:gd name="T71" fmla="*/ 111 h 129"/>
                <a:gd name="T72" fmla="*/ 78 w 127"/>
                <a:gd name="T73" fmla="*/ 115 h 129"/>
                <a:gd name="T74" fmla="*/ 68 w 127"/>
                <a:gd name="T75" fmla="*/ 115 h 129"/>
                <a:gd name="T76" fmla="*/ 58 w 127"/>
                <a:gd name="T77" fmla="*/ 115 h 129"/>
                <a:gd name="T78" fmla="*/ 48 w 127"/>
                <a:gd name="T79" fmla="*/ 115 h 129"/>
                <a:gd name="T80" fmla="*/ 39 w 127"/>
                <a:gd name="T81" fmla="*/ 115 h 129"/>
                <a:gd name="T82" fmla="*/ 29 w 127"/>
                <a:gd name="T83" fmla="*/ 119 h 129"/>
                <a:gd name="T84" fmla="*/ 19 w 127"/>
                <a:gd name="T85" fmla="*/ 124 h 129"/>
                <a:gd name="T86" fmla="*/ 10 w 127"/>
                <a:gd name="T87" fmla="*/ 128 h 129"/>
                <a:gd name="T88" fmla="*/ 0 w 127"/>
                <a:gd name="T89" fmla="*/ 128 h 129"/>
                <a:gd name="T90" fmla="*/ 63 w 127"/>
                <a:gd name="T91" fmla="*/ 98 h 129"/>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27"/>
                <a:gd name="T139" fmla="*/ 0 h 129"/>
                <a:gd name="T140" fmla="*/ 127 w 127"/>
                <a:gd name="T141" fmla="*/ 129 h 129"/>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27" h="129">
                  <a:moveTo>
                    <a:pt x="0" y="128"/>
                  </a:moveTo>
                  <a:lnTo>
                    <a:pt x="10" y="128"/>
                  </a:lnTo>
                  <a:lnTo>
                    <a:pt x="15" y="119"/>
                  </a:lnTo>
                  <a:lnTo>
                    <a:pt x="24" y="119"/>
                  </a:lnTo>
                  <a:lnTo>
                    <a:pt x="34" y="111"/>
                  </a:lnTo>
                  <a:lnTo>
                    <a:pt x="44" y="107"/>
                  </a:lnTo>
                  <a:lnTo>
                    <a:pt x="48" y="98"/>
                  </a:lnTo>
                  <a:lnTo>
                    <a:pt x="58" y="98"/>
                  </a:lnTo>
                  <a:lnTo>
                    <a:pt x="63" y="90"/>
                  </a:lnTo>
                  <a:lnTo>
                    <a:pt x="68" y="81"/>
                  </a:lnTo>
                  <a:lnTo>
                    <a:pt x="78" y="73"/>
                  </a:lnTo>
                  <a:lnTo>
                    <a:pt x="78" y="64"/>
                  </a:lnTo>
                  <a:lnTo>
                    <a:pt x="87" y="60"/>
                  </a:lnTo>
                  <a:lnTo>
                    <a:pt x="87" y="51"/>
                  </a:lnTo>
                  <a:lnTo>
                    <a:pt x="87" y="43"/>
                  </a:lnTo>
                  <a:lnTo>
                    <a:pt x="92" y="34"/>
                  </a:lnTo>
                  <a:lnTo>
                    <a:pt x="102" y="30"/>
                  </a:lnTo>
                  <a:lnTo>
                    <a:pt x="102" y="21"/>
                  </a:lnTo>
                  <a:lnTo>
                    <a:pt x="107" y="13"/>
                  </a:lnTo>
                  <a:lnTo>
                    <a:pt x="107" y="4"/>
                  </a:lnTo>
                  <a:lnTo>
                    <a:pt x="116" y="0"/>
                  </a:lnTo>
                  <a:lnTo>
                    <a:pt x="116" y="9"/>
                  </a:lnTo>
                  <a:lnTo>
                    <a:pt x="116" y="17"/>
                  </a:lnTo>
                  <a:lnTo>
                    <a:pt x="121" y="26"/>
                  </a:lnTo>
                  <a:lnTo>
                    <a:pt x="121" y="34"/>
                  </a:lnTo>
                  <a:lnTo>
                    <a:pt x="121" y="43"/>
                  </a:lnTo>
                  <a:lnTo>
                    <a:pt x="126" y="51"/>
                  </a:lnTo>
                  <a:lnTo>
                    <a:pt x="126" y="60"/>
                  </a:lnTo>
                  <a:lnTo>
                    <a:pt x="126" y="68"/>
                  </a:lnTo>
                  <a:lnTo>
                    <a:pt x="126" y="77"/>
                  </a:lnTo>
                  <a:lnTo>
                    <a:pt x="126" y="85"/>
                  </a:lnTo>
                  <a:lnTo>
                    <a:pt x="121" y="94"/>
                  </a:lnTo>
                  <a:lnTo>
                    <a:pt x="111" y="94"/>
                  </a:lnTo>
                  <a:lnTo>
                    <a:pt x="107" y="102"/>
                  </a:lnTo>
                  <a:lnTo>
                    <a:pt x="97" y="107"/>
                  </a:lnTo>
                  <a:lnTo>
                    <a:pt x="87" y="111"/>
                  </a:lnTo>
                  <a:lnTo>
                    <a:pt x="78" y="115"/>
                  </a:lnTo>
                  <a:lnTo>
                    <a:pt x="68" y="115"/>
                  </a:lnTo>
                  <a:lnTo>
                    <a:pt x="58" y="115"/>
                  </a:lnTo>
                  <a:lnTo>
                    <a:pt x="48" y="115"/>
                  </a:lnTo>
                  <a:lnTo>
                    <a:pt x="39" y="115"/>
                  </a:lnTo>
                  <a:lnTo>
                    <a:pt x="29" y="119"/>
                  </a:lnTo>
                  <a:lnTo>
                    <a:pt x="19" y="124"/>
                  </a:lnTo>
                  <a:lnTo>
                    <a:pt x="10" y="128"/>
                  </a:lnTo>
                  <a:lnTo>
                    <a:pt x="0" y="128"/>
                  </a:lnTo>
                  <a:lnTo>
                    <a:pt x="63" y="98"/>
                  </a:lnTo>
                </a:path>
              </a:pathLst>
            </a:custGeom>
            <a:solidFill>
              <a:srgbClr val="FFCC99"/>
            </a:solidFill>
            <a:ln w="25400" cap="rnd">
              <a:solidFill>
                <a:srgbClr val="FF0000"/>
              </a:solidFill>
              <a:round/>
              <a:headEnd/>
              <a:tailEnd/>
            </a:ln>
          </p:spPr>
          <p:txBody>
            <a:bodyPr/>
            <a:lstStyle/>
            <a:p>
              <a:pPr algn="r" eaLnBrk="0" hangingPunct="0"/>
              <a:endParaRPr lang="en-US" sz="4400" b="1" dirty="0">
                <a:solidFill>
                  <a:srgbClr val="0000FF"/>
                </a:solidFill>
                <a:latin typeface="Arial" panose="020B0604020202020204" pitchFamily="34" charset="0"/>
              </a:endParaRPr>
            </a:p>
          </p:txBody>
        </p:sp>
      </p:grpSp>
      <p:grpSp>
        <p:nvGrpSpPr>
          <p:cNvPr id="25798" name="Group 162"/>
          <p:cNvGrpSpPr>
            <a:grpSpLocks/>
          </p:cNvGrpSpPr>
          <p:nvPr/>
        </p:nvGrpSpPr>
        <p:grpSpPr bwMode="auto">
          <a:xfrm>
            <a:off x="6848475" y="2663825"/>
            <a:ext cx="176213" cy="388938"/>
            <a:chOff x="2160" y="1548"/>
            <a:chExt cx="309" cy="441"/>
          </a:xfrm>
        </p:grpSpPr>
        <p:sp>
          <p:nvSpPr>
            <p:cNvPr id="25732" name="Freeform 163"/>
            <p:cNvSpPr>
              <a:spLocks/>
            </p:cNvSpPr>
            <p:nvPr/>
          </p:nvSpPr>
          <p:spPr bwMode="auto">
            <a:xfrm>
              <a:off x="2160" y="1548"/>
              <a:ext cx="141" cy="428"/>
            </a:xfrm>
            <a:custGeom>
              <a:avLst/>
              <a:gdLst>
                <a:gd name="T0" fmla="*/ 117 w 141"/>
                <a:gd name="T1" fmla="*/ 419 h 428"/>
                <a:gd name="T2" fmla="*/ 113 w 141"/>
                <a:gd name="T3" fmla="*/ 402 h 428"/>
                <a:gd name="T4" fmla="*/ 97 w 141"/>
                <a:gd name="T5" fmla="*/ 386 h 428"/>
                <a:gd name="T6" fmla="*/ 82 w 141"/>
                <a:gd name="T7" fmla="*/ 365 h 428"/>
                <a:gd name="T8" fmla="*/ 70 w 141"/>
                <a:gd name="T9" fmla="*/ 349 h 428"/>
                <a:gd name="T10" fmla="*/ 58 w 141"/>
                <a:gd name="T11" fmla="*/ 337 h 428"/>
                <a:gd name="T12" fmla="*/ 47 w 141"/>
                <a:gd name="T13" fmla="*/ 324 h 428"/>
                <a:gd name="T14" fmla="*/ 35 w 141"/>
                <a:gd name="T15" fmla="*/ 308 h 428"/>
                <a:gd name="T16" fmla="*/ 23 w 141"/>
                <a:gd name="T17" fmla="*/ 296 h 428"/>
                <a:gd name="T18" fmla="*/ 16 w 141"/>
                <a:gd name="T19" fmla="*/ 279 h 428"/>
                <a:gd name="T20" fmla="*/ 12 w 141"/>
                <a:gd name="T21" fmla="*/ 263 h 428"/>
                <a:gd name="T22" fmla="*/ 4 w 141"/>
                <a:gd name="T23" fmla="*/ 246 h 428"/>
                <a:gd name="T24" fmla="*/ 0 w 141"/>
                <a:gd name="T25" fmla="*/ 230 h 428"/>
                <a:gd name="T26" fmla="*/ 4 w 141"/>
                <a:gd name="T27" fmla="*/ 214 h 428"/>
                <a:gd name="T28" fmla="*/ 8 w 141"/>
                <a:gd name="T29" fmla="*/ 197 h 428"/>
                <a:gd name="T30" fmla="*/ 16 w 141"/>
                <a:gd name="T31" fmla="*/ 177 h 428"/>
                <a:gd name="T32" fmla="*/ 19 w 141"/>
                <a:gd name="T33" fmla="*/ 160 h 428"/>
                <a:gd name="T34" fmla="*/ 23 w 141"/>
                <a:gd name="T35" fmla="*/ 135 h 428"/>
                <a:gd name="T36" fmla="*/ 27 w 141"/>
                <a:gd name="T37" fmla="*/ 115 h 428"/>
                <a:gd name="T38" fmla="*/ 35 w 141"/>
                <a:gd name="T39" fmla="*/ 99 h 428"/>
                <a:gd name="T40" fmla="*/ 39 w 141"/>
                <a:gd name="T41" fmla="*/ 82 h 428"/>
                <a:gd name="T42" fmla="*/ 43 w 141"/>
                <a:gd name="T43" fmla="*/ 66 h 428"/>
                <a:gd name="T44" fmla="*/ 47 w 141"/>
                <a:gd name="T45" fmla="*/ 49 h 428"/>
                <a:gd name="T46" fmla="*/ 51 w 141"/>
                <a:gd name="T47" fmla="*/ 33 h 428"/>
                <a:gd name="T48" fmla="*/ 58 w 141"/>
                <a:gd name="T49" fmla="*/ 16 h 428"/>
                <a:gd name="T50" fmla="*/ 62 w 141"/>
                <a:gd name="T51" fmla="*/ 0 h 428"/>
                <a:gd name="T52" fmla="*/ 66 w 141"/>
                <a:gd name="T53" fmla="*/ 16 h 428"/>
                <a:gd name="T54" fmla="*/ 66 w 141"/>
                <a:gd name="T55" fmla="*/ 33 h 428"/>
                <a:gd name="T56" fmla="*/ 66 w 141"/>
                <a:gd name="T57" fmla="*/ 49 h 428"/>
                <a:gd name="T58" fmla="*/ 70 w 141"/>
                <a:gd name="T59" fmla="*/ 66 h 428"/>
                <a:gd name="T60" fmla="*/ 78 w 141"/>
                <a:gd name="T61" fmla="*/ 82 h 428"/>
                <a:gd name="T62" fmla="*/ 86 w 141"/>
                <a:gd name="T63" fmla="*/ 99 h 428"/>
                <a:gd name="T64" fmla="*/ 97 w 141"/>
                <a:gd name="T65" fmla="*/ 115 h 428"/>
                <a:gd name="T66" fmla="*/ 109 w 141"/>
                <a:gd name="T67" fmla="*/ 131 h 428"/>
                <a:gd name="T68" fmla="*/ 117 w 141"/>
                <a:gd name="T69" fmla="*/ 148 h 428"/>
                <a:gd name="T70" fmla="*/ 124 w 141"/>
                <a:gd name="T71" fmla="*/ 164 h 428"/>
                <a:gd name="T72" fmla="*/ 132 w 141"/>
                <a:gd name="T73" fmla="*/ 181 h 428"/>
                <a:gd name="T74" fmla="*/ 136 w 141"/>
                <a:gd name="T75" fmla="*/ 197 h 428"/>
                <a:gd name="T76" fmla="*/ 140 w 141"/>
                <a:gd name="T77" fmla="*/ 214 h 428"/>
                <a:gd name="T78" fmla="*/ 140 w 141"/>
                <a:gd name="T79" fmla="*/ 230 h 428"/>
                <a:gd name="T80" fmla="*/ 140 w 141"/>
                <a:gd name="T81" fmla="*/ 246 h 428"/>
                <a:gd name="T82" fmla="*/ 140 w 141"/>
                <a:gd name="T83" fmla="*/ 263 h 428"/>
                <a:gd name="T84" fmla="*/ 140 w 141"/>
                <a:gd name="T85" fmla="*/ 279 h 428"/>
                <a:gd name="T86" fmla="*/ 136 w 141"/>
                <a:gd name="T87" fmla="*/ 296 h 428"/>
                <a:gd name="T88" fmla="*/ 136 w 141"/>
                <a:gd name="T89" fmla="*/ 312 h 428"/>
                <a:gd name="T90" fmla="*/ 136 w 141"/>
                <a:gd name="T91" fmla="*/ 328 h 428"/>
                <a:gd name="T92" fmla="*/ 132 w 141"/>
                <a:gd name="T93" fmla="*/ 345 h 428"/>
                <a:gd name="T94" fmla="*/ 128 w 141"/>
                <a:gd name="T95" fmla="*/ 361 h 428"/>
                <a:gd name="T96" fmla="*/ 128 w 141"/>
                <a:gd name="T97" fmla="*/ 378 h 428"/>
                <a:gd name="T98" fmla="*/ 124 w 141"/>
                <a:gd name="T99" fmla="*/ 394 h 428"/>
                <a:gd name="T100" fmla="*/ 117 w 141"/>
                <a:gd name="T101" fmla="*/ 411 h 428"/>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141"/>
                <a:gd name="T154" fmla="*/ 0 h 428"/>
                <a:gd name="T155" fmla="*/ 141 w 141"/>
                <a:gd name="T156" fmla="*/ 428 h 428"/>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141" h="428">
                  <a:moveTo>
                    <a:pt x="117" y="427"/>
                  </a:moveTo>
                  <a:lnTo>
                    <a:pt x="117" y="419"/>
                  </a:lnTo>
                  <a:lnTo>
                    <a:pt x="117" y="411"/>
                  </a:lnTo>
                  <a:lnTo>
                    <a:pt x="113" y="402"/>
                  </a:lnTo>
                  <a:lnTo>
                    <a:pt x="105" y="390"/>
                  </a:lnTo>
                  <a:lnTo>
                    <a:pt x="97" y="386"/>
                  </a:lnTo>
                  <a:lnTo>
                    <a:pt x="89" y="378"/>
                  </a:lnTo>
                  <a:lnTo>
                    <a:pt x="82" y="365"/>
                  </a:lnTo>
                  <a:lnTo>
                    <a:pt x="74" y="357"/>
                  </a:lnTo>
                  <a:lnTo>
                    <a:pt x="70" y="349"/>
                  </a:lnTo>
                  <a:lnTo>
                    <a:pt x="62" y="345"/>
                  </a:lnTo>
                  <a:lnTo>
                    <a:pt x="58" y="337"/>
                  </a:lnTo>
                  <a:lnTo>
                    <a:pt x="54" y="328"/>
                  </a:lnTo>
                  <a:lnTo>
                    <a:pt x="47" y="324"/>
                  </a:lnTo>
                  <a:lnTo>
                    <a:pt x="39" y="316"/>
                  </a:lnTo>
                  <a:lnTo>
                    <a:pt x="35" y="308"/>
                  </a:lnTo>
                  <a:lnTo>
                    <a:pt x="27" y="304"/>
                  </a:lnTo>
                  <a:lnTo>
                    <a:pt x="23" y="296"/>
                  </a:lnTo>
                  <a:lnTo>
                    <a:pt x="19" y="287"/>
                  </a:lnTo>
                  <a:lnTo>
                    <a:pt x="16" y="279"/>
                  </a:lnTo>
                  <a:lnTo>
                    <a:pt x="12" y="271"/>
                  </a:lnTo>
                  <a:lnTo>
                    <a:pt x="12" y="263"/>
                  </a:lnTo>
                  <a:lnTo>
                    <a:pt x="8" y="255"/>
                  </a:lnTo>
                  <a:lnTo>
                    <a:pt x="4" y="246"/>
                  </a:lnTo>
                  <a:lnTo>
                    <a:pt x="4" y="238"/>
                  </a:lnTo>
                  <a:lnTo>
                    <a:pt x="0" y="230"/>
                  </a:lnTo>
                  <a:lnTo>
                    <a:pt x="0" y="222"/>
                  </a:lnTo>
                  <a:lnTo>
                    <a:pt x="4" y="214"/>
                  </a:lnTo>
                  <a:lnTo>
                    <a:pt x="8" y="205"/>
                  </a:lnTo>
                  <a:lnTo>
                    <a:pt x="8" y="197"/>
                  </a:lnTo>
                  <a:lnTo>
                    <a:pt x="12" y="185"/>
                  </a:lnTo>
                  <a:lnTo>
                    <a:pt x="16" y="177"/>
                  </a:lnTo>
                  <a:lnTo>
                    <a:pt x="16" y="168"/>
                  </a:lnTo>
                  <a:lnTo>
                    <a:pt x="19" y="160"/>
                  </a:lnTo>
                  <a:lnTo>
                    <a:pt x="19" y="148"/>
                  </a:lnTo>
                  <a:lnTo>
                    <a:pt x="23" y="135"/>
                  </a:lnTo>
                  <a:lnTo>
                    <a:pt x="27" y="127"/>
                  </a:lnTo>
                  <a:lnTo>
                    <a:pt x="27" y="115"/>
                  </a:lnTo>
                  <a:lnTo>
                    <a:pt x="31" y="107"/>
                  </a:lnTo>
                  <a:lnTo>
                    <a:pt x="35" y="99"/>
                  </a:lnTo>
                  <a:lnTo>
                    <a:pt x="39" y="90"/>
                  </a:lnTo>
                  <a:lnTo>
                    <a:pt x="39" y="82"/>
                  </a:lnTo>
                  <a:lnTo>
                    <a:pt x="43" y="74"/>
                  </a:lnTo>
                  <a:lnTo>
                    <a:pt x="43" y="66"/>
                  </a:lnTo>
                  <a:lnTo>
                    <a:pt x="47" y="57"/>
                  </a:lnTo>
                  <a:lnTo>
                    <a:pt x="47" y="49"/>
                  </a:lnTo>
                  <a:lnTo>
                    <a:pt x="51" y="41"/>
                  </a:lnTo>
                  <a:lnTo>
                    <a:pt x="51" y="33"/>
                  </a:lnTo>
                  <a:lnTo>
                    <a:pt x="54" y="25"/>
                  </a:lnTo>
                  <a:lnTo>
                    <a:pt x="58" y="16"/>
                  </a:lnTo>
                  <a:lnTo>
                    <a:pt x="62" y="8"/>
                  </a:lnTo>
                  <a:lnTo>
                    <a:pt x="62" y="0"/>
                  </a:lnTo>
                  <a:lnTo>
                    <a:pt x="66" y="8"/>
                  </a:lnTo>
                  <a:lnTo>
                    <a:pt x="66" y="16"/>
                  </a:lnTo>
                  <a:lnTo>
                    <a:pt x="66" y="25"/>
                  </a:lnTo>
                  <a:lnTo>
                    <a:pt x="66" y="33"/>
                  </a:lnTo>
                  <a:lnTo>
                    <a:pt x="66" y="41"/>
                  </a:lnTo>
                  <a:lnTo>
                    <a:pt x="66" y="49"/>
                  </a:lnTo>
                  <a:lnTo>
                    <a:pt x="66" y="57"/>
                  </a:lnTo>
                  <a:lnTo>
                    <a:pt x="70" y="66"/>
                  </a:lnTo>
                  <a:lnTo>
                    <a:pt x="74" y="74"/>
                  </a:lnTo>
                  <a:lnTo>
                    <a:pt x="78" y="82"/>
                  </a:lnTo>
                  <a:lnTo>
                    <a:pt x="82" y="90"/>
                  </a:lnTo>
                  <a:lnTo>
                    <a:pt x="86" y="99"/>
                  </a:lnTo>
                  <a:lnTo>
                    <a:pt x="89" y="107"/>
                  </a:lnTo>
                  <a:lnTo>
                    <a:pt x="97" y="115"/>
                  </a:lnTo>
                  <a:lnTo>
                    <a:pt x="101" y="123"/>
                  </a:lnTo>
                  <a:lnTo>
                    <a:pt x="109" y="131"/>
                  </a:lnTo>
                  <a:lnTo>
                    <a:pt x="113" y="140"/>
                  </a:lnTo>
                  <a:lnTo>
                    <a:pt x="117" y="148"/>
                  </a:lnTo>
                  <a:lnTo>
                    <a:pt x="121" y="156"/>
                  </a:lnTo>
                  <a:lnTo>
                    <a:pt x="124" y="164"/>
                  </a:lnTo>
                  <a:lnTo>
                    <a:pt x="128" y="172"/>
                  </a:lnTo>
                  <a:lnTo>
                    <a:pt x="132" y="181"/>
                  </a:lnTo>
                  <a:lnTo>
                    <a:pt x="136" y="189"/>
                  </a:lnTo>
                  <a:lnTo>
                    <a:pt x="136" y="197"/>
                  </a:lnTo>
                  <a:lnTo>
                    <a:pt x="140" y="205"/>
                  </a:lnTo>
                  <a:lnTo>
                    <a:pt x="140" y="214"/>
                  </a:lnTo>
                  <a:lnTo>
                    <a:pt x="140" y="222"/>
                  </a:lnTo>
                  <a:lnTo>
                    <a:pt x="140" y="230"/>
                  </a:lnTo>
                  <a:lnTo>
                    <a:pt x="140" y="238"/>
                  </a:lnTo>
                  <a:lnTo>
                    <a:pt x="140" y="246"/>
                  </a:lnTo>
                  <a:lnTo>
                    <a:pt x="140" y="255"/>
                  </a:lnTo>
                  <a:lnTo>
                    <a:pt x="140" y="263"/>
                  </a:lnTo>
                  <a:lnTo>
                    <a:pt x="140" y="271"/>
                  </a:lnTo>
                  <a:lnTo>
                    <a:pt x="140" y="279"/>
                  </a:lnTo>
                  <a:lnTo>
                    <a:pt x="140" y="287"/>
                  </a:lnTo>
                  <a:lnTo>
                    <a:pt x="136" y="296"/>
                  </a:lnTo>
                  <a:lnTo>
                    <a:pt x="136" y="304"/>
                  </a:lnTo>
                  <a:lnTo>
                    <a:pt x="136" y="312"/>
                  </a:lnTo>
                  <a:lnTo>
                    <a:pt x="136" y="320"/>
                  </a:lnTo>
                  <a:lnTo>
                    <a:pt x="136" y="328"/>
                  </a:lnTo>
                  <a:lnTo>
                    <a:pt x="136" y="337"/>
                  </a:lnTo>
                  <a:lnTo>
                    <a:pt x="132" y="345"/>
                  </a:lnTo>
                  <a:lnTo>
                    <a:pt x="132" y="353"/>
                  </a:lnTo>
                  <a:lnTo>
                    <a:pt x="128" y="361"/>
                  </a:lnTo>
                  <a:lnTo>
                    <a:pt x="128" y="370"/>
                  </a:lnTo>
                  <a:lnTo>
                    <a:pt x="128" y="378"/>
                  </a:lnTo>
                  <a:lnTo>
                    <a:pt x="128" y="386"/>
                  </a:lnTo>
                  <a:lnTo>
                    <a:pt x="124" y="394"/>
                  </a:lnTo>
                  <a:lnTo>
                    <a:pt x="121" y="402"/>
                  </a:lnTo>
                  <a:lnTo>
                    <a:pt x="117" y="411"/>
                  </a:lnTo>
                  <a:lnTo>
                    <a:pt x="117" y="419"/>
                  </a:lnTo>
                </a:path>
              </a:pathLst>
            </a:custGeom>
            <a:solidFill>
              <a:srgbClr val="FF6600"/>
            </a:solidFill>
            <a:ln w="25400" cap="rnd">
              <a:solidFill>
                <a:srgbClr val="F35B1B"/>
              </a:solidFill>
              <a:round/>
              <a:headEnd/>
              <a:tailEnd/>
            </a:ln>
          </p:spPr>
          <p:txBody>
            <a:bodyPr/>
            <a:lstStyle/>
            <a:p>
              <a:pPr algn="r" eaLnBrk="0" hangingPunct="0"/>
              <a:endParaRPr lang="en-US" sz="4400" b="1" dirty="0">
                <a:solidFill>
                  <a:srgbClr val="0000FF"/>
                </a:solidFill>
                <a:latin typeface="Arial" panose="020B0604020202020204" pitchFamily="34" charset="0"/>
              </a:endParaRPr>
            </a:p>
          </p:txBody>
        </p:sp>
        <p:sp>
          <p:nvSpPr>
            <p:cNvPr id="25733" name="Freeform 164"/>
            <p:cNvSpPr>
              <a:spLocks/>
            </p:cNvSpPr>
            <p:nvPr/>
          </p:nvSpPr>
          <p:spPr bwMode="auto">
            <a:xfrm>
              <a:off x="2266" y="1693"/>
              <a:ext cx="145" cy="292"/>
            </a:xfrm>
            <a:custGeom>
              <a:avLst/>
              <a:gdLst>
                <a:gd name="T0" fmla="*/ 24 w 145"/>
                <a:gd name="T1" fmla="*/ 285 h 292"/>
                <a:gd name="T2" fmla="*/ 28 w 145"/>
                <a:gd name="T3" fmla="*/ 274 h 292"/>
                <a:gd name="T4" fmla="*/ 44 w 145"/>
                <a:gd name="T5" fmla="*/ 263 h 292"/>
                <a:gd name="T6" fmla="*/ 60 w 145"/>
                <a:gd name="T7" fmla="*/ 249 h 292"/>
                <a:gd name="T8" fmla="*/ 72 w 145"/>
                <a:gd name="T9" fmla="*/ 238 h 292"/>
                <a:gd name="T10" fmla="*/ 84 w 145"/>
                <a:gd name="T11" fmla="*/ 229 h 292"/>
                <a:gd name="T12" fmla="*/ 96 w 145"/>
                <a:gd name="T13" fmla="*/ 221 h 292"/>
                <a:gd name="T14" fmla="*/ 108 w 145"/>
                <a:gd name="T15" fmla="*/ 210 h 292"/>
                <a:gd name="T16" fmla="*/ 120 w 145"/>
                <a:gd name="T17" fmla="*/ 201 h 292"/>
                <a:gd name="T18" fmla="*/ 128 w 145"/>
                <a:gd name="T19" fmla="*/ 190 h 292"/>
                <a:gd name="T20" fmla="*/ 132 w 145"/>
                <a:gd name="T21" fmla="*/ 179 h 292"/>
                <a:gd name="T22" fmla="*/ 140 w 145"/>
                <a:gd name="T23" fmla="*/ 168 h 292"/>
                <a:gd name="T24" fmla="*/ 144 w 145"/>
                <a:gd name="T25" fmla="*/ 157 h 292"/>
                <a:gd name="T26" fmla="*/ 140 w 145"/>
                <a:gd name="T27" fmla="*/ 146 h 292"/>
                <a:gd name="T28" fmla="*/ 136 w 145"/>
                <a:gd name="T29" fmla="*/ 134 h 292"/>
                <a:gd name="T30" fmla="*/ 128 w 145"/>
                <a:gd name="T31" fmla="*/ 120 h 292"/>
                <a:gd name="T32" fmla="*/ 124 w 145"/>
                <a:gd name="T33" fmla="*/ 109 h 292"/>
                <a:gd name="T34" fmla="*/ 120 w 145"/>
                <a:gd name="T35" fmla="*/ 92 h 292"/>
                <a:gd name="T36" fmla="*/ 116 w 145"/>
                <a:gd name="T37" fmla="*/ 78 h 292"/>
                <a:gd name="T38" fmla="*/ 108 w 145"/>
                <a:gd name="T39" fmla="*/ 67 h 292"/>
                <a:gd name="T40" fmla="*/ 104 w 145"/>
                <a:gd name="T41" fmla="*/ 56 h 292"/>
                <a:gd name="T42" fmla="*/ 100 w 145"/>
                <a:gd name="T43" fmla="*/ 45 h 292"/>
                <a:gd name="T44" fmla="*/ 96 w 145"/>
                <a:gd name="T45" fmla="*/ 34 h 292"/>
                <a:gd name="T46" fmla="*/ 92 w 145"/>
                <a:gd name="T47" fmla="*/ 22 h 292"/>
                <a:gd name="T48" fmla="*/ 84 w 145"/>
                <a:gd name="T49" fmla="*/ 11 h 292"/>
                <a:gd name="T50" fmla="*/ 80 w 145"/>
                <a:gd name="T51" fmla="*/ 0 h 292"/>
                <a:gd name="T52" fmla="*/ 76 w 145"/>
                <a:gd name="T53" fmla="*/ 11 h 292"/>
                <a:gd name="T54" fmla="*/ 76 w 145"/>
                <a:gd name="T55" fmla="*/ 22 h 292"/>
                <a:gd name="T56" fmla="*/ 76 w 145"/>
                <a:gd name="T57" fmla="*/ 34 h 292"/>
                <a:gd name="T58" fmla="*/ 72 w 145"/>
                <a:gd name="T59" fmla="*/ 45 h 292"/>
                <a:gd name="T60" fmla="*/ 64 w 145"/>
                <a:gd name="T61" fmla="*/ 56 h 292"/>
                <a:gd name="T62" fmla="*/ 56 w 145"/>
                <a:gd name="T63" fmla="*/ 67 h 292"/>
                <a:gd name="T64" fmla="*/ 44 w 145"/>
                <a:gd name="T65" fmla="*/ 78 h 292"/>
                <a:gd name="T66" fmla="*/ 32 w 145"/>
                <a:gd name="T67" fmla="*/ 90 h 292"/>
                <a:gd name="T68" fmla="*/ 24 w 145"/>
                <a:gd name="T69" fmla="*/ 101 h 292"/>
                <a:gd name="T70" fmla="*/ 16 w 145"/>
                <a:gd name="T71" fmla="*/ 112 h 292"/>
                <a:gd name="T72" fmla="*/ 8 w 145"/>
                <a:gd name="T73" fmla="*/ 123 h 292"/>
                <a:gd name="T74" fmla="*/ 4 w 145"/>
                <a:gd name="T75" fmla="*/ 134 h 292"/>
                <a:gd name="T76" fmla="*/ 0 w 145"/>
                <a:gd name="T77" fmla="*/ 146 h 292"/>
                <a:gd name="T78" fmla="*/ 0 w 145"/>
                <a:gd name="T79" fmla="*/ 157 h 292"/>
                <a:gd name="T80" fmla="*/ 0 w 145"/>
                <a:gd name="T81" fmla="*/ 168 h 292"/>
                <a:gd name="T82" fmla="*/ 0 w 145"/>
                <a:gd name="T83" fmla="*/ 179 h 292"/>
                <a:gd name="T84" fmla="*/ 0 w 145"/>
                <a:gd name="T85" fmla="*/ 190 h 292"/>
                <a:gd name="T86" fmla="*/ 4 w 145"/>
                <a:gd name="T87" fmla="*/ 201 h 292"/>
                <a:gd name="T88" fmla="*/ 4 w 145"/>
                <a:gd name="T89" fmla="*/ 213 h 292"/>
                <a:gd name="T90" fmla="*/ 4 w 145"/>
                <a:gd name="T91" fmla="*/ 224 h 292"/>
                <a:gd name="T92" fmla="*/ 8 w 145"/>
                <a:gd name="T93" fmla="*/ 235 h 292"/>
                <a:gd name="T94" fmla="*/ 12 w 145"/>
                <a:gd name="T95" fmla="*/ 246 h 292"/>
                <a:gd name="T96" fmla="*/ 12 w 145"/>
                <a:gd name="T97" fmla="*/ 257 h 292"/>
                <a:gd name="T98" fmla="*/ 16 w 145"/>
                <a:gd name="T99" fmla="*/ 269 h 292"/>
                <a:gd name="T100" fmla="*/ 24 w 145"/>
                <a:gd name="T101" fmla="*/ 280 h 29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145"/>
                <a:gd name="T154" fmla="*/ 0 h 292"/>
                <a:gd name="T155" fmla="*/ 145 w 145"/>
                <a:gd name="T156" fmla="*/ 292 h 292"/>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145" h="292">
                  <a:moveTo>
                    <a:pt x="24" y="291"/>
                  </a:moveTo>
                  <a:lnTo>
                    <a:pt x="24" y="285"/>
                  </a:lnTo>
                  <a:lnTo>
                    <a:pt x="24" y="280"/>
                  </a:lnTo>
                  <a:lnTo>
                    <a:pt x="28" y="274"/>
                  </a:lnTo>
                  <a:lnTo>
                    <a:pt x="36" y="266"/>
                  </a:lnTo>
                  <a:lnTo>
                    <a:pt x="44" y="263"/>
                  </a:lnTo>
                  <a:lnTo>
                    <a:pt x="52" y="257"/>
                  </a:lnTo>
                  <a:lnTo>
                    <a:pt x="60" y="249"/>
                  </a:lnTo>
                  <a:lnTo>
                    <a:pt x="68" y="243"/>
                  </a:lnTo>
                  <a:lnTo>
                    <a:pt x="72" y="238"/>
                  </a:lnTo>
                  <a:lnTo>
                    <a:pt x="80" y="235"/>
                  </a:lnTo>
                  <a:lnTo>
                    <a:pt x="84" y="229"/>
                  </a:lnTo>
                  <a:lnTo>
                    <a:pt x="88" y="224"/>
                  </a:lnTo>
                  <a:lnTo>
                    <a:pt x="96" y="221"/>
                  </a:lnTo>
                  <a:lnTo>
                    <a:pt x="104" y="215"/>
                  </a:lnTo>
                  <a:lnTo>
                    <a:pt x="108" y="210"/>
                  </a:lnTo>
                  <a:lnTo>
                    <a:pt x="116" y="207"/>
                  </a:lnTo>
                  <a:lnTo>
                    <a:pt x="120" y="201"/>
                  </a:lnTo>
                  <a:lnTo>
                    <a:pt x="124" y="196"/>
                  </a:lnTo>
                  <a:lnTo>
                    <a:pt x="128" y="190"/>
                  </a:lnTo>
                  <a:lnTo>
                    <a:pt x="132" y="185"/>
                  </a:lnTo>
                  <a:lnTo>
                    <a:pt x="132" y="179"/>
                  </a:lnTo>
                  <a:lnTo>
                    <a:pt x="136" y="173"/>
                  </a:lnTo>
                  <a:lnTo>
                    <a:pt x="140" y="168"/>
                  </a:lnTo>
                  <a:lnTo>
                    <a:pt x="140" y="162"/>
                  </a:lnTo>
                  <a:lnTo>
                    <a:pt x="144" y="157"/>
                  </a:lnTo>
                  <a:lnTo>
                    <a:pt x="144" y="151"/>
                  </a:lnTo>
                  <a:lnTo>
                    <a:pt x="140" y="146"/>
                  </a:lnTo>
                  <a:lnTo>
                    <a:pt x="136" y="140"/>
                  </a:lnTo>
                  <a:lnTo>
                    <a:pt x="136" y="134"/>
                  </a:lnTo>
                  <a:lnTo>
                    <a:pt x="132" y="126"/>
                  </a:lnTo>
                  <a:lnTo>
                    <a:pt x="128" y="120"/>
                  </a:lnTo>
                  <a:lnTo>
                    <a:pt x="128" y="115"/>
                  </a:lnTo>
                  <a:lnTo>
                    <a:pt x="124" y="109"/>
                  </a:lnTo>
                  <a:lnTo>
                    <a:pt x="124" y="101"/>
                  </a:lnTo>
                  <a:lnTo>
                    <a:pt x="120" y="92"/>
                  </a:lnTo>
                  <a:lnTo>
                    <a:pt x="116" y="87"/>
                  </a:lnTo>
                  <a:lnTo>
                    <a:pt x="116" y="78"/>
                  </a:lnTo>
                  <a:lnTo>
                    <a:pt x="112" y="73"/>
                  </a:lnTo>
                  <a:lnTo>
                    <a:pt x="108" y="67"/>
                  </a:lnTo>
                  <a:lnTo>
                    <a:pt x="104" y="62"/>
                  </a:lnTo>
                  <a:lnTo>
                    <a:pt x="104" y="56"/>
                  </a:lnTo>
                  <a:lnTo>
                    <a:pt x="100" y="50"/>
                  </a:lnTo>
                  <a:lnTo>
                    <a:pt x="100" y="45"/>
                  </a:lnTo>
                  <a:lnTo>
                    <a:pt x="96" y="39"/>
                  </a:lnTo>
                  <a:lnTo>
                    <a:pt x="96" y="34"/>
                  </a:lnTo>
                  <a:lnTo>
                    <a:pt x="92" y="28"/>
                  </a:lnTo>
                  <a:lnTo>
                    <a:pt x="92" y="22"/>
                  </a:lnTo>
                  <a:lnTo>
                    <a:pt x="88" y="17"/>
                  </a:lnTo>
                  <a:lnTo>
                    <a:pt x="84" y="11"/>
                  </a:lnTo>
                  <a:lnTo>
                    <a:pt x="80" y="6"/>
                  </a:lnTo>
                  <a:lnTo>
                    <a:pt x="80" y="0"/>
                  </a:lnTo>
                  <a:lnTo>
                    <a:pt x="76" y="6"/>
                  </a:lnTo>
                  <a:lnTo>
                    <a:pt x="76" y="11"/>
                  </a:lnTo>
                  <a:lnTo>
                    <a:pt x="76" y="17"/>
                  </a:lnTo>
                  <a:lnTo>
                    <a:pt x="76" y="22"/>
                  </a:lnTo>
                  <a:lnTo>
                    <a:pt x="76" y="28"/>
                  </a:lnTo>
                  <a:lnTo>
                    <a:pt x="76" y="34"/>
                  </a:lnTo>
                  <a:lnTo>
                    <a:pt x="76" y="39"/>
                  </a:lnTo>
                  <a:lnTo>
                    <a:pt x="72" y="45"/>
                  </a:lnTo>
                  <a:lnTo>
                    <a:pt x="68" y="50"/>
                  </a:lnTo>
                  <a:lnTo>
                    <a:pt x="64" y="56"/>
                  </a:lnTo>
                  <a:lnTo>
                    <a:pt x="60" y="62"/>
                  </a:lnTo>
                  <a:lnTo>
                    <a:pt x="56" y="67"/>
                  </a:lnTo>
                  <a:lnTo>
                    <a:pt x="52" y="73"/>
                  </a:lnTo>
                  <a:lnTo>
                    <a:pt x="44" y="78"/>
                  </a:lnTo>
                  <a:lnTo>
                    <a:pt x="40" y="84"/>
                  </a:lnTo>
                  <a:lnTo>
                    <a:pt x="32" y="90"/>
                  </a:lnTo>
                  <a:lnTo>
                    <a:pt x="28" y="95"/>
                  </a:lnTo>
                  <a:lnTo>
                    <a:pt x="24" y="101"/>
                  </a:lnTo>
                  <a:lnTo>
                    <a:pt x="20" y="106"/>
                  </a:lnTo>
                  <a:lnTo>
                    <a:pt x="16" y="112"/>
                  </a:lnTo>
                  <a:lnTo>
                    <a:pt x="12" y="118"/>
                  </a:lnTo>
                  <a:lnTo>
                    <a:pt x="8" y="123"/>
                  </a:lnTo>
                  <a:lnTo>
                    <a:pt x="4" y="129"/>
                  </a:lnTo>
                  <a:lnTo>
                    <a:pt x="4" y="134"/>
                  </a:lnTo>
                  <a:lnTo>
                    <a:pt x="0" y="140"/>
                  </a:lnTo>
                  <a:lnTo>
                    <a:pt x="0" y="146"/>
                  </a:lnTo>
                  <a:lnTo>
                    <a:pt x="0" y="151"/>
                  </a:lnTo>
                  <a:lnTo>
                    <a:pt x="0" y="157"/>
                  </a:lnTo>
                  <a:lnTo>
                    <a:pt x="0" y="162"/>
                  </a:lnTo>
                  <a:lnTo>
                    <a:pt x="0" y="168"/>
                  </a:lnTo>
                  <a:lnTo>
                    <a:pt x="0" y="173"/>
                  </a:lnTo>
                  <a:lnTo>
                    <a:pt x="0" y="179"/>
                  </a:lnTo>
                  <a:lnTo>
                    <a:pt x="0" y="185"/>
                  </a:lnTo>
                  <a:lnTo>
                    <a:pt x="0" y="190"/>
                  </a:lnTo>
                  <a:lnTo>
                    <a:pt x="0" y="196"/>
                  </a:lnTo>
                  <a:lnTo>
                    <a:pt x="4" y="201"/>
                  </a:lnTo>
                  <a:lnTo>
                    <a:pt x="4" y="207"/>
                  </a:lnTo>
                  <a:lnTo>
                    <a:pt x="4" y="213"/>
                  </a:lnTo>
                  <a:lnTo>
                    <a:pt x="4" y="218"/>
                  </a:lnTo>
                  <a:lnTo>
                    <a:pt x="4" y="224"/>
                  </a:lnTo>
                  <a:lnTo>
                    <a:pt x="4" y="229"/>
                  </a:lnTo>
                  <a:lnTo>
                    <a:pt x="8" y="235"/>
                  </a:lnTo>
                  <a:lnTo>
                    <a:pt x="8" y="241"/>
                  </a:lnTo>
                  <a:lnTo>
                    <a:pt x="12" y="246"/>
                  </a:lnTo>
                  <a:lnTo>
                    <a:pt x="12" y="252"/>
                  </a:lnTo>
                  <a:lnTo>
                    <a:pt x="12" y="257"/>
                  </a:lnTo>
                  <a:lnTo>
                    <a:pt x="12" y="263"/>
                  </a:lnTo>
                  <a:lnTo>
                    <a:pt x="16" y="269"/>
                  </a:lnTo>
                  <a:lnTo>
                    <a:pt x="20" y="274"/>
                  </a:lnTo>
                  <a:lnTo>
                    <a:pt x="24" y="280"/>
                  </a:lnTo>
                  <a:lnTo>
                    <a:pt x="24" y="285"/>
                  </a:lnTo>
                </a:path>
              </a:pathLst>
            </a:custGeom>
            <a:solidFill>
              <a:srgbClr val="FF5008"/>
            </a:solidFill>
            <a:ln w="25400" cap="rnd">
              <a:solidFill>
                <a:srgbClr val="FE9B03"/>
              </a:solidFill>
              <a:round/>
              <a:headEnd/>
              <a:tailEnd/>
            </a:ln>
          </p:spPr>
          <p:txBody>
            <a:bodyPr/>
            <a:lstStyle/>
            <a:p>
              <a:pPr algn="r" eaLnBrk="0" hangingPunct="0"/>
              <a:endParaRPr lang="en-US" sz="4400" b="1" dirty="0">
                <a:solidFill>
                  <a:srgbClr val="0000FF"/>
                </a:solidFill>
                <a:latin typeface="Arial" panose="020B0604020202020204" pitchFamily="34" charset="0"/>
              </a:endParaRPr>
            </a:p>
          </p:txBody>
        </p:sp>
        <p:sp>
          <p:nvSpPr>
            <p:cNvPr id="25734" name="Freeform 165"/>
            <p:cNvSpPr>
              <a:spLocks/>
            </p:cNvSpPr>
            <p:nvPr/>
          </p:nvSpPr>
          <p:spPr bwMode="auto">
            <a:xfrm>
              <a:off x="2201" y="1586"/>
              <a:ext cx="232" cy="313"/>
            </a:xfrm>
            <a:custGeom>
              <a:avLst/>
              <a:gdLst>
                <a:gd name="T0" fmla="*/ 94 w 232"/>
                <a:gd name="T1" fmla="*/ 306 h 313"/>
                <a:gd name="T2" fmla="*/ 98 w 232"/>
                <a:gd name="T3" fmla="*/ 294 h 313"/>
                <a:gd name="T4" fmla="*/ 117 w 232"/>
                <a:gd name="T5" fmla="*/ 282 h 313"/>
                <a:gd name="T6" fmla="*/ 135 w 232"/>
                <a:gd name="T7" fmla="*/ 267 h 313"/>
                <a:gd name="T8" fmla="*/ 149 w 232"/>
                <a:gd name="T9" fmla="*/ 255 h 313"/>
                <a:gd name="T10" fmla="*/ 162 w 232"/>
                <a:gd name="T11" fmla="*/ 246 h 313"/>
                <a:gd name="T12" fmla="*/ 177 w 232"/>
                <a:gd name="T13" fmla="*/ 237 h 313"/>
                <a:gd name="T14" fmla="*/ 190 w 232"/>
                <a:gd name="T15" fmla="*/ 225 h 313"/>
                <a:gd name="T16" fmla="*/ 203 w 232"/>
                <a:gd name="T17" fmla="*/ 216 h 313"/>
                <a:gd name="T18" fmla="*/ 213 w 232"/>
                <a:gd name="T19" fmla="*/ 204 h 313"/>
                <a:gd name="T20" fmla="*/ 218 w 232"/>
                <a:gd name="T21" fmla="*/ 192 h 313"/>
                <a:gd name="T22" fmla="*/ 226 w 232"/>
                <a:gd name="T23" fmla="*/ 180 h 313"/>
                <a:gd name="T24" fmla="*/ 231 w 232"/>
                <a:gd name="T25" fmla="*/ 168 h 313"/>
                <a:gd name="T26" fmla="*/ 226 w 232"/>
                <a:gd name="T27" fmla="*/ 156 h 313"/>
                <a:gd name="T28" fmla="*/ 221 w 232"/>
                <a:gd name="T29" fmla="*/ 144 h 313"/>
                <a:gd name="T30" fmla="*/ 213 w 232"/>
                <a:gd name="T31" fmla="*/ 129 h 313"/>
                <a:gd name="T32" fmla="*/ 208 w 232"/>
                <a:gd name="T33" fmla="*/ 118 h 313"/>
                <a:gd name="T34" fmla="*/ 203 w 232"/>
                <a:gd name="T35" fmla="*/ 99 h 313"/>
                <a:gd name="T36" fmla="*/ 200 w 232"/>
                <a:gd name="T37" fmla="*/ 84 h 313"/>
                <a:gd name="T38" fmla="*/ 190 w 232"/>
                <a:gd name="T39" fmla="*/ 72 h 313"/>
                <a:gd name="T40" fmla="*/ 185 w 232"/>
                <a:gd name="T41" fmla="*/ 60 h 313"/>
                <a:gd name="T42" fmla="*/ 180 w 232"/>
                <a:gd name="T43" fmla="*/ 48 h 313"/>
                <a:gd name="T44" fmla="*/ 181 w 232"/>
                <a:gd name="T45" fmla="*/ 100 h 313"/>
                <a:gd name="T46" fmla="*/ 172 w 232"/>
                <a:gd name="T47" fmla="*/ 24 h 313"/>
                <a:gd name="T48" fmla="*/ 162 w 232"/>
                <a:gd name="T49" fmla="*/ 12 h 313"/>
                <a:gd name="T50" fmla="*/ 158 w 232"/>
                <a:gd name="T51" fmla="*/ 0 h 313"/>
                <a:gd name="T52" fmla="*/ 154 w 232"/>
                <a:gd name="T53" fmla="*/ 12 h 313"/>
                <a:gd name="T54" fmla="*/ 154 w 232"/>
                <a:gd name="T55" fmla="*/ 24 h 313"/>
                <a:gd name="T56" fmla="*/ 154 w 232"/>
                <a:gd name="T57" fmla="*/ 36 h 313"/>
                <a:gd name="T58" fmla="*/ 149 w 232"/>
                <a:gd name="T59" fmla="*/ 48 h 313"/>
                <a:gd name="T60" fmla="*/ 139 w 232"/>
                <a:gd name="T61" fmla="*/ 60 h 313"/>
                <a:gd name="T62" fmla="*/ 131 w 232"/>
                <a:gd name="T63" fmla="*/ 72 h 313"/>
                <a:gd name="T64" fmla="*/ 117 w 232"/>
                <a:gd name="T65" fmla="*/ 84 h 313"/>
                <a:gd name="T66" fmla="*/ 103 w 232"/>
                <a:gd name="T67" fmla="*/ 96 h 313"/>
                <a:gd name="T68" fmla="*/ 94 w 232"/>
                <a:gd name="T69" fmla="*/ 108 h 313"/>
                <a:gd name="T70" fmla="*/ 85 w 232"/>
                <a:gd name="T71" fmla="*/ 120 h 313"/>
                <a:gd name="T72" fmla="*/ 76 w 232"/>
                <a:gd name="T73" fmla="*/ 132 h 313"/>
                <a:gd name="T74" fmla="*/ 71 w 232"/>
                <a:gd name="T75" fmla="*/ 144 h 313"/>
                <a:gd name="T76" fmla="*/ 67 w 232"/>
                <a:gd name="T77" fmla="*/ 156 h 313"/>
                <a:gd name="T78" fmla="*/ 67 w 232"/>
                <a:gd name="T79" fmla="*/ 168 h 313"/>
                <a:gd name="T80" fmla="*/ 67 w 232"/>
                <a:gd name="T81" fmla="*/ 180 h 313"/>
                <a:gd name="T82" fmla="*/ 67 w 232"/>
                <a:gd name="T83" fmla="*/ 192 h 313"/>
                <a:gd name="T84" fmla="*/ 67 w 232"/>
                <a:gd name="T85" fmla="*/ 204 h 313"/>
                <a:gd name="T86" fmla="*/ 71 w 232"/>
                <a:gd name="T87" fmla="*/ 216 h 313"/>
                <a:gd name="T88" fmla="*/ 71 w 232"/>
                <a:gd name="T89" fmla="*/ 228 h 313"/>
                <a:gd name="T90" fmla="*/ 71 w 232"/>
                <a:gd name="T91" fmla="*/ 240 h 313"/>
                <a:gd name="T92" fmla="*/ 76 w 232"/>
                <a:gd name="T93" fmla="*/ 252 h 313"/>
                <a:gd name="T94" fmla="*/ 80 w 232"/>
                <a:gd name="T95" fmla="*/ 264 h 313"/>
                <a:gd name="T96" fmla="*/ 80 w 232"/>
                <a:gd name="T97" fmla="*/ 276 h 313"/>
                <a:gd name="T98" fmla="*/ 85 w 232"/>
                <a:gd name="T99" fmla="*/ 288 h 313"/>
                <a:gd name="T100" fmla="*/ 94 w 232"/>
                <a:gd name="T101" fmla="*/ 300 h 313"/>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232"/>
                <a:gd name="T154" fmla="*/ 0 h 313"/>
                <a:gd name="T155" fmla="*/ 232 w 232"/>
                <a:gd name="T156" fmla="*/ 313 h 313"/>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232" h="313">
                  <a:moveTo>
                    <a:pt x="94" y="312"/>
                  </a:moveTo>
                  <a:lnTo>
                    <a:pt x="94" y="306"/>
                  </a:lnTo>
                  <a:lnTo>
                    <a:pt x="94" y="300"/>
                  </a:lnTo>
                  <a:lnTo>
                    <a:pt x="98" y="294"/>
                  </a:lnTo>
                  <a:lnTo>
                    <a:pt x="108" y="285"/>
                  </a:lnTo>
                  <a:lnTo>
                    <a:pt x="117" y="282"/>
                  </a:lnTo>
                  <a:lnTo>
                    <a:pt x="0" y="276"/>
                  </a:lnTo>
                  <a:lnTo>
                    <a:pt x="135" y="267"/>
                  </a:lnTo>
                  <a:lnTo>
                    <a:pt x="144" y="261"/>
                  </a:lnTo>
                  <a:lnTo>
                    <a:pt x="149" y="255"/>
                  </a:lnTo>
                  <a:lnTo>
                    <a:pt x="158" y="252"/>
                  </a:lnTo>
                  <a:lnTo>
                    <a:pt x="162" y="246"/>
                  </a:lnTo>
                  <a:lnTo>
                    <a:pt x="167" y="240"/>
                  </a:lnTo>
                  <a:lnTo>
                    <a:pt x="177" y="237"/>
                  </a:lnTo>
                  <a:lnTo>
                    <a:pt x="185" y="231"/>
                  </a:lnTo>
                  <a:lnTo>
                    <a:pt x="190" y="225"/>
                  </a:lnTo>
                  <a:lnTo>
                    <a:pt x="200" y="222"/>
                  </a:lnTo>
                  <a:lnTo>
                    <a:pt x="203" y="216"/>
                  </a:lnTo>
                  <a:lnTo>
                    <a:pt x="208" y="210"/>
                  </a:lnTo>
                  <a:lnTo>
                    <a:pt x="213" y="204"/>
                  </a:lnTo>
                  <a:lnTo>
                    <a:pt x="218" y="198"/>
                  </a:lnTo>
                  <a:lnTo>
                    <a:pt x="218" y="192"/>
                  </a:lnTo>
                  <a:lnTo>
                    <a:pt x="221" y="186"/>
                  </a:lnTo>
                  <a:lnTo>
                    <a:pt x="226" y="180"/>
                  </a:lnTo>
                  <a:lnTo>
                    <a:pt x="226" y="174"/>
                  </a:lnTo>
                  <a:lnTo>
                    <a:pt x="231" y="168"/>
                  </a:lnTo>
                  <a:lnTo>
                    <a:pt x="231" y="162"/>
                  </a:lnTo>
                  <a:lnTo>
                    <a:pt x="226" y="156"/>
                  </a:lnTo>
                  <a:lnTo>
                    <a:pt x="221" y="150"/>
                  </a:lnTo>
                  <a:lnTo>
                    <a:pt x="221" y="144"/>
                  </a:lnTo>
                  <a:lnTo>
                    <a:pt x="218" y="135"/>
                  </a:lnTo>
                  <a:lnTo>
                    <a:pt x="213" y="129"/>
                  </a:lnTo>
                  <a:lnTo>
                    <a:pt x="213" y="123"/>
                  </a:lnTo>
                  <a:lnTo>
                    <a:pt x="208" y="118"/>
                  </a:lnTo>
                  <a:lnTo>
                    <a:pt x="208" y="108"/>
                  </a:lnTo>
                  <a:lnTo>
                    <a:pt x="203" y="99"/>
                  </a:lnTo>
                  <a:lnTo>
                    <a:pt x="200" y="93"/>
                  </a:lnTo>
                  <a:lnTo>
                    <a:pt x="200" y="84"/>
                  </a:lnTo>
                  <a:lnTo>
                    <a:pt x="195" y="78"/>
                  </a:lnTo>
                  <a:lnTo>
                    <a:pt x="190" y="72"/>
                  </a:lnTo>
                  <a:lnTo>
                    <a:pt x="185" y="66"/>
                  </a:lnTo>
                  <a:lnTo>
                    <a:pt x="185" y="60"/>
                  </a:lnTo>
                  <a:lnTo>
                    <a:pt x="180" y="54"/>
                  </a:lnTo>
                  <a:lnTo>
                    <a:pt x="180" y="48"/>
                  </a:lnTo>
                  <a:lnTo>
                    <a:pt x="177" y="42"/>
                  </a:lnTo>
                  <a:lnTo>
                    <a:pt x="181" y="100"/>
                  </a:lnTo>
                  <a:lnTo>
                    <a:pt x="172" y="30"/>
                  </a:lnTo>
                  <a:lnTo>
                    <a:pt x="172" y="24"/>
                  </a:lnTo>
                  <a:lnTo>
                    <a:pt x="167" y="18"/>
                  </a:lnTo>
                  <a:lnTo>
                    <a:pt x="162" y="12"/>
                  </a:lnTo>
                  <a:lnTo>
                    <a:pt x="158" y="6"/>
                  </a:lnTo>
                  <a:lnTo>
                    <a:pt x="158" y="0"/>
                  </a:lnTo>
                  <a:lnTo>
                    <a:pt x="100" y="122"/>
                  </a:lnTo>
                  <a:lnTo>
                    <a:pt x="154" y="12"/>
                  </a:lnTo>
                  <a:lnTo>
                    <a:pt x="154" y="18"/>
                  </a:lnTo>
                  <a:lnTo>
                    <a:pt x="154" y="24"/>
                  </a:lnTo>
                  <a:lnTo>
                    <a:pt x="154" y="30"/>
                  </a:lnTo>
                  <a:lnTo>
                    <a:pt x="154" y="36"/>
                  </a:lnTo>
                  <a:lnTo>
                    <a:pt x="154" y="42"/>
                  </a:lnTo>
                  <a:lnTo>
                    <a:pt x="149" y="48"/>
                  </a:lnTo>
                  <a:lnTo>
                    <a:pt x="144" y="54"/>
                  </a:lnTo>
                  <a:lnTo>
                    <a:pt x="139" y="60"/>
                  </a:lnTo>
                  <a:lnTo>
                    <a:pt x="135" y="66"/>
                  </a:lnTo>
                  <a:lnTo>
                    <a:pt x="131" y="72"/>
                  </a:lnTo>
                  <a:lnTo>
                    <a:pt x="126" y="78"/>
                  </a:lnTo>
                  <a:lnTo>
                    <a:pt x="117" y="84"/>
                  </a:lnTo>
                  <a:lnTo>
                    <a:pt x="112" y="90"/>
                  </a:lnTo>
                  <a:lnTo>
                    <a:pt x="103" y="96"/>
                  </a:lnTo>
                  <a:lnTo>
                    <a:pt x="98" y="102"/>
                  </a:lnTo>
                  <a:lnTo>
                    <a:pt x="94" y="108"/>
                  </a:lnTo>
                  <a:lnTo>
                    <a:pt x="89" y="114"/>
                  </a:lnTo>
                  <a:lnTo>
                    <a:pt x="85" y="120"/>
                  </a:lnTo>
                  <a:lnTo>
                    <a:pt x="80" y="126"/>
                  </a:lnTo>
                  <a:lnTo>
                    <a:pt x="76" y="132"/>
                  </a:lnTo>
                  <a:lnTo>
                    <a:pt x="71" y="138"/>
                  </a:lnTo>
                  <a:lnTo>
                    <a:pt x="71" y="144"/>
                  </a:lnTo>
                  <a:lnTo>
                    <a:pt x="67" y="150"/>
                  </a:lnTo>
                  <a:lnTo>
                    <a:pt x="67" y="156"/>
                  </a:lnTo>
                  <a:lnTo>
                    <a:pt x="67" y="162"/>
                  </a:lnTo>
                  <a:lnTo>
                    <a:pt x="67" y="168"/>
                  </a:lnTo>
                  <a:lnTo>
                    <a:pt x="67" y="174"/>
                  </a:lnTo>
                  <a:lnTo>
                    <a:pt x="67" y="180"/>
                  </a:lnTo>
                  <a:lnTo>
                    <a:pt x="67" y="186"/>
                  </a:lnTo>
                  <a:lnTo>
                    <a:pt x="67" y="192"/>
                  </a:lnTo>
                  <a:lnTo>
                    <a:pt x="67" y="198"/>
                  </a:lnTo>
                  <a:lnTo>
                    <a:pt x="67" y="204"/>
                  </a:lnTo>
                  <a:lnTo>
                    <a:pt x="67" y="210"/>
                  </a:lnTo>
                  <a:lnTo>
                    <a:pt x="71" y="216"/>
                  </a:lnTo>
                  <a:lnTo>
                    <a:pt x="71" y="222"/>
                  </a:lnTo>
                  <a:lnTo>
                    <a:pt x="71" y="228"/>
                  </a:lnTo>
                  <a:lnTo>
                    <a:pt x="71" y="234"/>
                  </a:lnTo>
                  <a:lnTo>
                    <a:pt x="71" y="240"/>
                  </a:lnTo>
                  <a:lnTo>
                    <a:pt x="71" y="246"/>
                  </a:lnTo>
                  <a:lnTo>
                    <a:pt x="76" y="252"/>
                  </a:lnTo>
                  <a:lnTo>
                    <a:pt x="76" y="258"/>
                  </a:lnTo>
                  <a:lnTo>
                    <a:pt x="80" y="264"/>
                  </a:lnTo>
                  <a:lnTo>
                    <a:pt x="80" y="270"/>
                  </a:lnTo>
                  <a:lnTo>
                    <a:pt x="80" y="276"/>
                  </a:lnTo>
                  <a:lnTo>
                    <a:pt x="80" y="282"/>
                  </a:lnTo>
                  <a:lnTo>
                    <a:pt x="85" y="288"/>
                  </a:lnTo>
                  <a:lnTo>
                    <a:pt x="89" y="294"/>
                  </a:lnTo>
                  <a:lnTo>
                    <a:pt x="94" y="300"/>
                  </a:lnTo>
                  <a:lnTo>
                    <a:pt x="94" y="306"/>
                  </a:lnTo>
                </a:path>
              </a:pathLst>
            </a:custGeom>
            <a:solidFill>
              <a:srgbClr val="FF6600"/>
            </a:solidFill>
            <a:ln w="25400" cap="rnd">
              <a:solidFill>
                <a:srgbClr val="FAFD00"/>
              </a:solidFill>
              <a:round/>
              <a:headEnd/>
              <a:tailEnd/>
            </a:ln>
          </p:spPr>
          <p:txBody>
            <a:bodyPr/>
            <a:lstStyle/>
            <a:p>
              <a:pPr algn="r" eaLnBrk="0" hangingPunct="0"/>
              <a:endParaRPr lang="en-US" sz="4400" b="1" dirty="0">
                <a:solidFill>
                  <a:srgbClr val="0000FF"/>
                </a:solidFill>
                <a:latin typeface="Arial" panose="020B0604020202020204" pitchFamily="34" charset="0"/>
              </a:endParaRPr>
            </a:p>
          </p:txBody>
        </p:sp>
        <p:sp>
          <p:nvSpPr>
            <p:cNvPr id="25735" name="Freeform 166"/>
            <p:cNvSpPr>
              <a:spLocks/>
            </p:cNvSpPr>
            <p:nvPr/>
          </p:nvSpPr>
          <p:spPr bwMode="auto">
            <a:xfrm>
              <a:off x="2280" y="1681"/>
              <a:ext cx="189" cy="291"/>
            </a:xfrm>
            <a:custGeom>
              <a:avLst/>
              <a:gdLst>
                <a:gd name="T0" fmla="*/ 31 w 189"/>
                <a:gd name="T1" fmla="*/ 284 h 291"/>
                <a:gd name="T2" fmla="*/ 37 w 189"/>
                <a:gd name="T3" fmla="*/ 273 h 291"/>
                <a:gd name="T4" fmla="*/ 57 w 189"/>
                <a:gd name="T5" fmla="*/ 262 h 291"/>
                <a:gd name="T6" fmla="*/ 78 w 189"/>
                <a:gd name="T7" fmla="*/ 248 h 291"/>
                <a:gd name="T8" fmla="*/ 94 w 189"/>
                <a:gd name="T9" fmla="*/ 237 h 291"/>
                <a:gd name="T10" fmla="*/ 110 w 189"/>
                <a:gd name="T11" fmla="*/ 229 h 291"/>
                <a:gd name="T12" fmla="*/ 125 w 189"/>
                <a:gd name="T13" fmla="*/ 220 h 291"/>
                <a:gd name="T14" fmla="*/ 141 w 189"/>
                <a:gd name="T15" fmla="*/ 209 h 291"/>
                <a:gd name="T16" fmla="*/ 157 w 189"/>
                <a:gd name="T17" fmla="*/ 201 h 291"/>
                <a:gd name="T18" fmla="*/ 167 w 189"/>
                <a:gd name="T19" fmla="*/ 190 h 291"/>
                <a:gd name="T20" fmla="*/ 172 w 189"/>
                <a:gd name="T21" fmla="*/ 178 h 291"/>
                <a:gd name="T22" fmla="*/ 183 w 189"/>
                <a:gd name="T23" fmla="*/ 167 h 291"/>
                <a:gd name="T24" fmla="*/ 188 w 189"/>
                <a:gd name="T25" fmla="*/ 156 h 291"/>
                <a:gd name="T26" fmla="*/ 183 w 189"/>
                <a:gd name="T27" fmla="*/ 145 h 291"/>
                <a:gd name="T28" fmla="*/ 178 w 189"/>
                <a:gd name="T29" fmla="*/ 134 h 291"/>
                <a:gd name="T30" fmla="*/ 167 w 189"/>
                <a:gd name="T31" fmla="*/ 120 h 291"/>
                <a:gd name="T32" fmla="*/ 162 w 189"/>
                <a:gd name="T33" fmla="*/ 109 h 291"/>
                <a:gd name="T34" fmla="*/ 157 w 189"/>
                <a:gd name="T35" fmla="*/ 92 h 291"/>
                <a:gd name="T36" fmla="*/ 151 w 189"/>
                <a:gd name="T37" fmla="*/ 78 h 291"/>
                <a:gd name="T38" fmla="*/ 141 w 189"/>
                <a:gd name="T39" fmla="*/ 67 h 291"/>
                <a:gd name="T40" fmla="*/ 136 w 189"/>
                <a:gd name="T41" fmla="*/ 56 h 291"/>
                <a:gd name="T42" fmla="*/ 131 w 189"/>
                <a:gd name="T43" fmla="*/ 45 h 291"/>
                <a:gd name="T44" fmla="*/ 125 w 189"/>
                <a:gd name="T45" fmla="*/ 33 h 291"/>
                <a:gd name="T46" fmla="*/ 120 w 189"/>
                <a:gd name="T47" fmla="*/ 22 h 291"/>
                <a:gd name="T48" fmla="*/ 110 w 189"/>
                <a:gd name="T49" fmla="*/ 11 h 291"/>
                <a:gd name="T50" fmla="*/ 104 w 189"/>
                <a:gd name="T51" fmla="*/ 0 h 291"/>
                <a:gd name="T52" fmla="*/ 99 w 189"/>
                <a:gd name="T53" fmla="*/ 11 h 291"/>
                <a:gd name="T54" fmla="*/ 99 w 189"/>
                <a:gd name="T55" fmla="*/ 22 h 291"/>
                <a:gd name="T56" fmla="*/ 99 w 189"/>
                <a:gd name="T57" fmla="*/ 33 h 291"/>
                <a:gd name="T58" fmla="*/ 94 w 189"/>
                <a:gd name="T59" fmla="*/ 45 h 291"/>
                <a:gd name="T60" fmla="*/ 84 w 189"/>
                <a:gd name="T61" fmla="*/ 56 h 291"/>
                <a:gd name="T62" fmla="*/ 73 w 189"/>
                <a:gd name="T63" fmla="*/ 67 h 291"/>
                <a:gd name="T64" fmla="*/ 57 w 189"/>
                <a:gd name="T65" fmla="*/ 78 h 291"/>
                <a:gd name="T66" fmla="*/ 42 w 189"/>
                <a:gd name="T67" fmla="*/ 89 h 291"/>
                <a:gd name="T68" fmla="*/ 31 w 189"/>
                <a:gd name="T69" fmla="*/ 100 h 291"/>
                <a:gd name="T70" fmla="*/ 21 w 189"/>
                <a:gd name="T71" fmla="*/ 112 h 291"/>
                <a:gd name="T72" fmla="*/ 10 w 189"/>
                <a:gd name="T73" fmla="*/ 123 h 291"/>
                <a:gd name="T74" fmla="*/ 5 w 189"/>
                <a:gd name="T75" fmla="*/ 134 h 291"/>
                <a:gd name="T76" fmla="*/ 0 w 189"/>
                <a:gd name="T77" fmla="*/ 145 h 291"/>
                <a:gd name="T78" fmla="*/ 0 w 189"/>
                <a:gd name="T79" fmla="*/ 156 h 291"/>
                <a:gd name="T80" fmla="*/ 0 w 189"/>
                <a:gd name="T81" fmla="*/ 167 h 291"/>
                <a:gd name="T82" fmla="*/ 0 w 189"/>
                <a:gd name="T83" fmla="*/ 178 h 291"/>
                <a:gd name="T84" fmla="*/ 0 w 189"/>
                <a:gd name="T85" fmla="*/ 190 h 291"/>
                <a:gd name="T86" fmla="*/ 5 w 189"/>
                <a:gd name="T87" fmla="*/ 201 h 291"/>
                <a:gd name="T88" fmla="*/ 5 w 189"/>
                <a:gd name="T89" fmla="*/ 212 h 291"/>
                <a:gd name="T90" fmla="*/ 5 w 189"/>
                <a:gd name="T91" fmla="*/ 223 h 291"/>
                <a:gd name="T92" fmla="*/ 10 w 189"/>
                <a:gd name="T93" fmla="*/ 234 h 291"/>
                <a:gd name="T94" fmla="*/ 16 w 189"/>
                <a:gd name="T95" fmla="*/ 245 h 291"/>
                <a:gd name="T96" fmla="*/ 16 w 189"/>
                <a:gd name="T97" fmla="*/ 257 h 291"/>
                <a:gd name="T98" fmla="*/ 21 w 189"/>
                <a:gd name="T99" fmla="*/ 268 h 291"/>
                <a:gd name="T100" fmla="*/ 31 w 189"/>
                <a:gd name="T101" fmla="*/ 279 h 291"/>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189"/>
                <a:gd name="T154" fmla="*/ 0 h 291"/>
                <a:gd name="T155" fmla="*/ 189 w 189"/>
                <a:gd name="T156" fmla="*/ 291 h 291"/>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189" h="291">
                  <a:moveTo>
                    <a:pt x="31" y="290"/>
                  </a:moveTo>
                  <a:lnTo>
                    <a:pt x="31" y="284"/>
                  </a:lnTo>
                  <a:lnTo>
                    <a:pt x="31" y="279"/>
                  </a:lnTo>
                  <a:lnTo>
                    <a:pt x="37" y="273"/>
                  </a:lnTo>
                  <a:lnTo>
                    <a:pt x="47" y="265"/>
                  </a:lnTo>
                  <a:lnTo>
                    <a:pt x="57" y="262"/>
                  </a:lnTo>
                  <a:lnTo>
                    <a:pt x="68" y="257"/>
                  </a:lnTo>
                  <a:lnTo>
                    <a:pt x="78" y="248"/>
                  </a:lnTo>
                  <a:lnTo>
                    <a:pt x="89" y="243"/>
                  </a:lnTo>
                  <a:lnTo>
                    <a:pt x="94" y="237"/>
                  </a:lnTo>
                  <a:lnTo>
                    <a:pt x="104" y="234"/>
                  </a:lnTo>
                  <a:lnTo>
                    <a:pt x="110" y="229"/>
                  </a:lnTo>
                  <a:lnTo>
                    <a:pt x="115" y="223"/>
                  </a:lnTo>
                  <a:lnTo>
                    <a:pt x="125" y="220"/>
                  </a:lnTo>
                  <a:lnTo>
                    <a:pt x="136" y="215"/>
                  </a:lnTo>
                  <a:lnTo>
                    <a:pt x="141" y="209"/>
                  </a:lnTo>
                  <a:lnTo>
                    <a:pt x="151" y="206"/>
                  </a:lnTo>
                  <a:lnTo>
                    <a:pt x="157" y="201"/>
                  </a:lnTo>
                  <a:lnTo>
                    <a:pt x="162" y="195"/>
                  </a:lnTo>
                  <a:lnTo>
                    <a:pt x="167" y="190"/>
                  </a:lnTo>
                  <a:lnTo>
                    <a:pt x="172" y="184"/>
                  </a:lnTo>
                  <a:lnTo>
                    <a:pt x="172" y="178"/>
                  </a:lnTo>
                  <a:lnTo>
                    <a:pt x="178" y="173"/>
                  </a:lnTo>
                  <a:lnTo>
                    <a:pt x="183" y="167"/>
                  </a:lnTo>
                  <a:lnTo>
                    <a:pt x="183" y="162"/>
                  </a:lnTo>
                  <a:lnTo>
                    <a:pt x="188" y="156"/>
                  </a:lnTo>
                  <a:lnTo>
                    <a:pt x="188" y="151"/>
                  </a:lnTo>
                  <a:lnTo>
                    <a:pt x="183" y="145"/>
                  </a:lnTo>
                  <a:lnTo>
                    <a:pt x="178" y="139"/>
                  </a:lnTo>
                  <a:lnTo>
                    <a:pt x="178" y="134"/>
                  </a:lnTo>
                  <a:lnTo>
                    <a:pt x="172" y="125"/>
                  </a:lnTo>
                  <a:lnTo>
                    <a:pt x="167" y="120"/>
                  </a:lnTo>
                  <a:lnTo>
                    <a:pt x="167" y="114"/>
                  </a:lnTo>
                  <a:lnTo>
                    <a:pt x="162" y="109"/>
                  </a:lnTo>
                  <a:lnTo>
                    <a:pt x="162" y="100"/>
                  </a:lnTo>
                  <a:lnTo>
                    <a:pt x="157" y="92"/>
                  </a:lnTo>
                  <a:lnTo>
                    <a:pt x="151" y="86"/>
                  </a:lnTo>
                  <a:lnTo>
                    <a:pt x="151" y="78"/>
                  </a:lnTo>
                  <a:lnTo>
                    <a:pt x="146" y="73"/>
                  </a:lnTo>
                  <a:lnTo>
                    <a:pt x="141" y="67"/>
                  </a:lnTo>
                  <a:lnTo>
                    <a:pt x="136" y="61"/>
                  </a:lnTo>
                  <a:lnTo>
                    <a:pt x="136" y="56"/>
                  </a:lnTo>
                  <a:lnTo>
                    <a:pt x="131" y="50"/>
                  </a:lnTo>
                  <a:lnTo>
                    <a:pt x="131" y="45"/>
                  </a:lnTo>
                  <a:lnTo>
                    <a:pt x="125" y="39"/>
                  </a:lnTo>
                  <a:lnTo>
                    <a:pt x="125" y="33"/>
                  </a:lnTo>
                  <a:lnTo>
                    <a:pt x="120" y="28"/>
                  </a:lnTo>
                  <a:lnTo>
                    <a:pt x="120" y="22"/>
                  </a:lnTo>
                  <a:lnTo>
                    <a:pt x="115" y="17"/>
                  </a:lnTo>
                  <a:lnTo>
                    <a:pt x="110" y="11"/>
                  </a:lnTo>
                  <a:lnTo>
                    <a:pt x="104" y="6"/>
                  </a:lnTo>
                  <a:lnTo>
                    <a:pt x="104" y="0"/>
                  </a:lnTo>
                  <a:lnTo>
                    <a:pt x="99" y="6"/>
                  </a:lnTo>
                  <a:lnTo>
                    <a:pt x="99" y="11"/>
                  </a:lnTo>
                  <a:lnTo>
                    <a:pt x="99" y="17"/>
                  </a:lnTo>
                  <a:lnTo>
                    <a:pt x="99" y="22"/>
                  </a:lnTo>
                  <a:lnTo>
                    <a:pt x="99" y="28"/>
                  </a:lnTo>
                  <a:lnTo>
                    <a:pt x="99" y="33"/>
                  </a:lnTo>
                  <a:lnTo>
                    <a:pt x="99" y="39"/>
                  </a:lnTo>
                  <a:lnTo>
                    <a:pt x="94" y="45"/>
                  </a:lnTo>
                  <a:lnTo>
                    <a:pt x="89" y="50"/>
                  </a:lnTo>
                  <a:lnTo>
                    <a:pt x="84" y="56"/>
                  </a:lnTo>
                  <a:lnTo>
                    <a:pt x="78" y="61"/>
                  </a:lnTo>
                  <a:lnTo>
                    <a:pt x="73" y="67"/>
                  </a:lnTo>
                  <a:lnTo>
                    <a:pt x="68" y="73"/>
                  </a:lnTo>
                  <a:lnTo>
                    <a:pt x="57" y="78"/>
                  </a:lnTo>
                  <a:lnTo>
                    <a:pt x="52" y="84"/>
                  </a:lnTo>
                  <a:lnTo>
                    <a:pt x="42" y="89"/>
                  </a:lnTo>
                  <a:lnTo>
                    <a:pt x="37" y="95"/>
                  </a:lnTo>
                  <a:lnTo>
                    <a:pt x="31" y="100"/>
                  </a:lnTo>
                  <a:lnTo>
                    <a:pt x="26" y="106"/>
                  </a:lnTo>
                  <a:lnTo>
                    <a:pt x="21" y="112"/>
                  </a:lnTo>
                  <a:lnTo>
                    <a:pt x="16" y="117"/>
                  </a:lnTo>
                  <a:lnTo>
                    <a:pt x="10" y="123"/>
                  </a:lnTo>
                  <a:lnTo>
                    <a:pt x="5" y="128"/>
                  </a:lnTo>
                  <a:lnTo>
                    <a:pt x="5" y="134"/>
                  </a:lnTo>
                  <a:lnTo>
                    <a:pt x="0" y="139"/>
                  </a:lnTo>
                  <a:lnTo>
                    <a:pt x="0" y="145"/>
                  </a:lnTo>
                  <a:lnTo>
                    <a:pt x="0" y="151"/>
                  </a:lnTo>
                  <a:lnTo>
                    <a:pt x="0" y="156"/>
                  </a:lnTo>
                  <a:lnTo>
                    <a:pt x="0" y="162"/>
                  </a:lnTo>
                  <a:lnTo>
                    <a:pt x="0" y="167"/>
                  </a:lnTo>
                  <a:lnTo>
                    <a:pt x="0" y="173"/>
                  </a:lnTo>
                  <a:lnTo>
                    <a:pt x="0" y="178"/>
                  </a:lnTo>
                  <a:lnTo>
                    <a:pt x="0" y="184"/>
                  </a:lnTo>
                  <a:lnTo>
                    <a:pt x="0" y="190"/>
                  </a:lnTo>
                  <a:lnTo>
                    <a:pt x="0" y="195"/>
                  </a:lnTo>
                  <a:lnTo>
                    <a:pt x="5" y="201"/>
                  </a:lnTo>
                  <a:lnTo>
                    <a:pt x="5" y="206"/>
                  </a:lnTo>
                  <a:lnTo>
                    <a:pt x="5" y="212"/>
                  </a:lnTo>
                  <a:lnTo>
                    <a:pt x="5" y="218"/>
                  </a:lnTo>
                  <a:lnTo>
                    <a:pt x="5" y="223"/>
                  </a:lnTo>
                  <a:lnTo>
                    <a:pt x="5" y="229"/>
                  </a:lnTo>
                  <a:lnTo>
                    <a:pt x="10" y="234"/>
                  </a:lnTo>
                  <a:lnTo>
                    <a:pt x="10" y="240"/>
                  </a:lnTo>
                  <a:lnTo>
                    <a:pt x="16" y="245"/>
                  </a:lnTo>
                  <a:lnTo>
                    <a:pt x="16" y="251"/>
                  </a:lnTo>
                  <a:lnTo>
                    <a:pt x="16" y="257"/>
                  </a:lnTo>
                  <a:lnTo>
                    <a:pt x="16" y="262"/>
                  </a:lnTo>
                  <a:lnTo>
                    <a:pt x="21" y="268"/>
                  </a:lnTo>
                  <a:lnTo>
                    <a:pt x="26" y="273"/>
                  </a:lnTo>
                  <a:lnTo>
                    <a:pt x="31" y="279"/>
                  </a:lnTo>
                  <a:lnTo>
                    <a:pt x="31" y="284"/>
                  </a:lnTo>
                </a:path>
              </a:pathLst>
            </a:custGeom>
            <a:solidFill>
              <a:srgbClr val="FF5008"/>
            </a:solidFill>
            <a:ln w="25400" cap="rnd">
              <a:solidFill>
                <a:srgbClr val="FE9B03"/>
              </a:solidFill>
              <a:round/>
              <a:headEnd/>
              <a:tailEnd/>
            </a:ln>
          </p:spPr>
          <p:txBody>
            <a:bodyPr/>
            <a:lstStyle/>
            <a:p>
              <a:pPr algn="r" eaLnBrk="0" hangingPunct="0"/>
              <a:endParaRPr lang="en-US" sz="4400" b="1" dirty="0">
                <a:solidFill>
                  <a:srgbClr val="0000FF"/>
                </a:solidFill>
                <a:latin typeface="Arial" panose="020B0604020202020204" pitchFamily="34" charset="0"/>
              </a:endParaRPr>
            </a:p>
          </p:txBody>
        </p:sp>
        <p:sp>
          <p:nvSpPr>
            <p:cNvPr id="25736" name="Freeform 167"/>
            <p:cNvSpPr>
              <a:spLocks/>
            </p:cNvSpPr>
            <p:nvPr/>
          </p:nvSpPr>
          <p:spPr bwMode="auto">
            <a:xfrm>
              <a:off x="2174" y="1633"/>
              <a:ext cx="170" cy="356"/>
            </a:xfrm>
            <a:custGeom>
              <a:avLst/>
              <a:gdLst>
                <a:gd name="T0" fmla="*/ 141 w 170"/>
                <a:gd name="T1" fmla="*/ 348 h 356"/>
                <a:gd name="T2" fmla="*/ 136 w 170"/>
                <a:gd name="T3" fmla="*/ 335 h 356"/>
                <a:gd name="T4" fmla="*/ 117 w 170"/>
                <a:gd name="T5" fmla="*/ 321 h 356"/>
                <a:gd name="T6" fmla="*/ 99 w 170"/>
                <a:gd name="T7" fmla="*/ 304 h 356"/>
                <a:gd name="T8" fmla="*/ 85 w 170"/>
                <a:gd name="T9" fmla="*/ 290 h 356"/>
                <a:gd name="T10" fmla="*/ 70 w 170"/>
                <a:gd name="T11" fmla="*/ 280 h 356"/>
                <a:gd name="T12" fmla="*/ 56 w 170"/>
                <a:gd name="T13" fmla="*/ 270 h 356"/>
                <a:gd name="T14" fmla="*/ 42 w 170"/>
                <a:gd name="T15" fmla="*/ 256 h 356"/>
                <a:gd name="T16" fmla="*/ 28 w 170"/>
                <a:gd name="T17" fmla="*/ 246 h 356"/>
                <a:gd name="T18" fmla="*/ 19 w 170"/>
                <a:gd name="T19" fmla="*/ 232 h 356"/>
                <a:gd name="T20" fmla="*/ 14 w 170"/>
                <a:gd name="T21" fmla="*/ 218 h 356"/>
                <a:gd name="T22" fmla="*/ 5 w 170"/>
                <a:gd name="T23" fmla="*/ 205 h 356"/>
                <a:gd name="T24" fmla="*/ 0 w 170"/>
                <a:gd name="T25" fmla="*/ 191 h 356"/>
                <a:gd name="T26" fmla="*/ 5 w 170"/>
                <a:gd name="T27" fmla="*/ 178 h 356"/>
                <a:gd name="T28" fmla="*/ 9 w 170"/>
                <a:gd name="T29" fmla="*/ 164 h 356"/>
                <a:gd name="T30" fmla="*/ 19 w 170"/>
                <a:gd name="T31" fmla="*/ 147 h 356"/>
                <a:gd name="T32" fmla="*/ 23 w 170"/>
                <a:gd name="T33" fmla="*/ 133 h 356"/>
                <a:gd name="T34" fmla="*/ 28 w 170"/>
                <a:gd name="T35" fmla="*/ 113 h 356"/>
                <a:gd name="T36" fmla="*/ 33 w 170"/>
                <a:gd name="T37" fmla="*/ 96 h 356"/>
                <a:gd name="T38" fmla="*/ 42 w 170"/>
                <a:gd name="T39" fmla="*/ 82 h 356"/>
                <a:gd name="T40" fmla="*/ 47 w 170"/>
                <a:gd name="T41" fmla="*/ 68 h 356"/>
                <a:gd name="T42" fmla="*/ 52 w 170"/>
                <a:gd name="T43" fmla="*/ 55 h 356"/>
                <a:gd name="T44" fmla="*/ 56 w 170"/>
                <a:gd name="T45" fmla="*/ 41 h 356"/>
                <a:gd name="T46" fmla="*/ 61 w 170"/>
                <a:gd name="T47" fmla="*/ 27 h 356"/>
                <a:gd name="T48" fmla="*/ 70 w 170"/>
                <a:gd name="T49" fmla="*/ 14 h 356"/>
                <a:gd name="T50" fmla="*/ 75 w 170"/>
                <a:gd name="T51" fmla="*/ 0 h 356"/>
                <a:gd name="T52" fmla="*/ 80 w 170"/>
                <a:gd name="T53" fmla="*/ 14 h 356"/>
                <a:gd name="T54" fmla="*/ 80 w 170"/>
                <a:gd name="T55" fmla="*/ 27 h 356"/>
                <a:gd name="T56" fmla="*/ 80 w 170"/>
                <a:gd name="T57" fmla="*/ 41 h 356"/>
                <a:gd name="T58" fmla="*/ 85 w 170"/>
                <a:gd name="T59" fmla="*/ 55 h 356"/>
                <a:gd name="T60" fmla="*/ 94 w 170"/>
                <a:gd name="T61" fmla="*/ 68 h 356"/>
                <a:gd name="T62" fmla="*/ 103 w 170"/>
                <a:gd name="T63" fmla="*/ 82 h 356"/>
                <a:gd name="T64" fmla="*/ 117 w 170"/>
                <a:gd name="T65" fmla="*/ 96 h 356"/>
                <a:gd name="T66" fmla="*/ 131 w 170"/>
                <a:gd name="T67" fmla="*/ 109 h 356"/>
                <a:gd name="T68" fmla="*/ 141 w 170"/>
                <a:gd name="T69" fmla="*/ 123 h 356"/>
                <a:gd name="T70" fmla="*/ 150 w 170"/>
                <a:gd name="T71" fmla="*/ 137 h 356"/>
                <a:gd name="T72" fmla="*/ 160 w 170"/>
                <a:gd name="T73" fmla="*/ 150 h 356"/>
                <a:gd name="T74" fmla="*/ 164 w 170"/>
                <a:gd name="T75" fmla="*/ 164 h 356"/>
                <a:gd name="T76" fmla="*/ 169 w 170"/>
                <a:gd name="T77" fmla="*/ 178 h 356"/>
                <a:gd name="T78" fmla="*/ 169 w 170"/>
                <a:gd name="T79" fmla="*/ 191 h 356"/>
                <a:gd name="T80" fmla="*/ 169 w 170"/>
                <a:gd name="T81" fmla="*/ 205 h 356"/>
                <a:gd name="T82" fmla="*/ 169 w 170"/>
                <a:gd name="T83" fmla="*/ 218 h 356"/>
                <a:gd name="T84" fmla="*/ 169 w 170"/>
                <a:gd name="T85" fmla="*/ 232 h 356"/>
                <a:gd name="T86" fmla="*/ 164 w 170"/>
                <a:gd name="T87" fmla="*/ 246 h 356"/>
                <a:gd name="T88" fmla="*/ 164 w 170"/>
                <a:gd name="T89" fmla="*/ 259 h 356"/>
                <a:gd name="T90" fmla="*/ 164 w 170"/>
                <a:gd name="T91" fmla="*/ 273 h 356"/>
                <a:gd name="T92" fmla="*/ 160 w 170"/>
                <a:gd name="T93" fmla="*/ 287 h 356"/>
                <a:gd name="T94" fmla="*/ 155 w 170"/>
                <a:gd name="T95" fmla="*/ 300 h 356"/>
                <a:gd name="T96" fmla="*/ 155 w 170"/>
                <a:gd name="T97" fmla="*/ 314 h 356"/>
                <a:gd name="T98" fmla="*/ 150 w 170"/>
                <a:gd name="T99" fmla="*/ 328 h 356"/>
                <a:gd name="T100" fmla="*/ 141 w 170"/>
                <a:gd name="T101" fmla="*/ 341 h 35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170"/>
                <a:gd name="T154" fmla="*/ 0 h 356"/>
                <a:gd name="T155" fmla="*/ 170 w 170"/>
                <a:gd name="T156" fmla="*/ 356 h 35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170" h="356">
                  <a:moveTo>
                    <a:pt x="141" y="355"/>
                  </a:moveTo>
                  <a:lnTo>
                    <a:pt x="141" y="348"/>
                  </a:lnTo>
                  <a:lnTo>
                    <a:pt x="141" y="341"/>
                  </a:lnTo>
                  <a:lnTo>
                    <a:pt x="136" y="335"/>
                  </a:lnTo>
                  <a:lnTo>
                    <a:pt x="127" y="324"/>
                  </a:lnTo>
                  <a:lnTo>
                    <a:pt x="117" y="321"/>
                  </a:lnTo>
                  <a:lnTo>
                    <a:pt x="108" y="314"/>
                  </a:lnTo>
                  <a:lnTo>
                    <a:pt x="99" y="304"/>
                  </a:lnTo>
                  <a:lnTo>
                    <a:pt x="89" y="297"/>
                  </a:lnTo>
                  <a:lnTo>
                    <a:pt x="85" y="290"/>
                  </a:lnTo>
                  <a:lnTo>
                    <a:pt x="75" y="287"/>
                  </a:lnTo>
                  <a:lnTo>
                    <a:pt x="70" y="280"/>
                  </a:lnTo>
                  <a:lnTo>
                    <a:pt x="66" y="273"/>
                  </a:lnTo>
                  <a:lnTo>
                    <a:pt x="56" y="270"/>
                  </a:lnTo>
                  <a:lnTo>
                    <a:pt x="47" y="263"/>
                  </a:lnTo>
                  <a:lnTo>
                    <a:pt x="42" y="256"/>
                  </a:lnTo>
                  <a:lnTo>
                    <a:pt x="33" y="253"/>
                  </a:lnTo>
                  <a:lnTo>
                    <a:pt x="28" y="246"/>
                  </a:lnTo>
                  <a:lnTo>
                    <a:pt x="23" y="239"/>
                  </a:lnTo>
                  <a:lnTo>
                    <a:pt x="19" y="232"/>
                  </a:lnTo>
                  <a:lnTo>
                    <a:pt x="14" y="225"/>
                  </a:lnTo>
                  <a:lnTo>
                    <a:pt x="14" y="218"/>
                  </a:lnTo>
                  <a:lnTo>
                    <a:pt x="9" y="212"/>
                  </a:lnTo>
                  <a:lnTo>
                    <a:pt x="5" y="205"/>
                  </a:lnTo>
                  <a:lnTo>
                    <a:pt x="5" y="198"/>
                  </a:lnTo>
                  <a:lnTo>
                    <a:pt x="0" y="191"/>
                  </a:lnTo>
                  <a:lnTo>
                    <a:pt x="0" y="184"/>
                  </a:lnTo>
                  <a:lnTo>
                    <a:pt x="5" y="178"/>
                  </a:lnTo>
                  <a:lnTo>
                    <a:pt x="9" y="171"/>
                  </a:lnTo>
                  <a:lnTo>
                    <a:pt x="9" y="164"/>
                  </a:lnTo>
                  <a:lnTo>
                    <a:pt x="14" y="154"/>
                  </a:lnTo>
                  <a:lnTo>
                    <a:pt x="19" y="147"/>
                  </a:lnTo>
                  <a:lnTo>
                    <a:pt x="19" y="140"/>
                  </a:lnTo>
                  <a:lnTo>
                    <a:pt x="23" y="133"/>
                  </a:lnTo>
                  <a:lnTo>
                    <a:pt x="23" y="123"/>
                  </a:lnTo>
                  <a:lnTo>
                    <a:pt x="28" y="113"/>
                  </a:lnTo>
                  <a:lnTo>
                    <a:pt x="33" y="106"/>
                  </a:lnTo>
                  <a:lnTo>
                    <a:pt x="33" y="96"/>
                  </a:lnTo>
                  <a:lnTo>
                    <a:pt x="38" y="89"/>
                  </a:lnTo>
                  <a:lnTo>
                    <a:pt x="42" y="82"/>
                  </a:lnTo>
                  <a:lnTo>
                    <a:pt x="47" y="75"/>
                  </a:lnTo>
                  <a:lnTo>
                    <a:pt x="47" y="68"/>
                  </a:lnTo>
                  <a:lnTo>
                    <a:pt x="52" y="61"/>
                  </a:lnTo>
                  <a:lnTo>
                    <a:pt x="52" y="55"/>
                  </a:lnTo>
                  <a:lnTo>
                    <a:pt x="56" y="48"/>
                  </a:lnTo>
                  <a:lnTo>
                    <a:pt x="56" y="41"/>
                  </a:lnTo>
                  <a:lnTo>
                    <a:pt x="61" y="34"/>
                  </a:lnTo>
                  <a:lnTo>
                    <a:pt x="61" y="27"/>
                  </a:lnTo>
                  <a:lnTo>
                    <a:pt x="66" y="20"/>
                  </a:lnTo>
                  <a:lnTo>
                    <a:pt x="70" y="14"/>
                  </a:lnTo>
                  <a:lnTo>
                    <a:pt x="75" y="7"/>
                  </a:lnTo>
                  <a:lnTo>
                    <a:pt x="75" y="0"/>
                  </a:lnTo>
                  <a:lnTo>
                    <a:pt x="80" y="7"/>
                  </a:lnTo>
                  <a:lnTo>
                    <a:pt x="80" y="14"/>
                  </a:lnTo>
                  <a:lnTo>
                    <a:pt x="80" y="20"/>
                  </a:lnTo>
                  <a:lnTo>
                    <a:pt x="80" y="27"/>
                  </a:lnTo>
                  <a:lnTo>
                    <a:pt x="80" y="34"/>
                  </a:lnTo>
                  <a:lnTo>
                    <a:pt x="80" y="41"/>
                  </a:lnTo>
                  <a:lnTo>
                    <a:pt x="80" y="48"/>
                  </a:lnTo>
                  <a:lnTo>
                    <a:pt x="85" y="55"/>
                  </a:lnTo>
                  <a:lnTo>
                    <a:pt x="89" y="61"/>
                  </a:lnTo>
                  <a:lnTo>
                    <a:pt x="94" y="68"/>
                  </a:lnTo>
                  <a:lnTo>
                    <a:pt x="99" y="75"/>
                  </a:lnTo>
                  <a:lnTo>
                    <a:pt x="103" y="82"/>
                  </a:lnTo>
                  <a:lnTo>
                    <a:pt x="108" y="89"/>
                  </a:lnTo>
                  <a:lnTo>
                    <a:pt x="117" y="96"/>
                  </a:lnTo>
                  <a:lnTo>
                    <a:pt x="122" y="102"/>
                  </a:lnTo>
                  <a:lnTo>
                    <a:pt x="131" y="109"/>
                  </a:lnTo>
                  <a:lnTo>
                    <a:pt x="136" y="116"/>
                  </a:lnTo>
                  <a:lnTo>
                    <a:pt x="141" y="123"/>
                  </a:lnTo>
                  <a:lnTo>
                    <a:pt x="146" y="130"/>
                  </a:lnTo>
                  <a:lnTo>
                    <a:pt x="150" y="137"/>
                  </a:lnTo>
                  <a:lnTo>
                    <a:pt x="155" y="143"/>
                  </a:lnTo>
                  <a:lnTo>
                    <a:pt x="160" y="150"/>
                  </a:lnTo>
                  <a:lnTo>
                    <a:pt x="164" y="157"/>
                  </a:lnTo>
                  <a:lnTo>
                    <a:pt x="164" y="164"/>
                  </a:lnTo>
                  <a:lnTo>
                    <a:pt x="169" y="171"/>
                  </a:lnTo>
                  <a:lnTo>
                    <a:pt x="169" y="178"/>
                  </a:lnTo>
                  <a:lnTo>
                    <a:pt x="169" y="184"/>
                  </a:lnTo>
                  <a:lnTo>
                    <a:pt x="169" y="191"/>
                  </a:lnTo>
                  <a:lnTo>
                    <a:pt x="169" y="198"/>
                  </a:lnTo>
                  <a:lnTo>
                    <a:pt x="169" y="205"/>
                  </a:lnTo>
                  <a:lnTo>
                    <a:pt x="169" y="212"/>
                  </a:lnTo>
                  <a:lnTo>
                    <a:pt x="169" y="218"/>
                  </a:lnTo>
                  <a:lnTo>
                    <a:pt x="169" y="225"/>
                  </a:lnTo>
                  <a:lnTo>
                    <a:pt x="169" y="232"/>
                  </a:lnTo>
                  <a:lnTo>
                    <a:pt x="169" y="239"/>
                  </a:lnTo>
                  <a:lnTo>
                    <a:pt x="164" y="246"/>
                  </a:lnTo>
                  <a:lnTo>
                    <a:pt x="164" y="253"/>
                  </a:lnTo>
                  <a:lnTo>
                    <a:pt x="164" y="259"/>
                  </a:lnTo>
                  <a:lnTo>
                    <a:pt x="164" y="266"/>
                  </a:lnTo>
                  <a:lnTo>
                    <a:pt x="164" y="273"/>
                  </a:lnTo>
                  <a:lnTo>
                    <a:pt x="164" y="280"/>
                  </a:lnTo>
                  <a:lnTo>
                    <a:pt x="160" y="287"/>
                  </a:lnTo>
                  <a:lnTo>
                    <a:pt x="160" y="294"/>
                  </a:lnTo>
                  <a:lnTo>
                    <a:pt x="155" y="300"/>
                  </a:lnTo>
                  <a:lnTo>
                    <a:pt x="155" y="307"/>
                  </a:lnTo>
                  <a:lnTo>
                    <a:pt x="155" y="314"/>
                  </a:lnTo>
                  <a:lnTo>
                    <a:pt x="155" y="321"/>
                  </a:lnTo>
                  <a:lnTo>
                    <a:pt x="150" y="328"/>
                  </a:lnTo>
                  <a:lnTo>
                    <a:pt x="146" y="335"/>
                  </a:lnTo>
                  <a:lnTo>
                    <a:pt x="141" y="341"/>
                  </a:lnTo>
                  <a:lnTo>
                    <a:pt x="141" y="348"/>
                  </a:lnTo>
                </a:path>
              </a:pathLst>
            </a:custGeom>
            <a:solidFill>
              <a:srgbClr val="FFFF00"/>
            </a:solidFill>
            <a:ln w="25400" cap="rnd">
              <a:solidFill>
                <a:srgbClr val="EF9100"/>
              </a:solidFill>
              <a:round/>
              <a:headEnd/>
              <a:tailEnd/>
            </a:ln>
          </p:spPr>
          <p:txBody>
            <a:bodyPr/>
            <a:lstStyle/>
            <a:p>
              <a:pPr algn="r" eaLnBrk="0" hangingPunct="0"/>
              <a:endParaRPr lang="en-US" sz="4400" b="1" dirty="0">
                <a:solidFill>
                  <a:srgbClr val="0000FF"/>
                </a:solidFill>
                <a:latin typeface="Arial" panose="020B0604020202020204" pitchFamily="34" charset="0"/>
              </a:endParaRPr>
            </a:p>
          </p:txBody>
        </p:sp>
        <p:sp>
          <p:nvSpPr>
            <p:cNvPr id="25737" name="Freeform 168"/>
            <p:cNvSpPr>
              <a:spLocks/>
            </p:cNvSpPr>
            <p:nvPr/>
          </p:nvSpPr>
          <p:spPr bwMode="auto">
            <a:xfrm>
              <a:off x="2251" y="1590"/>
              <a:ext cx="112" cy="386"/>
            </a:xfrm>
            <a:custGeom>
              <a:avLst/>
              <a:gdLst>
                <a:gd name="T0" fmla="*/ 19 w 112"/>
                <a:gd name="T1" fmla="*/ 378 h 386"/>
                <a:gd name="T2" fmla="*/ 22 w 112"/>
                <a:gd name="T3" fmla="*/ 363 h 386"/>
                <a:gd name="T4" fmla="*/ 34 w 112"/>
                <a:gd name="T5" fmla="*/ 348 h 386"/>
                <a:gd name="T6" fmla="*/ 46 w 112"/>
                <a:gd name="T7" fmla="*/ 329 h 386"/>
                <a:gd name="T8" fmla="*/ 56 w 112"/>
                <a:gd name="T9" fmla="*/ 315 h 386"/>
                <a:gd name="T10" fmla="*/ 65 w 112"/>
                <a:gd name="T11" fmla="*/ 304 h 386"/>
                <a:gd name="T12" fmla="*/ 74 w 112"/>
                <a:gd name="T13" fmla="*/ 292 h 386"/>
                <a:gd name="T14" fmla="*/ 83 w 112"/>
                <a:gd name="T15" fmla="*/ 278 h 386"/>
                <a:gd name="T16" fmla="*/ 93 w 112"/>
                <a:gd name="T17" fmla="*/ 267 h 386"/>
                <a:gd name="T18" fmla="*/ 99 w 112"/>
                <a:gd name="T19" fmla="*/ 252 h 386"/>
                <a:gd name="T20" fmla="*/ 102 w 112"/>
                <a:gd name="T21" fmla="*/ 237 h 386"/>
                <a:gd name="T22" fmla="*/ 108 w 112"/>
                <a:gd name="T23" fmla="*/ 222 h 386"/>
                <a:gd name="T24" fmla="*/ 111 w 112"/>
                <a:gd name="T25" fmla="*/ 207 h 386"/>
                <a:gd name="T26" fmla="*/ 108 w 112"/>
                <a:gd name="T27" fmla="*/ 193 h 386"/>
                <a:gd name="T28" fmla="*/ 105 w 112"/>
                <a:gd name="T29" fmla="*/ 178 h 386"/>
                <a:gd name="T30" fmla="*/ 99 w 112"/>
                <a:gd name="T31" fmla="*/ 159 h 386"/>
                <a:gd name="T32" fmla="*/ 96 w 112"/>
                <a:gd name="T33" fmla="*/ 144 h 386"/>
                <a:gd name="T34" fmla="*/ 93 w 112"/>
                <a:gd name="T35" fmla="*/ 122 h 386"/>
                <a:gd name="T36" fmla="*/ 89 w 112"/>
                <a:gd name="T37" fmla="*/ 104 h 386"/>
                <a:gd name="T38" fmla="*/ 83 w 112"/>
                <a:gd name="T39" fmla="*/ 89 h 386"/>
                <a:gd name="T40" fmla="*/ 80 w 112"/>
                <a:gd name="T41" fmla="*/ 74 h 386"/>
                <a:gd name="T42" fmla="*/ 77 w 112"/>
                <a:gd name="T43" fmla="*/ 59 h 386"/>
                <a:gd name="T44" fmla="*/ 74 w 112"/>
                <a:gd name="T45" fmla="*/ 44 h 386"/>
                <a:gd name="T46" fmla="*/ 71 w 112"/>
                <a:gd name="T47" fmla="*/ 30 h 386"/>
                <a:gd name="T48" fmla="*/ 65 w 112"/>
                <a:gd name="T49" fmla="*/ 15 h 386"/>
                <a:gd name="T50" fmla="*/ 62 w 112"/>
                <a:gd name="T51" fmla="*/ 0 h 386"/>
                <a:gd name="T52" fmla="*/ 59 w 112"/>
                <a:gd name="T53" fmla="*/ 15 h 386"/>
                <a:gd name="T54" fmla="*/ 59 w 112"/>
                <a:gd name="T55" fmla="*/ 30 h 386"/>
                <a:gd name="T56" fmla="*/ 59 w 112"/>
                <a:gd name="T57" fmla="*/ 44 h 386"/>
                <a:gd name="T58" fmla="*/ 56 w 112"/>
                <a:gd name="T59" fmla="*/ 59 h 386"/>
                <a:gd name="T60" fmla="*/ 49 w 112"/>
                <a:gd name="T61" fmla="*/ 74 h 386"/>
                <a:gd name="T62" fmla="*/ 43 w 112"/>
                <a:gd name="T63" fmla="*/ 89 h 386"/>
                <a:gd name="T64" fmla="*/ 34 w 112"/>
                <a:gd name="T65" fmla="*/ 104 h 386"/>
                <a:gd name="T66" fmla="*/ 25 w 112"/>
                <a:gd name="T67" fmla="*/ 118 h 386"/>
                <a:gd name="T68" fmla="*/ 19 w 112"/>
                <a:gd name="T69" fmla="*/ 133 h 386"/>
                <a:gd name="T70" fmla="*/ 12 w 112"/>
                <a:gd name="T71" fmla="*/ 148 h 386"/>
                <a:gd name="T72" fmla="*/ 6 w 112"/>
                <a:gd name="T73" fmla="*/ 163 h 386"/>
                <a:gd name="T74" fmla="*/ 3 w 112"/>
                <a:gd name="T75" fmla="*/ 178 h 386"/>
                <a:gd name="T76" fmla="*/ 0 w 112"/>
                <a:gd name="T77" fmla="*/ 193 h 386"/>
                <a:gd name="T78" fmla="*/ 0 w 112"/>
                <a:gd name="T79" fmla="*/ 207 h 386"/>
                <a:gd name="T80" fmla="*/ 0 w 112"/>
                <a:gd name="T81" fmla="*/ 222 h 386"/>
                <a:gd name="T82" fmla="*/ 0 w 112"/>
                <a:gd name="T83" fmla="*/ 237 h 386"/>
                <a:gd name="T84" fmla="*/ 0 w 112"/>
                <a:gd name="T85" fmla="*/ 252 h 386"/>
                <a:gd name="T86" fmla="*/ 3 w 112"/>
                <a:gd name="T87" fmla="*/ 267 h 386"/>
                <a:gd name="T88" fmla="*/ 3 w 112"/>
                <a:gd name="T89" fmla="*/ 281 h 386"/>
                <a:gd name="T90" fmla="*/ 3 w 112"/>
                <a:gd name="T91" fmla="*/ 296 h 386"/>
                <a:gd name="T92" fmla="*/ 6 w 112"/>
                <a:gd name="T93" fmla="*/ 311 h 386"/>
                <a:gd name="T94" fmla="*/ 9 w 112"/>
                <a:gd name="T95" fmla="*/ 326 h 386"/>
                <a:gd name="T96" fmla="*/ 9 w 112"/>
                <a:gd name="T97" fmla="*/ 341 h 386"/>
                <a:gd name="T98" fmla="*/ 12 w 112"/>
                <a:gd name="T99" fmla="*/ 355 h 386"/>
                <a:gd name="T100" fmla="*/ 19 w 112"/>
                <a:gd name="T101" fmla="*/ 370 h 38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112"/>
                <a:gd name="T154" fmla="*/ 0 h 386"/>
                <a:gd name="T155" fmla="*/ 112 w 112"/>
                <a:gd name="T156" fmla="*/ 386 h 38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112" h="386">
                  <a:moveTo>
                    <a:pt x="19" y="385"/>
                  </a:moveTo>
                  <a:lnTo>
                    <a:pt x="19" y="378"/>
                  </a:lnTo>
                  <a:lnTo>
                    <a:pt x="19" y="370"/>
                  </a:lnTo>
                  <a:lnTo>
                    <a:pt x="22" y="363"/>
                  </a:lnTo>
                  <a:lnTo>
                    <a:pt x="28" y="352"/>
                  </a:lnTo>
                  <a:lnTo>
                    <a:pt x="34" y="348"/>
                  </a:lnTo>
                  <a:lnTo>
                    <a:pt x="40" y="341"/>
                  </a:lnTo>
                  <a:lnTo>
                    <a:pt x="46" y="329"/>
                  </a:lnTo>
                  <a:lnTo>
                    <a:pt x="52" y="322"/>
                  </a:lnTo>
                  <a:lnTo>
                    <a:pt x="56" y="315"/>
                  </a:lnTo>
                  <a:lnTo>
                    <a:pt x="62" y="311"/>
                  </a:lnTo>
                  <a:lnTo>
                    <a:pt x="65" y="304"/>
                  </a:lnTo>
                  <a:lnTo>
                    <a:pt x="68" y="296"/>
                  </a:lnTo>
                  <a:lnTo>
                    <a:pt x="74" y="292"/>
                  </a:lnTo>
                  <a:lnTo>
                    <a:pt x="80" y="285"/>
                  </a:lnTo>
                  <a:lnTo>
                    <a:pt x="83" y="278"/>
                  </a:lnTo>
                  <a:lnTo>
                    <a:pt x="89" y="274"/>
                  </a:lnTo>
                  <a:lnTo>
                    <a:pt x="93" y="267"/>
                  </a:lnTo>
                  <a:lnTo>
                    <a:pt x="96" y="259"/>
                  </a:lnTo>
                  <a:lnTo>
                    <a:pt x="99" y="252"/>
                  </a:lnTo>
                  <a:lnTo>
                    <a:pt x="102" y="244"/>
                  </a:lnTo>
                  <a:lnTo>
                    <a:pt x="102" y="237"/>
                  </a:lnTo>
                  <a:lnTo>
                    <a:pt x="105" y="230"/>
                  </a:lnTo>
                  <a:lnTo>
                    <a:pt x="108" y="222"/>
                  </a:lnTo>
                  <a:lnTo>
                    <a:pt x="108" y="215"/>
                  </a:lnTo>
                  <a:lnTo>
                    <a:pt x="111" y="207"/>
                  </a:lnTo>
                  <a:lnTo>
                    <a:pt x="111" y="200"/>
                  </a:lnTo>
                  <a:lnTo>
                    <a:pt x="108" y="193"/>
                  </a:lnTo>
                  <a:lnTo>
                    <a:pt x="105" y="185"/>
                  </a:lnTo>
                  <a:lnTo>
                    <a:pt x="105" y="178"/>
                  </a:lnTo>
                  <a:lnTo>
                    <a:pt x="102" y="167"/>
                  </a:lnTo>
                  <a:lnTo>
                    <a:pt x="99" y="159"/>
                  </a:lnTo>
                  <a:lnTo>
                    <a:pt x="99" y="152"/>
                  </a:lnTo>
                  <a:lnTo>
                    <a:pt x="96" y="144"/>
                  </a:lnTo>
                  <a:lnTo>
                    <a:pt x="96" y="133"/>
                  </a:lnTo>
                  <a:lnTo>
                    <a:pt x="93" y="122"/>
                  </a:lnTo>
                  <a:lnTo>
                    <a:pt x="89" y="115"/>
                  </a:lnTo>
                  <a:lnTo>
                    <a:pt x="89" y="104"/>
                  </a:lnTo>
                  <a:lnTo>
                    <a:pt x="86" y="96"/>
                  </a:lnTo>
                  <a:lnTo>
                    <a:pt x="83" y="89"/>
                  </a:lnTo>
                  <a:lnTo>
                    <a:pt x="80" y="81"/>
                  </a:lnTo>
                  <a:lnTo>
                    <a:pt x="80" y="74"/>
                  </a:lnTo>
                  <a:lnTo>
                    <a:pt x="77" y="67"/>
                  </a:lnTo>
                  <a:lnTo>
                    <a:pt x="77" y="59"/>
                  </a:lnTo>
                  <a:lnTo>
                    <a:pt x="74" y="52"/>
                  </a:lnTo>
                  <a:lnTo>
                    <a:pt x="74" y="44"/>
                  </a:lnTo>
                  <a:lnTo>
                    <a:pt x="71" y="37"/>
                  </a:lnTo>
                  <a:lnTo>
                    <a:pt x="71" y="30"/>
                  </a:lnTo>
                  <a:lnTo>
                    <a:pt x="68" y="22"/>
                  </a:lnTo>
                  <a:lnTo>
                    <a:pt x="65" y="15"/>
                  </a:lnTo>
                  <a:lnTo>
                    <a:pt x="62" y="7"/>
                  </a:lnTo>
                  <a:lnTo>
                    <a:pt x="62" y="0"/>
                  </a:lnTo>
                  <a:lnTo>
                    <a:pt x="59" y="7"/>
                  </a:lnTo>
                  <a:lnTo>
                    <a:pt x="59" y="15"/>
                  </a:lnTo>
                  <a:lnTo>
                    <a:pt x="59" y="22"/>
                  </a:lnTo>
                  <a:lnTo>
                    <a:pt x="59" y="30"/>
                  </a:lnTo>
                  <a:lnTo>
                    <a:pt x="59" y="37"/>
                  </a:lnTo>
                  <a:lnTo>
                    <a:pt x="59" y="44"/>
                  </a:lnTo>
                  <a:lnTo>
                    <a:pt x="59" y="52"/>
                  </a:lnTo>
                  <a:lnTo>
                    <a:pt x="56" y="59"/>
                  </a:lnTo>
                  <a:lnTo>
                    <a:pt x="52" y="67"/>
                  </a:lnTo>
                  <a:lnTo>
                    <a:pt x="49" y="74"/>
                  </a:lnTo>
                  <a:lnTo>
                    <a:pt x="46" y="81"/>
                  </a:lnTo>
                  <a:lnTo>
                    <a:pt x="43" y="89"/>
                  </a:lnTo>
                  <a:lnTo>
                    <a:pt x="40" y="96"/>
                  </a:lnTo>
                  <a:lnTo>
                    <a:pt x="34" y="104"/>
                  </a:lnTo>
                  <a:lnTo>
                    <a:pt x="31" y="111"/>
                  </a:lnTo>
                  <a:lnTo>
                    <a:pt x="25" y="118"/>
                  </a:lnTo>
                  <a:lnTo>
                    <a:pt x="22" y="126"/>
                  </a:lnTo>
                  <a:lnTo>
                    <a:pt x="19" y="133"/>
                  </a:lnTo>
                  <a:lnTo>
                    <a:pt x="15" y="141"/>
                  </a:lnTo>
                  <a:lnTo>
                    <a:pt x="12" y="148"/>
                  </a:lnTo>
                  <a:lnTo>
                    <a:pt x="9" y="155"/>
                  </a:lnTo>
                  <a:lnTo>
                    <a:pt x="6" y="163"/>
                  </a:lnTo>
                  <a:lnTo>
                    <a:pt x="3" y="170"/>
                  </a:lnTo>
                  <a:lnTo>
                    <a:pt x="3" y="178"/>
                  </a:lnTo>
                  <a:lnTo>
                    <a:pt x="0" y="185"/>
                  </a:lnTo>
                  <a:lnTo>
                    <a:pt x="0" y="193"/>
                  </a:lnTo>
                  <a:lnTo>
                    <a:pt x="0" y="200"/>
                  </a:lnTo>
                  <a:lnTo>
                    <a:pt x="0" y="207"/>
                  </a:lnTo>
                  <a:lnTo>
                    <a:pt x="0" y="215"/>
                  </a:lnTo>
                  <a:lnTo>
                    <a:pt x="0" y="222"/>
                  </a:lnTo>
                  <a:lnTo>
                    <a:pt x="0" y="230"/>
                  </a:lnTo>
                  <a:lnTo>
                    <a:pt x="0" y="237"/>
                  </a:lnTo>
                  <a:lnTo>
                    <a:pt x="0" y="244"/>
                  </a:lnTo>
                  <a:lnTo>
                    <a:pt x="0" y="252"/>
                  </a:lnTo>
                  <a:lnTo>
                    <a:pt x="0" y="259"/>
                  </a:lnTo>
                  <a:lnTo>
                    <a:pt x="3" y="267"/>
                  </a:lnTo>
                  <a:lnTo>
                    <a:pt x="3" y="274"/>
                  </a:lnTo>
                  <a:lnTo>
                    <a:pt x="3" y="281"/>
                  </a:lnTo>
                  <a:lnTo>
                    <a:pt x="3" y="289"/>
                  </a:lnTo>
                  <a:lnTo>
                    <a:pt x="3" y="296"/>
                  </a:lnTo>
                  <a:lnTo>
                    <a:pt x="3" y="304"/>
                  </a:lnTo>
                  <a:lnTo>
                    <a:pt x="6" y="311"/>
                  </a:lnTo>
                  <a:lnTo>
                    <a:pt x="6" y="318"/>
                  </a:lnTo>
                  <a:lnTo>
                    <a:pt x="9" y="326"/>
                  </a:lnTo>
                  <a:lnTo>
                    <a:pt x="9" y="333"/>
                  </a:lnTo>
                  <a:lnTo>
                    <a:pt x="9" y="341"/>
                  </a:lnTo>
                  <a:lnTo>
                    <a:pt x="9" y="348"/>
                  </a:lnTo>
                  <a:lnTo>
                    <a:pt x="12" y="355"/>
                  </a:lnTo>
                  <a:lnTo>
                    <a:pt x="15" y="363"/>
                  </a:lnTo>
                  <a:lnTo>
                    <a:pt x="19" y="370"/>
                  </a:lnTo>
                  <a:lnTo>
                    <a:pt x="19" y="378"/>
                  </a:lnTo>
                </a:path>
              </a:pathLst>
            </a:custGeom>
            <a:solidFill>
              <a:srgbClr val="FF0000"/>
            </a:solidFill>
            <a:ln w="25400" cap="rnd">
              <a:solidFill>
                <a:srgbClr val="FE9B03"/>
              </a:solidFill>
              <a:round/>
              <a:headEnd/>
              <a:tailEnd/>
            </a:ln>
          </p:spPr>
          <p:txBody>
            <a:bodyPr/>
            <a:lstStyle/>
            <a:p>
              <a:pPr algn="r" eaLnBrk="0" hangingPunct="0"/>
              <a:endParaRPr lang="en-US" sz="4400" b="1" dirty="0">
                <a:solidFill>
                  <a:srgbClr val="0000FF"/>
                </a:solidFill>
                <a:latin typeface="Arial" panose="020B0604020202020204" pitchFamily="34" charset="0"/>
              </a:endParaRPr>
            </a:p>
          </p:txBody>
        </p:sp>
        <p:sp>
          <p:nvSpPr>
            <p:cNvPr id="25738" name="Freeform 169"/>
            <p:cNvSpPr>
              <a:spLocks/>
            </p:cNvSpPr>
            <p:nvPr/>
          </p:nvSpPr>
          <p:spPr bwMode="auto">
            <a:xfrm>
              <a:off x="2304" y="1843"/>
              <a:ext cx="127" cy="129"/>
            </a:xfrm>
            <a:custGeom>
              <a:avLst/>
              <a:gdLst>
                <a:gd name="T0" fmla="*/ 0 w 127"/>
                <a:gd name="T1" fmla="*/ 128 h 129"/>
                <a:gd name="T2" fmla="*/ 10 w 127"/>
                <a:gd name="T3" fmla="*/ 128 h 129"/>
                <a:gd name="T4" fmla="*/ 15 w 127"/>
                <a:gd name="T5" fmla="*/ 119 h 129"/>
                <a:gd name="T6" fmla="*/ 24 w 127"/>
                <a:gd name="T7" fmla="*/ 119 h 129"/>
                <a:gd name="T8" fmla="*/ 34 w 127"/>
                <a:gd name="T9" fmla="*/ 111 h 129"/>
                <a:gd name="T10" fmla="*/ 44 w 127"/>
                <a:gd name="T11" fmla="*/ 107 h 129"/>
                <a:gd name="T12" fmla="*/ 48 w 127"/>
                <a:gd name="T13" fmla="*/ 98 h 129"/>
                <a:gd name="T14" fmla="*/ 58 w 127"/>
                <a:gd name="T15" fmla="*/ 98 h 129"/>
                <a:gd name="T16" fmla="*/ 63 w 127"/>
                <a:gd name="T17" fmla="*/ 90 h 129"/>
                <a:gd name="T18" fmla="*/ 68 w 127"/>
                <a:gd name="T19" fmla="*/ 81 h 129"/>
                <a:gd name="T20" fmla="*/ 78 w 127"/>
                <a:gd name="T21" fmla="*/ 73 h 129"/>
                <a:gd name="T22" fmla="*/ 78 w 127"/>
                <a:gd name="T23" fmla="*/ 64 h 129"/>
                <a:gd name="T24" fmla="*/ 87 w 127"/>
                <a:gd name="T25" fmla="*/ 60 h 129"/>
                <a:gd name="T26" fmla="*/ 87 w 127"/>
                <a:gd name="T27" fmla="*/ 51 h 129"/>
                <a:gd name="T28" fmla="*/ 87 w 127"/>
                <a:gd name="T29" fmla="*/ 43 h 129"/>
                <a:gd name="T30" fmla="*/ 92 w 127"/>
                <a:gd name="T31" fmla="*/ 34 h 129"/>
                <a:gd name="T32" fmla="*/ 102 w 127"/>
                <a:gd name="T33" fmla="*/ 30 h 129"/>
                <a:gd name="T34" fmla="*/ 102 w 127"/>
                <a:gd name="T35" fmla="*/ 21 h 129"/>
                <a:gd name="T36" fmla="*/ 107 w 127"/>
                <a:gd name="T37" fmla="*/ 13 h 129"/>
                <a:gd name="T38" fmla="*/ 107 w 127"/>
                <a:gd name="T39" fmla="*/ 4 h 129"/>
                <a:gd name="T40" fmla="*/ 116 w 127"/>
                <a:gd name="T41" fmla="*/ 0 h 129"/>
                <a:gd name="T42" fmla="*/ 116 w 127"/>
                <a:gd name="T43" fmla="*/ 9 h 129"/>
                <a:gd name="T44" fmla="*/ 116 w 127"/>
                <a:gd name="T45" fmla="*/ 17 h 129"/>
                <a:gd name="T46" fmla="*/ 121 w 127"/>
                <a:gd name="T47" fmla="*/ 26 h 129"/>
                <a:gd name="T48" fmla="*/ 121 w 127"/>
                <a:gd name="T49" fmla="*/ 34 h 129"/>
                <a:gd name="T50" fmla="*/ 121 w 127"/>
                <a:gd name="T51" fmla="*/ 43 h 129"/>
                <a:gd name="T52" fmla="*/ 126 w 127"/>
                <a:gd name="T53" fmla="*/ 51 h 129"/>
                <a:gd name="T54" fmla="*/ 126 w 127"/>
                <a:gd name="T55" fmla="*/ 60 h 129"/>
                <a:gd name="T56" fmla="*/ 126 w 127"/>
                <a:gd name="T57" fmla="*/ 68 h 129"/>
                <a:gd name="T58" fmla="*/ 126 w 127"/>
                <a:gd name="T59" fmla="*/ 77 h 129"/>
                <a:gd name="T60" fmla="*/ 126 w 127"/>
                <a:gd name="T61" fmla="*/ 85 h 129"/>
                <a:gd name="T62" fmla="*/ 121 w 127"/>
                <a:gd name="T63" fmla="*/ 94 h 129"/>
                <a:gd name="T64" fmla="*/ 111 w 127"/>
                <a:gd name="T65" fmla="*/ 94 h 129"/>
                <a:gd name="T66" fmla="*/ 107 w 127"/>
                <a:gd name="T67" fmla="*/ 102 h 129"/>
                <a:gd name="T68" fmla="*/ 97 w 127"/>
                <a:gd name="T69" fmla="*/ 107 h 129"/>
                <a:gd name="T70" fmla="*/ 87 w 127"/>
                <a:gd name="T71" fmla="*/ 111 h 129"/>
                <a:gd name="T72" fmla="*/ 78 w 127"/>
                <a:gd name="T73" fmla="*/ 115 h 129"/>
                <a:gd name="T74" fmla="*/ 68 w 127"/>
                <a:gd name="T75" fmla="*/ 115 h 129"/>
                <a:gd name="T76" fmla="*/ 58 w 127"/>
                <a:gd name="T77" fmla="*/ 115 h 129"/>
                <a:gd name="T78" fmla="*/ 48 w 127"/>
                <a:gd name="T79" fmla="*/ 115 h 129"/>
                <a:gd name="T80" fmla="*/ 39 w 127"/>
                <a:gd name="T81" fmla="*/ 115 h 129"/>
                <a:gd name="T82" fmla="*/ 29 w 127"/>
                <a:gd name="T83" fmla="*/ 119 h 129"/>
                <a:gd name="T84" fmla="*/ 19 w 127"/>
                <a:gd name="T85" fmla="*/ 124 h 129"/>
                <a:gd name="T86" fmla="*/ 10 w 127"/>
                <a:gd name="T87" fmla="*/ 128 h 129"/>
                <a:gd name="T88" fmla="*/ 0 w 127"/>
                <a:gd name="T89" fmla="*/ 128 h 129"/>
                <a:gd name="T90" fmla="*/ 63 w 127"/>
                <a:gd name="T91" fmla="*/ 98 h 129"/>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27"/>
                <a:gd name="T139" fmla="*/ 0 h 129"/>
                <a:gd name="T140" fmla="*/ 127 w 127"/>
                <a:gd name="T141" fmla="*/ 129 h 129"/>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27" h="129">
                  <a:moveTo>
                    <a:pt x="0" y="128"/>
                  </a:moveTo>
                  <a:lnTo>
                    <a:pt x="10" y="128"/>
                  </a:lnTo>
                  <a:lnTo>
                    <a:pt x="15" y="119"/>
                  </a:lnTo>
                  <a:lnTo>
                    <a:pt x="24" y="119"/>
                  </a:lnTo>
                  <a:lnTo>
                    <a:pt x="34" y="111"/>
                  </a:lnTo>
                  <a:lnTo>
                    <a:pt x="44" y="107"/>
                  </a:lnTo>
                  <a:lnTo>
                    <a:pt x="48" y="98"/>
                  </a:lnTo>
                  <a:lnTo>
                    <a:pt x="58" y="98"/>
                  </a:lnTo>
                  <a:lnTo>
                    <a:pt x="63" y="90"/>
                  </a:lnTo>
                  <a:lnTo>
                    <a:pt x="68" y="81"/>
                  </a:lnTo>
                  <a:lnTo>
                    <a:pt x="78" y="73"/>
                  </a:lnTo>
                  <a:lnTo>
                    <a:pt x="78" y="64"/>
                  </a:lnTo>
                  <a:lnTo>
                    <a:pt x="87" y="60"/>
                  </a:lnTo>
                  <a:lnTo>
                    <a:pt x="87" y="51"/>
                  </a:lnTo>
                  <a:lnTo>
                    <a:pt x="87" y="43"/>
                  </a:lnTo>
                  <a:lnTo>
                    <a:pt x="92" y="34"/>
                  </a:lnTo>
                  <a:lnTo>
                    <a:pt x="102" y="30"/>
                  </a:lnTo>
                  <a:lnTo>
                    <a:pt x="102" y="21"/>
                  </a:lnTo>
                  <a:lnTo>
                    <a:pt x="107" y="13"/>
                  </a:lnTo>
                  <a:lnTo>
                    <a:pt x="107" y="4"/>
                  </a:lnTo>
                  <a:lnTo>
                    <a:pt x="116" y="0"/>
                  </a:lnTo>
                  <a:lnTo>
                    <a:pt x="116" y="9"/>
                  </a:lnTo>
                  <a:lnTo>
                    <a:pt x="116" y="17"/>
                  </a:lnTo>
                  <a:lnTo>
                    <a:pt x="121" y="26"/>
                  </a:lnTo>
                  <a:lnTo>
                    <a:pt x="121" y="34"/>
                  </a:lnTo>
                  <a:lnTo>
                    <a:pt x="121" y="43"/>
                  </a:lnTo>
                  <a:lnTo>
                    <a:pt x="126" y="51"/>
                  </a:lnTo>
                  <a:lnTo>
                    <a:pt x="126" y="60"/>
                  </a:lnTo>
                  <a:lnTo>
                    <a:pt x="126" y="68"/>
                  </a:lnTo>
                  <a:lnTo>
                    <a:pt x="126" y="77"/>
                  </a:lnTo>
                  <a:lnTo>
                    <a:pt x="126" y="85"/>
                  </a:lnTo>
                  <a:lnTo>
                    <a:pt x="121" y="94"/>
                  </a:lnTo>
                  <a:lnTo>
                    <a:pt x="111" y="94"/>
                  </a:lnTo>
                  <a:lnTo>
                    <a:pt x="107" y="102"/>
                  </a:lnTo>
                  <a:lnTo>
                    <a:pt x="97" y="107"/>
                  </a:lnTo>
                  <a:lnTo>
                    <a:pt x="87" y="111"/>
                  </a:lnTo>
                  <a:lnTo>
                    <a:pt x="78" y="115"/>
                  </a:lnTo>
                  <a:lnTo>
                    <a:pt x="68" y="115"/>
                  </a:lnTo>
                  <a:lnTo>
                    <a:pt x="58" y="115"/>
                  </a:lnTo>
                  <a:lnTo>
                    <a:pt x="48" y="115"/>
                  </a:lnTo>
                  <a:lnTo>
                    <a:pt x="39" y="115"/>
                  </a:lnTo>
                  <a:lnTo>
                    <a:pt x="29" y="119"/>
                  </a:lnTo>
                  <a:lnTo>
                    <a:pt x="19" y="124"/>
                  </a:lnTo>
                  <a:lnTo>
                    <a:pt x="10" y="128"/>
                  </a:lnTo>
                  <a:lnTo>
                    <a:pt x="0" y="128"/>
                  </a:lnTo>
                  <a:lnTo>
                    <a:pt x="63" y="98"/>
                  </a:lnTo>
                </a:path>
              </a:pathLst>
            </a:custGeom>
            <a:solidFill>
              <a:srgbClr val="FFCC99"/>
            </a:solidFill>
            <a:ln w="25400" cap="rnd">
              <a:solidFill>
                <a:srgbClr val="FF0000"/>
              </a:solidFill>
              <a:round/>
              <a:headEnd/>
              <a:tailEnd/>
            </a:ln>
          </p:spPr>
          <p:txBody>
            <a:bodyPr/>
            <a:lstStyle/>
            <a:p>
              <a:pPr algn="r" eaLnBrk="0" hangingPunct="0"/>
              <a:endParaRPr lang="en-US" sz="4400" b="1" dirty="0">
                <a:solidFill>
                  <a:srgbClr val="0000FF"/>
                </a:solidFill>
                <a:latin typeface="Arial" panose="020B0604020202020204" pitchFamily="34" charset="0"/>
              </a:endParaRPr>
            </a:p>
          </p:txBody>
        </p:sp>
      </p:grpSp>
      <p:sp>
        <p:nvSpPr>
          <p:cNvPr id="346" name="TextBox 345">
            <a:extLst>
              <a:ext uri="{FF2B5EF4-FFF2-40B4-BE49-F238E27FC236}">
                <a16:creationId xmlns:a16="http://schemas.microsoft.com/office/drawing/2014/main" id="{204746B2-B67F-4F3E-9896-FB5EAC23964C}"/>
              </a:ext>
            </a:extLst>
          </p:cNvPr>
          <p:cNvSpPr txBox="1"/>
          <p:nvPr/>
        </p:nvSpPr>
        <p:spPr bwMode="auto">
          <a:xfrm>
            <a:off x="368981" y="312546"/>
            <a:ext cx="4022255" cy="523220"/>
          </a:xfrm>
          <a:prstGeom prst="rect">
            <a:avLst/>
          </a:prstGeom>
          <a:solidFill>
            <a:schemeClr val="bg1"/>
          </a:solidFill>
          <a:ln w="76200">
            <a:solidFill>
              <a:schemeClr val="tx1">
                <a:lumMod val="85000"/>
              </a:schemeClr>
            </a:solid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2800" dirty="0">
                <a:solidFill>
                  <a:srgbClr val="FFFF00"/>
                </a:solidFill>
                <a:latin typeface="Arial" panose="020B0604020202020204" pitchFamily="34" charset="0"/>
                <a:cs typeface="Arial" panose="020B0604020202020204" pitchFamily="34" charset="0"/>
              </a:rPr>
              <a:t>Actual Multicore Scaling</a:t>
            </a:r>
          </a:p>
        </p:txBody>
      </p:sp>
      <p:sp>
        <p:nvSpPr>
          <p:cNvPr id="347" name="TextBox 346">
            <a:extLst>
              <a:ext uri="{FF2B5EF4-FFF2-40B4-BE49-F238E27FC236}">
                <a16:creationId xmlns:a16="http://schemas.microsoft.com/office/drawing/2014/main" id="{229AF9A3-26FC-4F60-8A53-9EFD0E4B1F25}"/>
              </a:ext>
            </a:extLst>
          </p:cNvPr>
          <p:cNvSpPr txBox="1"/>
          <p:nvPr/>
        </p:nvSpPr>
        <p:spPr bwMode="auto">
          <a:xfrm>
            <a:off x="543739" y="2426494"/>
            <a:ext cx="1625766" cy="523220"/>
          </a:xfrm>
          <a:prstGeom prst="rect">
            <a:avLst/>
          </a:prstGeom>
          <a:solidFill>
            <a:schemeClr val="bg1"/>
          </a:solidFill>
          <a:ln w="76200">
            <a:solidFill>
              <a:srgbClr val="FF0000"/>
            </a:solidFill>
            <a:miter lim="800000"/>
            <a:headEnd/>
            <a:tailEnd/>
          </a:ln>
          <a:effectLst>
            <a:outerShdw blurRad="50800" dist="38100" dir="2700000" algn="tl" rotWithShape="0">
              <a:prstClr val="black">
                <a:alpha val="40000"/>
              </a:prstClr>
            </a:outerShdw>
          </a:effectLst>
        </p:spPr>
        <p:txBody>
          <a:bodyPr wrap="non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dirty="0">
                <a:solidFill>
                  <a:srgbClr val="FFFF00"/>
                </a:solidFill>
                <a:latin typeface="Arial" panose="020B0604020202020204" pitchFamily="34" charset="0"/>
                <a:cs typeface="Arial" panose="020B0604020202020204" pitchFamily="34" charset="0"/>
              </a:rPr>
              <a:t>Speedup</a:t>
            </a:r>
            <a:endParaRPr lang="en-US" sz="2800" i="1" dirty="0">
              <a:solidFill>
                <a:srgbClr val="FFFF00"/>
              </a:solidFill>
              <a:latin typeface="Arial" panose="020B0604020202020204" pitchFamily="34" charset="0"/>
              <a:cs typeface="Arial" panose="020B0604020202020204" pitchFamily="34" charset="0"/>
            </a:endParaRPr>
          </a:p>
        </p:txBody>
      </p:sp>
      <p:sp>
        <p:nvSpPr>
          <p:cNvPr id="348" name="TextBox 347">
            <a:extLst>
              <a:ext uri="{FF2B5EF4-FFF2-40B4-BE49-F238E27FC236}">
                <a16:creationId xmlns:a16="http://schemas.microsoft.com/office/drawing/2014/main" id="{B859455E-55D8-4799-9693-C946F0827DF4}"/>
              </a:ext>
            </a:extLst>
          </p:cNvPr>
          <p:cNvSpPr txBox="1"/>
          <p:nvPr/>
        </p:nvSpPr>
        <p:spPr bwMode="auto">
          <a:xfrm>
            <a:off x="534124" y="4684714"/>
            <a:ext cx="1645002" cy="523220"/>
          </a:xfrm>
          <a:prstGeom prst="rect">
            <a:avLst/>
          </a:prstGeom>
          <a:solidFill>
            <a:schemeClr val="bg1"/>
          </a:solidFill>
          <a:ln w="76200">
            <a:solidFill>
              <a:srgbClr val="FFC000"/>
            </a:solidFill>
            <a:miter lim="800000"/>
            <a:headEnd/>
            <a:tailEnd/>
          </a:ln>
          <a:effectLst>
            <a:outerShdw blurRad="50800" dist="38100" dir="2700000" algn="tl" rotWithShape="0">
              <a:prstClr val="black">
                <a:alpha val="40000"/>
              </a:prstClr>
            </a:outerShdw>
          </a:effectLst>
        </p:spPr>
        <p:txBody>
          <a:bodyPr wrap="non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dirty="0">
                <a:solidFill>
                  <a:srgbClr val="FFFF00"/>
                </a:solidFill>
                <a:latin typeface="Arial" panose="020B0604020202020204" pitchFamily="34" charset="0"/>
                <a:cs typeface="Arial" panose="020B0604020202020204" pitchFamily="34" charset="0"/>
              </a:rPr>
              <a:t>Multicore</a:t>
            </a:r>
          </a:p>
        </p:txBody>
      </p:sp>
      <p:sp>
        <p:nvSpPr>
          <p:cNvPr id="349" name="TextBox 3">
            <a:extLst>
              <a:ext uri="{FF2B5EF4-FFF2-40B4-BE49-F238E27FC236}">
                <a16:creationId xmlns:a16="http://schemas.microsoft.com/office/drawing/2014/main" id="{2532AA1A-C250-4DDD-84E2-8D5D11D88F96}"/>
              </a:ext>
            </a:extLst>
          </p:cNvPr>
          <p:cNvSpPr txBox="1"/>
          <p:nvPr/>
        </p:nvSpPr>
        <p:spPr bwMode="auto">
          <a:xfrm>
            <a:off x="833883" y="3555604"/>
            <a:ext cx="1045479" cy="523220"/>
          </a:xfrm>
          <a:prstGeom prst="rect">
            <a:avLst/>
          </a:prstGeom>
          <a:solidFill>
            <a:schemeClr val="bg1"/>
          </a:solidFill>
          <a:ln w="76200">
            <a:solidFill>
              <a:schemeClr val="accent2">
                <a:lumMod val="40000"/>
                <a:lumOff val="60000"/>
              </a:schemeClr>
            </a:solidFill>
            <a:miter lim="800000"/>
            <a:headEnd/>
            <a:tailEnd/>
          </a:ln>
          <a:effectLst>
            <a:outerShdw blurRad="50800" dist="38100" dir="2700000" algn="tl" rotWithShape="0">
              <a:prstClr val="black">
                <a:alpha val="40000"/>
              </a:prstClr>
            </a:outerShdw>
          </a:effectLst>
        </p:spPr>
        <p:txBody>
          <a:bodyPr wrap="non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dirty="0">
                <a:solidFill>
                  <a:srgbClr val="FFFF00"/>
                </a:solidFill>
                <a:latin typeface="Arial" panose="020B0604020202020204" pitchFamily="34" charset="0"/>
                <a:cs typeface="Arial" panose="020B0604020202020204" pitchFamily="34" charset="0"/>
              </a:rPr>
              <a:t>Code</a:t>
            </a:r>
          </a:p>
        </p:txBody>
      </p:sp>
      <p:sp>
        <p:nvSpPr>
          <p:cNvPr id="350" name="TextBox 349">
            <a:extLst>
              <a:ext uri="{FF2B5EF4-FFF2-40B4-BE49-F238E27FC236}">
                <a16:creationId xmlns:a16="http://schemas.microsoft.com/office/drawing/2014/main" id="{DBAC656C-0C9E-496C-8C8F-225A4F5E9ABB}"/>
              </a:ext>
            </a:extLst>
          </p:cNvPr>
          <p:cNvSpPr txBox="1"/>
          <p:nvPr/>
        </p:nvSpPr>
        <p:spPr bwMode="auto">
          <a:xfrm rot="710814">
            <a:off x="3429954" y="3367075"/>
            <a:ext cx="3603872" cy="954107"/>
          </a:xfrm>
          <a:prstGeom prst="rect">
            <a:avLst/>
          </a:prstGeom>
          <a:solidFill>
            <a:schemeClr val="bg1"/>
          </a:solidFill>
          <a:ln w="76200">
            <a:solidFill>
              <a:srgbClr val="FF66FF"/>
            </a:solidFill>
            <a:miter lim="800000"/>
            <a:headEnd/>
            <a:tailEnd/>
          </a:ln>
          <a:effectLst>
            <a:outerShdw blurRad="50800" dist="38100" dir="2700000" algn="tl" rotWithShape="0">
              <a:prstClr val="black">
                <a:alpha val="40000"/>
              </a:prstClr>
            </a:outerShdw>
          </a:effectLst>
        </p:spPr>
        <p:txBody>
          <a:bodyPr wrap="non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dirty="0">
                <a:solidFill>
                  <a:srgbClr val="FFFF00"/>
                </a:solidFill>
                <a:latin typeface="Arial" panose="020B0604020202020204" pitchFamily="34" charset="0"/>
                <a:cs typeface="Arial" panose="020B0604020202020204" pitchFamily="34" charset="0"/>
              </a:rPr>
              <a:t>Exploiting parallelism</a:t>
            </a:r>
          </a:p>
          <a:p>
            <a:pPr algn="ctr"/>
            <a:r>
              <a:rPr lang="en-US" sz="2800" dirty="0">
                <a:solidFill>
                  <a:srgbClr val="FFFF00"/>
                </a:solidFill>
                <a:latin typeface="Arial" panose="020B0604020202020204" pitchFamily="34" charset="0"/>
                <a:cs typeface="Arial" panose="020B0604020202020204" pitchFamily="34" charset="0"/>
              </a:rPr>
              <a:t>requires expertise!</a:t>
            </a:r>
          </a:p>
        </p:txBody>
      </p:sp>
    </p:spTree>
    <p:extLst>
      <p:ext uri="{BB962C8B-B14F-4D97-AF65-F5344CB8AC3E}">
        <p14:creationId xmlns:p14="http://schemas.microsoft.com/office/powerpoint/2010/main" val="3499580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0"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898785" y="1825133"/>
            <a:ext cx="7780520" cy="3785652"/>
          </a:xfrm>
          <a:prstGeom prst="rect">
            <a:avLst/>
          </a:prstGeom>
          <a:solidFill>
            <a:srgbClr val="FFFFCC"/>
          </a:solidFill>
          <a:ln w="9525">
            <a:solidFill>
              <a:schemeClr val="accent1"/>
            </a:solidFill>
            <a:miter lim="800000"/>
            <a:headEnd/>
            <a:tailEnd/>
          </a:ln>
        </p:spPr>
        <p:txBody>
          <a:bodyPr wrap="square">
            <a:spAutoFit/>
          </a:bodyPr>
          <a:lstStyle/>
          <a:p>
            <a:pPr algn="l"/>
            <a:r>
              <a:rPr lang="en-US" sz="2400" b="1" dirty="0">
                <a:solidFill>
                  <a:schemeClr val="bg1"/>
                </a:solidFill>
                <a:latin typeface="Courier New" pitchFamily="49" charset="0"/>
              </a:rPr>
              <a:t>if</a:t>
            </a:r>
            <a:r>
              <a:rPr lang="en-US" sz="2400" b="1" dirty="0">
                <a:solidFill>
                  <a:srgbClr val="0000FF"/>
                </a:solidFill>
                <a:latin typeface="Courier New" pitchFamily="49" charset="0"/>
              </a:rPr>
              <a:t> (_</a:t>
            </a:r>
            <a:r>
              <a:rPr lang="en-US" sz="2400" b="1" dirty="0" err="1">
                <a:solidFill>
                  <a:srgbClr val="0000FF"/>
                </a:solidFill>
                <a:latin typeface="Courier New" pitchFamily="49" charset="0"/>
              </a:rPr>
              <a:t>xbegin</a:t>
            </a:r>
            <a:r>
              <a:rPr lang="en-US" sz="2400" b="1" dirty="0">
                <a:solidFill>
                  <a:srgbClr val="0000FF"/>
                </a:solidFill>
                <a:latin typeface="Courier New" pitchFamily="49" charset="0"/>
              </a:rPr>
              <a:t>() == _XBEGIN_STARTED) {</a:t>
            </a:r>
          </a:p>
          <a:p>
            <a:pPr algn="l"/>
            <a:r>
              <a:rPr lang="en-US" sz="2400" b="1" dirty="0">
                <a:solidFill>
                  <a:schemeClr val="bg1"/>
                </a:solidFill>
                <a:latin typeface="Courier New" pitchFamily="49" charset="0"/>
              </a:rPr>
              <a:t>  </a:t>
            </a:r>
            <a:r>
              <a:rPr lang="en-US" sz="2400" b="1" dirty="0">
                <a:solidFill>
                  <a:schemeClr val="accent5">
                    <a:lumMod val="50000"/>
                  </a:schemeClr>
                </a:solidFill>
                <a:latin typeface="Courier New" pitchFamily="49" charset="0"/>
              </a:rPr>
              <a:t>read lock state</a:t>
            </a:r>
          </a:p>
          <a:p>
            <a:pPr algn="l"/>
            <a:r>
              <a:rPr lang="en-US" sz="2400" b="1" dirty="0">
                <a:solidFill>
                  <a:srgbClr val="0000FF"/>
                </a:solidFill>
                <a:latin typeface="Courier New" pitchFamily="49" charset="0"/>
              </a:rPr>
              <a:t>  </a:t>
            </a:r>
            <a:r>
              <a:rPr lang="en-US" sz="2400" b="1" dirty="0">
                <a:solidFill>
                  <a:schemeClr val="bg1"/>
                </a:solidFill>
                <a:latin typeface="Courier New" pitchFamily="49" charset="0"/>
              </a:rPr>
              <a:t>if</a:t>
            </a:r>
            <a:r>
              <a:rPr lang="en-US" sz="2400" b="1" dirty="0">
                <a:solidFill>
                  <a:srgbClr val="0000FF"/>
                </a:solidFill>
                <a:latin typeface="Courier New" pitchFamily="49" charset="0"/>
              </a:rPr>
              <a:t> (</a:t>
            </a:r>
            <a:r>
              <a:rPr lang="en-US" sz="2400" b="1" dirty="0">
                <a:solidFill>
                  <a:schemeClr val="accent5">
                    <a:lumMod val="50000"/>
                  </a:schemeClr>
                </a:solidFill>
                <a:latin typeface="Courier New" pitchFamily="49" charset="0"/>
              </a:rPr>
              <a:t>lock taken</a:t>
            </a:r>
            <a:r>
              <a:rPr lang="en-US" sz="2400" b="1" dirty="0">
                <a:solidFill>
                  <a:srgbClr val="0000FF"/>
                </a:solidFill>
                <a:latin typeface="Courier New" pitchFamily="49" charset="0"/>
              </a:rPr>
              <a:t>) _</a:t>
            </a:r>
            <a:r>
              <a:rPr lang="en-US" sz="2400" b="1" dirty="0" err="1">
                <a:solidFill>
                  <a:srgbClr val="0000FF"/>
                </a:solidFill>
                <a:latin typeface="Courier New" pitchFamily="49" charset="0"/>
              </a:rPr>
              <a:t>xabort</a:t>
            </a:r>
            <a:r>
              <a:rPr lang="en-US" sz="2400" b="1" dirty="0">
                <a:solidFill>
                  <a:srgbClr val="0000FF"/>
                </a:solidFill>
                <a:latin typeface="Courier New" pitchFamily="49" charset="0"/>
              </a:rPr>
              <a:t>();</a:t>
            </a:r>
          </a:p>
          <a:p>
            <a:pPr algn="l"/>
            <a:r>
              <a:rPr lang="en-US" sz="2400" b="1" dirty="0">
                <a:solidFill>
                  <a:srgbClr val="0000FF"/>
                </a:solidFill>
                <a:latin typeface="Courier New" pitchFamily="49" charset="0"/>
              </a:rPr>
              <a:t>  </a:t>
            </a:r>
            <a:r>
              <a:rPr lang="en-US" sz="2400" b="1" dirty="0">
                <a:solidFill>
                  <a:schemeClr val="accent5">
                    <a:lumMod val="50000"/>
                  </a:schemeClr>
                </a:solidFill>
                <a:latin typeface="Courier New" pitchFamily="49" charset="0"/>
              </a:rPr>
              <a:t>work;</a:t>
            </a:r>
          </a:p>
          <a:p>
            <a:pPr algn="l"/>
            <a:r>
              <a:rPr lang="en-US" sz="2400" b="1" dirty="0">
                <a:solidFill>
                  <a:srgbClr val="0000FF"/>
                </a:solidFill>
                <a:latin typeface="Courier New" pitchFamily="49" charset="0"/>
              </a:rPr>
              <a:t>  _</a:t>
            </a:r>
            <a:r>
              <a:rPr lang="en-US" sz="2400" b="1" dirty="0" err="1">
                <a:solidFill>
                  <a:srgbClr val="0000FF"/>
                </a:solidFill>
                <a:latin typeface="Courier New" pitchFamily="49" charset="0"/>
              </a:rPr>
              <a:t>xend</a:t>
            </a:r>
            <a:r>
              <a:rPr lang="en-US" sz="2400" b="1" dirty="0">
                <a:solidFill>
                  <a:srgbClr val="0000FF"/>
                </a:solidFill>
                <a:latin typeface="Courier New" pitchFamily="49" charset="0"/>
              </a:rPr>
              <a:t>()</a:t>
            </a:r>
          </a:p>
          <a:p>
            <a:pPr algn="l"/>
            <a:r>
              <a:rPr lang="en-US" sz="2400" b="1" dirty="0">
                <a:solidFill>
                  <a:srgbClr val="0000FF"/>
                </a:solidFill>
                <a:latin typeface="Courier New" pitchFamily="49" charset="0"/>
              </a:rPr>
              <a:t>} </a:t>
            </a:r>
            <a:r>
              <a:rPr lang="en-US" sz="2400" b="1" dirty="0">
                <a:solidFill>
                  <a:schemeClr val="bg1"/>
                </a:solidFill>
                <a:latin typeface="Courier New" pitchFamily="49" charset="0"/>
              </a:rPr>
              <a:t>else</a:t>
            </a:r>
            <a:r>
              <a:rPr lang="en-US" sz="2400" b="1" dirty="0">
                <a:solidFill>
                  <a:srgbClr val="0000FF"/>
                </a:solidFill>
                <a:latin typeface="Courier New" pitchFamily="49" charset="0"/>
              </a:rPr>
              <a:t> {</a:t>
            </a:r>
          </a:p>
          <a:p>
            <a:pPr algn="l"/>
            <a:r>
              <a:rPr lang="en-US" sz="2400" b="1" dirty="0">
                <a:solidFill>
                  <a:srgbClr val="0000FF"/>
                </a:solidFill>
                <a:latin typeface="Courier New" pitchFamily="49" charset="0"/>
              </a:rPr>
              <a:t>  lock-&gt;lock();</a:t>
            </a:r>
          </a:p>
          <a:p>
            <a:pPr algn="l"/>
            <a:r>
              <a:rPr lang="en-US" sz="2400" b="1" dirty="0">
                <a:solidFill>
                  <a:srgbClr val="0000FF"/>
                </a:solidFill>
                <a:latin typeface="Courier New" pitchFamily="49" charset="0"/>
              </a:rPr>
              <a:t>  </a:t>
            </a:r>
            <a:r>
              <a:rPr lang="en-US" sz="2400" b="1" dirty="0">
                <a:solidFill>
                  <a:schemeClr val="accent5">
                    <a:lumMod val="50000"/>
                  </a:schemeClr>
                </a:solidFill>
                <a:latin typeface="Courier New" pitchFamily="49" charset="0"/>
              </a:rPr>
              <a:t>work</a:t>
            </a:r>
            <a:r>
              <a:rPr lang="en-US" sz="2400" b="1" dirty="0">
                <a:solidFill>
                  <a:srgbClr val="0000FF"/>
                </a:solidFill>
                <a:latin typeface="Courier New" pitchFamily="49" charset="0"/>
              </a:rPr>
              <a:t>;</a:t>
            </a:r>
          </a:p>
          <a:p>
            <a:pPr algn="l"/>
            <a:r>
              <a:rPr lang="en-US" sz="2400" b="1" dirty="0">
                <a:solidFill>
                  <a:srgbClr val="0000FF"/>
                </a:solidFill>
                <a:latin typeface="Courier New" pitchFamily="49" charset="0"/>
              </a:rPr>
              <a:t>  lock-&gt;unlock();</a:t>
            </a:r>
          </a:p>
          <a:p>
            <a:pPr algn="l"/>
            <a:r>
              <a:rPr lang="en-US" sz="2400" b="1" dirty="0">
                <a:solidFill>
                  <a:srgbClr val="0000FF"/>
                </a:solidFill>
                <a:latin typeface="Courier New" pitchFamily="49" charset="0"/>
              </a:rPr>
              <a:t>}</a:t>
            </a:r>
          </a:p>
        </p:txBody>
      </p:sp>
      <p:sp>
        <p:nvSpPr>
          <p:cNvPr id="4" name="TextBox 3">
            <a:extLst>
              <a:ext uri="{FF2B5EF4-FFF2-40B4-BE49-F238E27FC236}">
                <a16:creationId xmlns:a16="http://schemas.microsoft.com/office/drawing/2014/main" id="{D7508EC9-9026-4D22-90F3-24A21263E822}"/>
              </a:ext>
            </a:extLst>
          </p:cNvPr>
          <p:cNvSpPr txBox="1"/>
          <p:nvPr/>
        </p:nvSpPr>
        <p:spPr bwMode="auto">
          <a:xfrm>
            <a:off x="368981" y="312546"/>
            <a:ext cx="4864858" cy="523220"/>
          </a:xfrm>
          <a:prstGeom prst="rect">
            <a:avLst/>
          </a:prstGeom>
          <a:solidFill>
            <a:schemeClr val="bg1"/>
          </a:solidFill>
          <a:ln w="76200">
            <a:solidFill>
              <a:schemeClr val="tx1">
                <a:lumMod val="85000"/>
              </a:schemeClr>
            </a:solid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2800" dirty="0">
                <a:solidFill>
                  <a:srgbClr val="FFFF00"/>
                </a:solidFill>
                <a:latin typeface="Arial" panose="020B0604020202020204" pitchFamily="34" charset="0"/>
                <a:cs typeface="Arial" panose="020B0604020202020204" pitchFamily="34" charset="0"/>
              </a:rPr>
              <a:t>Hybrid Transactional Memory</a:t>
            </a:r>
          </a:p>
        </p:txBody>
      </p:sp>
      <p:sp>
        <p:nvSpPr>
          <p:cNvPr id="5" name="AutoShape 5">
            <a:extLst>
              <a:ext uri="{FF2B5EF4-FFF2-40B4-BE49-F238E27FC236}">
                <a16:creationId xmlns:a16="http://schemas.microsoft.com/office/drawing/2014/main" id="{B16A9816-1723-47E1-AC17-0C2630545813}"/>
              </a:ext>
            </a:extLst>
          </p:cNvPr>
          <p:cNvSpPr>
            <a:spLocks noChangeArrowheads="1"/>
          </p:cNvSpPr>
          <p:nvPr/>
        </p:nvSpPr>
        <p:spPr bwMode="auto">
          <a:xfrm>
            <a:off x="1191407" y="2498759"/>
            <a:ext cx="4939570" cy="584616"/>
          </a:xfrm>
          <a:prstGeom prst="wedgeRoundRectCallout">
            <a:avLst>
              <a:gd name="adj1" fmla="val 33103"/>
              <a:gd name="adj2" fmla="val 217037"/>
              <a:gd name="adj3" fmla="val 16667"/>
            </a:avLst>
          </a:prstGeom>
          <a:noFill/>
          <a:ln w="76200">
            <a:solidFill>
              <a:srgbClr val="FF0000"/>
            </a:solidFill>
            <a:miter lim="800000"/>
            <a:headEnd/>
            <a:tailEnd/>
          </a:ln>
        </p:spPr>
        <p:txBody>
          <a:bodyPr anchor="ctr"/>
          <a:lstStyle/>
          <a:p>
            <a:endParaRPr lang="en-GB" sz="2400" b="1">
              <a:solidFill>
                <a:srgbClr val="FFFF00"/>
              </a:solidFill>
              <a:latin typeface="cmr7" pitchFamily="34" charset="0"/>
            </a:endParaRPr>
          </a:p>
        </p:txBody>
      </p:sp>
      <p:sp>
        <p:nvSpPr>
          <p:cNvPr id="6" name="Text Box 40">
            <a:extLst>
              <a:ext uri="{FF2B5EF4-FFF2-40B4-BE49-F238E27FC236}">
                <a16:creationId xmlns:a16="http://schemas.microsoft.com/office/drawing/2014/main" id="{6EEF2BA8-2296-4529-83D8-7BD6DFF401D8}"/>
              </a:ext>
            </a:extLst>
          </p:cNvPr>
          <p:cNvSpPr txBox="1">
            <a:spLocks noChangeArrowheads="1"/>
          </p:cNvSpPr>
          <p:nvPr/>
        </p:nvSpPr>
        <p:spPr bwMode="auto">
          <a:xfrm>
            <a:off x="1723870" y="4195012"/>
            <a:ext cx="4946754" cy="954107"/>
          </a:xfrm>
          <a:prstGeom prst="rect">
            <a:avLst/>
          </a:prstGeom>
          <a:solidFill>
            <a:schemeClr val="bg1"/>
          </a:solidFill>
          <a:ln w="76200" algn="ctr">
            <a:solidFill>
              <a:srgbClr val="FF0000"/>
            </a:solidFill>
            <a:miter lim="800000"/>
            <a:headEnd/>
            <a:tailEnd/>
          </a:ln>
          <a:effectLst>
            <a:outerShdw dist="107763" dir="2700000" algn="ctr" rotWithShape="0">
              <a:schemeClr val="bg2">
                <a:alpha val="50000"/>
              </a:schemeClr>
            </a:outerShdw>
          </a:effectLst>
        </p:spPr>
        <p:txBody>
          <a:bodyPr wrap="square">
            <a:spAutoFit/>
          </a:bodyPr>
          <a:lstStyle/>
          <a:p>
            <a:r>
              <a:rPr lang="en-US" sz="2800" b="1" dirty="0">
                <a:solidFill>
                  <a:srgbClr val="FFFF00"/>
                </a:solidFill>
                <a:latin typeface="Arial" panose="020B0604020202020204" pitchFamily="34" charset="0"/>
                <a:cs typeface="Arial" panose="020B0604020202020204" pitchFamily="34" charset="0"/>
              </a:rPr>
              <a:t>abort if another thread has acquired lock</a:t>
            </a:r>
          </a:p>
        </p:txBody>
      </p:sp>
    </p:spTree>
    <p:extLst>
      <p:ext uri="{BB962C8B-B14F-4D97-AF65-F5344CB8AC3E}">
        <p14:creationId xmlns:p14="http://schemas.microsoft.com/office/powerpoint/2010/main" val="166531635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898785" y="1825133"/>
            <a:ext cx="7780520" cy="3785652"/>
          </a:xfrm>
          <a:prstGeom prst="rect">
            <a:avLst/>
          </a:prstGeom>
          <a:solidFill>
            <a:srgbClr val="FFFFCC"/>
          </a:solidFill>
          <a:ln w="9525">
            <a:solidFill>
              <a:schemeClr val="accent1"/>
            </a:solidFill>
            <a:miter lim="800000"/>
            <a:headEnd/>
            <a:tailEnd/>
          </a:ln>
        </p:spPr>
        <p:txBody>
          <a:bodyPr wrap="square">
            <a:spAutoFit/>
          </a:bodyPr>
          <a:lstStyle/>
          <a:p>
            <a:pPr algn="l"/>
            <a:r>
              <a:rPr lang="en-US" sz="2400" b="1" dirty="0">
                <a:solidFill>
                  <a:schemeClr val="bg1"/>
                </a:solidFill>
                <a:latin typeface="Courier New" pitchFamily="49" charset="0"/>
              </a:rPr>
              <a:t>if</a:t>
            </a:r>
            <a:r>
              <a:rPr lang="en-US" sz="2400" b="1" dirty="0">
                <a:solidFill>
                  <a:srgbClr val="0000FF"/>
                </a:solidFill>
                <a:latin typeface="Courier New" pitchFamily="49" charset="0"/>
              </a:rPr>
              <a:t> (_</a:t>
            </a:r>
            <a:r>
              <a:rPr lang="en-US" sz="2400" b="1" dirty="0" err="1">
                <a:solidFill>
                  <a:srgbClr val="0000FF"/>
                </a:solidFill>
                <a:latin typeface="Courier New" pitchFamily="49" charset="0"/>
              </a:rPr>
              <a:t>xbegin</a:t>
            </a:r>
            <a:r>
              <a:rPr lang="en-US" sz="2400" b="1" dirty="0">
                <a:solidFill>
                  <a:srgbClr val="0000FF"/>
                </a:solidFill>
                <a:latin typeface="Courier New" pitchFamily="49" charset="0"/>
              </a:rPr>
              <a:t>() == _XBEGIN_STARTED) {</a:t>
            </a:r>
          </a:p>
          <a:p>
            <a:pPr algn="l"/>
            <a:r>
              <a:rPr lang="en-US" sz="2400" b="1" dirty="0">
                <a:solidFill>
                  <a:schemeClr val="bg1"/>
                </a:solidFill>
                <a:latin typeface="Courier New" pitchFamily="49" charset="0"/>
              </a:rPr>
              <a:t>  </a:t>
            </a:r>
            <a:r>
              <a:rPr lang="en-US" sz="2400" b="1" dirty="0">
                <a:solidFill>
                  <a:schemeClr val="accent5">
                    <a:lumMod val="50000"/>
                  </a:schemeClr>
                </a:solidFill>
                <a:latin typeface="Courier New" pitchFamily="49" charset="0"/>
              </a:rPr>
              <a:t>read lock state</a:t>
            </a:r>
          </a:p>
          <a:p>
            <a:pPr algn="l"/>
            <a:r>
              <a:rPr lang="en-US" sz="2400" b="1" dirty="0">
                <a:solidFill>
                  <a:srgbClr val="0000FF"/>
                </a:solidFill>
                <a:latin typeface="Courier New" pitchFamily="49" charset="0"/>
              </a:rPr>
              <a:t>  </a:t>
            </a:r>
            <a:r>
              <a:rPr lang="en-US" sz="2400" b="1" dirty="0">
                <a:solidFill>
                  <a:schemeClr val="bg1"/>
                </a:solidFill>
                <a:latin typeface="Courier New" pitchFamily="49" charset="0"/>
              </a:rPr>
              <a:t>if</a:t>
            </a:r>
            <a:r>
              <a:rPr lang="en-US" sz="2400" b="1" dirty="0">
                <a:solidFill>
                  <a:srgbClr val="0000FF"/>
                </a:solidFill>
                <a:latin typeface="Courier New" pitchFamily="49" charset="0"/>
              </a:rPr>
              <a:t> (</a:t>
            </a:r>
            <a:r>
              <a:rPr lang="en-US" sz="2400" b="1" dirty="0">
                <a:solidFill>
                  <a:schemeClr val="accent5">
                    <a:lumMod val="50000"/>
                  </a:schemeClr>
                </a:solidFill>
                <a:latin typeface="Courier New" pitchFamily="49" charset="0"/>
              </a:rPr>
              <a:t>lock taken</a:t>
            </a:r>
            <a:r>
              <a:rPr lang="en-US" sz="2400" b="1" dirty="0">
                <a:solidFill>
                  <a:srgbClr val="0000FF"/>
                </a:solidFill>
                <a:latin typeface="Courier New" pitchFamily="49" charset="0"/>
              </a:rPr>
              <a:t>) _</a:t>
            </a:r>
            <a:r>
              <a:rPr lang="en-US" sz="2400" b="1" dirty="0" err="1">
                <a:solidFill>
                  <a:srgbClr val="0000FF"/>
                </a:solidFill>
                <a:latin typeface="Courier New" pitchFamily="49" charset="0"/>
              </a:rPr>
              <a:t>xabort</a:t>
            </a:r>
            <a:r>
              <a:rPr lang="en-US" sz="2400" b="1" dirty="0">
                <a:solidFill>
                  <a:srgbClr val="0000FF"/>
                </a:solidFill>
                <a:latin typeface="Courier New" pitchFamily="49" charset="0"/>
              </a:rPr>
              <a:t>();</a:t>
            </a:r>
          </a:p>
          <a:p>
            <a:pPr algn="l"/>
            <a:r>
              <a:rPr lang="en-US" sz="2400" b="1" dirty="0">
                <a:solidFill>
                  <a:srgbClr val="0000FF"/>
                </a:solidFill>
                <a:latin typeface="Courier New" pitchFamily="49" charset="0"/>
              </a:rPr>
              <a:t>  </a:t>
            </a:r>
            <a:r>
              <a:rPr lang="en-US" sz="2400" b="1" dirty="0">
                <a:solidFill>
                  <a:schemeClr val="accent5">
                    <a:lumMod val="50000"/>
                  </a:schemeClr>
                </a:solidFill>
                <a:latin typeface="Courier New" pitchFamily="49" charset="0"/>
              </a:rPr>
              <a:t>work;</a:t>
            </a:r>
          </a:p>
          <a:p>
            <a:pPr algn="l"/>
            <a:r>
              <a:rPr lang="en-US" sz="2400" b="1" dirty="0">
                <a:solidFill>
                  <a:srgbClr val="0000FF"/>
                </a:solidFill>
                <a:latin typeface="Courier New" pitchFamily="49" charset="0"/>
              </a:rPr>
              <a:t>  _</a:t>
            </a:r>
            <a:r>
              <a:rPr lang="en-US" sz="2400" b="1" dirty="0" err="1">
                <a:solidFill>
                  <a:srgbClr val="0000FF"/>
                </a:solidFill>
                <a:latin typeface="Courier New" pitchFamily="49" charset="0"/>
              </a:rPr>
              <a:t>xend</a:t>
            </a:r>
            <a:r>
              <a:rPr lang="en-US" sz="2400" b="1" dirty="0">
                <a:solidFill>
                  <a:srgbClr val="0000FF"/>
                </a:solidFill>
                <a:latin typeface="Courier New" pitchFamily="49" charset="0"/>
              </a:rPr>
              <a:t>()</a:t>
            </a:r>
          </a:p>
          <a:p>
            <a:pPr algn="l"/>
            <a:r>
              <a:rPr lang="en-US" sz="2400" b="1" dirty="0">
                <a:solidFill>
                  <a:srgbClr val="0000FF"/>
                </a:solidFill>
                <a:latin typeface="Courier New" pitchFamily="49" charset="0"/>
              </a:rPr>
              <a:t>} </a:t>
            </a:r>
            <a:r>
              <a:rPr lang="en-US" sz="2400" b="1" dirty="0">
                <a:solidFill>
                  <a:schemeClr val="bg1"/>
                </a:solidFill>
                <a:latin typeface="Courier New" pitchFamily="49" charset="0"/>
              </a:rPr>
              <a:t>else</a:t>
            </a:r>
            <a:r>
              <a:rPr lang="en-US" sz="2400" b="1" dirty="0">
                <a:solidFill>
                  <a:srgbClr val="0000FF"/>
                </a:solidFill>
                <a:latin typeface="Courier New" pitchFamily="49" charset="0"/>
              </a:rPr>
              <a:t> {</a:t>
            </a:r>
          </a:p>
          <a:p>
            <a:pPr algn="l"/>
            <a:r>
              <a:rPr lang="en-US" sz="2400" b="1" dirty="0">
                <a:solidFill>
                  <a:srgbClr val="0000FF"/>
                </a:solidFill>
                <a:latin typeface="Courier New" pitchFamily="49" charset="0"/>
              </a:rPr>
              <a:t>  lock-&gt;lock();</a:t>
            </a:r>
          </a:p>
          <a:p>
            <a:pPr algn="l"/>
            <a:r>
              <a:rPr lang="en-US" sz="2400" b="1" dirty="0">
                <a:solidFill>
                  <a:srgbClr val="0000FF"/>
                </a:solidFill>
                <a:latin typeface="Courier New" pitchFamily="49" charset="0"/>
              </a:rPr>
              <a:t>  </a:t>
            </a:r>
            <a:r>
              <a:rPr lang="en-US" sz="2400" b="1" dirty="0">
                <a:solidFill>
                  <a:schemeClr val="accent5">
                    <a:lumMod val="50000"/>
                  </a:schemeClr>
                </a:solidFill>
                <a:latin typeface="Courier New" pitchFamily="49" charset="0"/>
              </a:rPr>
              <a:t>work</a:t>
            </a:r>
            <a:r>
              <a:rPr lang="en-US" sz="2400" b="1" dirty="0">
                <a:solidFill>
                  <a:srgbClr val="0000FF"/>
                </a:solidFill>
                <a:latin typeface="Courier New" pitchFamily="49" charset="0"/>
              </a:rPr>
              <a:t>;</a:t>
            </a:r>
          </a:p>
          <a:p>
            <a:pPr algn="l"/>
            <a:r>
              <a:rPr lang="en-US" sz="2400" b="1" dirty="0">
                <a:solidFill>
                  <a:srgbClr val="0000FF"/>
                </a:solidFill>
                <a:latin typeface="Courier New" pitchFamily="49" charset="0"/>
              </a:rPr>
              <a:t>  lock-&gt;unlock();</a:t>
            </a:r>
          </a:p>
          <a:p>
            <a:pPr algn="l"/>
            <a:r>
              <a:rPr lang="en-US" sz="2400" b="1" dirty="0">
                <a:solidFill>
                  <a:srgbClr val="0000FF"/>
                </a:solidFill>
                <a:latin typeface="Courier New" pitchFamily="49" charset="0"/>
              </a:rPr>
              <a:t>}</a:t>
            </a:r>
          </a:p>
        </p:txBody>
      </p:sp>
      <p:sp>
        <p:nvSpPr>
          <p:cNvPr id="4" name="TextBox 3">
            <a:extLst>
              <a:ext uri="{FF2B5EF4-FFF2-40B4-BE49-F238E27FC236}">
                <a16:creationId xmlns:a16="http://schemas.microsoft.com/office/drawing/2014/main" id="{D7508EC9-9026-4D22-90F3-24A21263E822}"/>
              </a:ext>
            </a:extLst>
          </p:cNvPr>
          <p:cNvSpPr txBox="1"/>
          <p:nvPr/>
        </p:nvSpPr>
        <p:spPr bwMode="auto">
          <a:xfrm>
            <a:off x="368981" y="312546"/>
            <a:ext cx="4864858" cy="523220"/>
          </a:xfrm>
          <a:prstGeom prst="rect">
            <a:avLst/>
          </a:prstGeom>
          <a:solidFill>
            <a:schemeClr val="bg1"/>
          </a:solidFill>
          <a:ln w="76200">
            <a:solidFill>
              <a:schemeClr val="tx1">
                <a:lumMod val="85000"/>
              </a:schemeClr>
            </a:solid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2800" dirty="0">
                <a:solidFill>
                  <a:srgbClr val="FFFF00"/>
                </a:solidFill>
                <a:latin typeface="Arial" panose="020B0604020202020204" pitchFamily="34" charset="0"/>
                <a:cs typeface="Arial" panose="020B0604020202020204" pitchFamily="34" charset="0"/>
              </a:rPr>
              <a:t>Hybrid Transactional Memory</a:t>
            </a:r>
          </a:p>
        </p:txBody>
      </p:sp>
      <p:sp>
        <p:nvSpPr>
          <p:cNvPr id="5" name="AutoShape 5">
            <a:extLst>
              <a:ext uri="{FF2B5EF4-FFF2-40B4-BE49-F238E27FC236}">
                <a16:creationId xmlns:a16="http://schemas.microsoft.com/office/drawing/2014/main" id="{BF85F594-DD39-4C5B-A6DE-D2BBB1699CCE}"/>
              </a:ext>
            </a:extLst>
          </p:cNvPr>
          <p:cNvSpPr>
            <a:spLocks noChangeArrowheads="1"/>
          </p:cNvSpPr>
          <p:nvPr/>
        </p:nvSpPr>
        <p:spPr bwMode="auto">
          <a:xfrm>
            <a:off x="778334" y="3717959"/>
            <a:ext cx="3613783" cy="1892826"/>
          </a:xfrm>
          <a:prstGeom prst="wedgeRoundRectCallout">
            <a:avLst>
              <a:gd name="adj1" fmla="val 29022"/>
              <a:gd name="adj2" fmla="val -105806"/>
              <a:gd name="adj3" fmla="val 16667"/>
            </a:avLst>
          </a:prstGeom>
          <a:noFill/>
          <a:ln w="76200">
            <a:solidFill>
              <a:srgbClr val="FF0000"/>
            </a:solidFill>
            <a:miter lim="800000"/>
            <a:headEnd/>
            <a:tailEnd/>
          </a:ln>
        </p:spPr>
        <p:txBody>
          <a:bodyPr anchor="ctr"/>
          <a:lstStyle/>
          <a:p>
            <a:endParaRPr lang="en-GB" sz="2400" b="1">
              <a:solidFill>
                <a:srgbClr val="FFFF00"/>
              </a:solidFill>
              <a:latin typeface="cmr7" pitchFamily="34" charset="0"/>
            </a:endParaRPr>
          </a:p>
        </p:txBody>
      </p:sp>
      <p:sp>
        <p:nvSpPr>
          <p:cNvPr id="6" name="Text Box 40">
            <a:extLst>
              <a:ext uri="{FF2B5EF4-FFF2-40B4-BE49-F238E27FC236}">
                <a16:creationId xmlns:a16="http://schemas.microsoft.com/office/drawing/2014/main" id="{D54D50F4-68E3-4592-898C-E3D65D971AA6}"/>
              </a:ext>
            </a:extLst>
          </p:cNvPr>
          <p:cNvSpPr txBox="1">
            <a:spLocks noChangeArrowheads="1"/>
          </p:cNvSpPr>
          <p:nvPr/>
        </p:nvSpPr>
        <p:spPr bwMode="auto">
          <a:xfrm>
            <a:off x="1634590" y="1456316"/>
            <a:ext cx="6474823" cy="954107"/>
          </a:xfrm>
          <a:prstGeom prst="rect">
            <a:avLst/>
          </a:prstGeom>
          <a:solidFill>
            <a:schemeClr val="bg1"/>
          </a:solidFill>
          <a:ln w="76200" algn="ctr">
            <a:solidFill>
              <a:srgbClr val="FF0000"/>
            </a:solidFill>
            <a:miter lim="800000"/>
            <a:headEnd/>
            <a:tailEnd/>
          </a:ln>
          <a:effectLst>
            <a:outerShdw dist="107763" dir="2700000" algn="ctr" rotWithShape="0">
              <a:schemeClr val="bg2">
                <a:alpha val="50000"/>
              </a:schemeClr>
            </a:outerShdw>
          </a:effectLst>
        </p:spPr>
        <p:txBody>
          <a:bodyPr wrap="square">
            <a:spAutoFit/>
          </a:bodyPr>
          <a:lstStyle/>
          <a:p>
            <a:r>
              <a:rPr lang="en-US" sz="2800" b="1" dirty="0">
                <a:solidFill>
                  <a:srgbClr val="FFFF00"/>
                </a:solidFill>
                <a:latin typeface="Arial" pitchFamily="34" charset="0"/>
                <a:cs typeface="Arial" pitchFamily="34" charset="0"/>
              </a:rPr>
              <a:t>on abort, acquire lock &amp; do work</a:t>
            </a:r>
          </a:p>
          <a:p>
            <a:r>
              <a:rPr lang="en-US" sz="2800" b="1" dirty="0">
                <a:solidFill>
                  <a:srgbClr val="FFFF00"/>
                </a:solidFill>
                <a:latin typeface="Arial" pitchFamily="34" charset="0"/>
                <a:cs typeface="Arial" pitchFamily="34" charset="0"/>
              </a:rPr>
              <a:t>(aborts other speculative </a:t>
            </a:r>
            <a:r>
              <a:rPr lang="en-US" sz="2800" b="1" dirty="0" err="1">
                <a:solidFill>
                  <a:srgbClr val="FFFF00"/>
                </a:solidFill>
                <a:latin typeface="Arial" pitchFamily="34" charset="0"/>
                <a:cs typeface="Arial" pitchFamily="34" charset="0"/>
              </a:rPr>
              <a:t>txns</a:t>
            </a:r>
            <a:r>
              <a:rPr lang="en-US" sz="2800" b="1" dirty="0">
                <a:solidFill>
                  <a:srgbClr val="FFFF00"/>
                </a:solidFill>
                <a:latin typeface="Arial" pitchFamily="34" charset="0"/>
                <a:cs typeface="Arial" pitchFamily="34" charset="0"/>
              </a:rPr>
              <a:t>)</a:t>
            </a:r>
          </a:p>
        </p:txBody>
      </p:sp>
    </p:spTree>
    <p:extLst>
      <p:ext uri="{BB962C8B-B14F-4D97-AF65-F5344CB8AC3E}">
        <p14:creationId xmlns:p14="http://schemas.microsoft.com/office/powerpoint/2010/main" val="377240526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Slide Number Placeholder 11"/>
          <p:cNvSpPr txBox="1">
            <a:spLocks/>
          </p:cNvSpPr>
          <p:nvPr/>
        </p:nvSpPr>
        <p:spPr bwMode="auto">
          <a:xfrm>
            <a:off x="6554880" y="6247376"/>
            <a:ext cx="2128320" cy="47093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defPPr>
              <a:defRPr lang="en-GB"/>
            </a:defPPr>
            <a:lvl1pPr algn="r" defTabSz="453186" rtl="0" fontAlgn="base" hangingPunct="0">
              <a:lnSpc>
                <a:spcPct val="93000"/>
              </a:lnSpc>
              <a:spcBef>
                <a:spcPct val="0"/>
              </a:spcBef>
              <a:spcAft>
                <a:spcPct val="0"/>
              </a:spcAft>
              <a:buClr>
                <a:srgbClr val="000000"/>
              </a:buClr>
              <a:buSzPct val="100000"/>
              <a:buFont typeface="Times New Roman" pitchFamily="16" charset="0"/>
              <a:tabLst>
                <a:tab pos="717537" algn="l"/>
                <a:tab pos="1435089" algn="l"/>
                <a:tab pos="2152641" algn="l"/>
              </a:tabLst>
              <a:defRPr sz="1400" kern="1200">
                <a:solidFill>
                  <a:srgbClr val="000000"/>
                </a:solidFill>
                <a:latin typeface="Times New Roman" pitchFamily="16" charset="0"/>
                <a:ea typeface="+mn-ea"/>
                <a:cs typeface="+mn-cs"/>
              </a:defRPr>
            </a:lvl1pPr>
            <a:lvl2pPr marL="736446" indent="-283240" algn="l" defTabSz="453186" rtl="0" fontAlgn="base" hangingPunct="0">
              <a:lnSpc>
                <a:spcPct val="93000"/>
              </a:lnSpc>
              <a:spcBef>
                <a:spcPct val="0"/>
              </a:spcBef>
              <a:spcAft>
                <a:spcPct val="0"/>
              </a:spcAft>
              <a:buClr>
                <a:srgbClr val="000000"/>
              </a:buClr>
              <a:buSzPct val="100000"/>
              <a:buFont typeface="Times New Roman" pitchFamily="16" charset="0"/>
              <a:defRPr kern="1200">
                <a:solidFill>
                  <a:schemeClr val="tx1"/>
                </a:solidFill>
                <a:latin typeface="Arial" charset="0"/>
                <a:ea typeface="DejaVu Sans" charset="0"/>
                <a:cs typeface="DejaVu Sans" charset="0"/>
              </a:defRPr>
            </a:lvl2pPr>
            <a:lvl3pPr marL="1132958" indent="-226602" algn="l" defTabSz="453186" rtl="0" fontAlgn="base" hangingPunct="0">
              <a:lnSpc>
                <a:spcPct val="93000"/>
              </a:lnSpc>
              <a:spcBef>
                <a:spcPct val="0"/>
              </a:spcBef>
              <a:spcAft>
                <a:spcPct val="0"/>
              </a:spcAft>
              <a:buClr>
                <a:srgbClr val="000000"/>
              </a:buClr>
              <a:buSzPct val="100000"/>
              <a:buFont typeface="Times New Roman" pitchFamily="16" charset="0"/>
              <a:defRPr kern="1200">
                <a:solidFill>
                  <a:schemeClr val="tx1"/>
                </a:solidFill>
                <a:latin typeface="Arial" charset="0"/>
                <a:ea typeface="DejaVu Sans" charset="0"/>
                <a:cs typeface="DejaVu Sans" charset="0"/>
              </a:defRPr>
            </a:lvl3pPr>
            <a:lvl4pPr marL="1586163" indent="-226602" algn="l" defTabSz="453186" rtl="0" fontAlgn="base" hangingPunct="0">
              <a:lnSpc>
                <a:spcPct val="93000"/>
              </a:lnSpc>
              <a:spcBef>
                <a:spcPct val="0"/>
              </a:spcBef>
              <a:spcAft>
                <a:spcPct val="0"/>
              </a:spcAft>
              <a:buClr>
                <a:srgbClr val="000000"/>
              </a:buClr>
              <a:buSzPct val="100000"/>
              <a:buFont typeface="Times New Roman" pitchFamily="16" charset="0"/>
              <a:defRPr kern="1200">
                <a:solidFill>
                  <a:schemeClr val="tx1"/>
                </a:solidFill>
                <a:latin typeface="Arial" charset="0"/>
                <a:ea typeface="DejaVu Sans" charset="0"/>
                <a:cs typeface="DejaVu Sans" charset="0"/>
              </a:defRPr>
            </a:lvl4pPr>
            <a:lvl5pPr marL="2039350" indent="-226602" algn="l" defTabSz="453186" rtl="0" fontAlgn="base" hangingPunct="0">
              <a:lnSpc>
                <a:spcPct val="93000"/>
              </a:lnSpc>
              <a:spcBef>
                <a:spcPct val="0"/>
              </a:spcBef>
              <a:spcAft>
                <a:spcPct val="0"/>
              </a:spcAft>
              <a:buClr>
                <a:srgbClr val="000000"/>
              </a:buClr>
              <a:buSzPct val="100000"/>
              <a:buFont typeface="Times New Roman" pitchFamily="16" charset="0"/>
              <a:defRPr kern="1200">
                <a:solidFill>
                  <a:schemeClr val="tx1"/>
                </a:solidFill>
                <a:latin typeface="Arial" charset="0"/>
                <a:ea typeface="DejaVu Sans" charset="0"/>
                <a:cs typeface="DejaVu Sans" charset="0"/>
              </a:defRPr>
            </a:lvl5pPr>
            <a:lvl6pPr marL="2265928" algn="l" defTabSz="906369" rtl="0" eaLnBrk="1" latinLnBrk="0" hangingPunct="1">
              <a:defRPr kern="1200">
                <a:solidFill>
                  <a:schemeClr val="tx1"/>
                </a:solidFill>
                <a:latin typeface="Arial" charset="0"/>
                <a:ea typeface="DejaVu Sans" charset="0"/>
                <a:cs typeface="DejaVu Sans" charset="0"/>
              </a:defRPr>
            </a:lvl6pPr>
            <a:lvl7pPr marL="2719132" algn="l" defTabSz="906369" rtl="0" eaLnBrk="1" latinLnBrk="0" hangingPunct="1">
              <a:defRPr kern="1200">
                <a:solidFill>
                  <a:schemeClr val="tx1"/>
                </a:solidFill>
                <a:latin typeface="Arial" charset="0"/>
                <a:ea typeface="DejaVu Sans" charset="0"/>
                <a:cs typeface="DejaVu Sans" charset="0"/>
              </a:defRPr>
            </a:lvl7pPr>
            <a:lvl8pPr marL="3172319" algn="l" defTabSz="906369" rtl="0" eaLnBrk="1" latinLnBrk="0" hangingPunct="1">
              <a:defRPr kern="1200">
                <a:solidFill>
                  <a:schemeClr val="tx1"/>
                </a:solidFill>
                <a:latin typeface="Arial" charset="0"/>
                <a:ea typeface="DejaVu Sans" charset="0"/>
                <a:cs typeface="DejaVu Sans" charset="0"/>
              </a:defRPr>
            </a:lvl8pPr>
            <a:lvl9pPr marL="3625509" algn="l" defTabSz="906369" rtl="0" eaLnBrk="1" latinLnBrk="0" hangingPunct="1">
              <a:defRPr kern="1200">
                <a:solidFill>
                  <a:schemeClr val="tx1"/>
                </a:solidFill>
                <a:latin typeface="Arial" charset="0"/>
                <a:ea typeface="DejaVu Sans" charset="0"/>
                <a:cs typeface="DejaVu Sans" charset="0"/>
              </a:defRPr>
            </a:lvl9pPr>
          </a:lstStyle>
          <a:p>
            <a:pPr defTabSz="411085" eaLnBrk="1">
              <a:tabLst>
                <a:tab pos="650878" algn="l"/>
                <a:tab pos="1301769" algn="l"/>
                <a:tab pos="1952661" algn="l"/>
              </a:tabLst>
              <a:defRPr/>
            </a:pPr>
            <a:fld id="{175702FE-22A9-4C43-9DEB-11FBB7B62C47}" type="slidenum">
              <a:rPr lang="en-US" sz="1300"/>
              <a:pPr defTabSz="411085" eaLnBrk="1">
                <a:tabLst>
                  <a:tab pos="650878" algn="l"/>
                  <a:tab pos="1301769" algn="l"/>
                  <a:tab pos="1952661" algn="l"/>
                </a:tabLst>
                <a:defRPr/>
              </a:pPr>
              <a:t>92</a:t>
            </a:fld>
            <a:endParaRPr lang="en-US" sz="1300"/>
          </a:p>
        </p:txBody>
      </p:sp>
      <p:sp>
        <p:nvSpPr>
          <p:cNvPr id="23" name="Rectangle 2"/>
          <p:cNvSpPr>
            <a:spLocks noChangeArrowheads="1"/>
          </p:cNvSpPr>
          <p:nvPr/>
        </p:nvSpPr>
        <p:spPr bwMode="auto">
          <a:xfrm>
            <a:off x="898785" y="1825133"/>
            <a:ext cx="7780520" cy="1200329"/>
          </a:xfrm>
          <a:prstGeom prst="rect">
            <a:avLst/>
          </a:prstGeom>
          <a:solidFill>
            <a:srgbClr val="FFFFCC"/>
          </a:solidFill>
          <a:ln w="38100">
            <a:solidFill>
              <a:schemeClr val="accent1"/>
            </a:solidFill>
            <a:miter lim="800000"/>
            <a:headEnd/>
            <a:tailEnd/>
          </a:ln>
        </p:spPr>
        <p:txBody>
          <a:bodyPr wrap="square">
            <a:spAutoFit/>
          </a:bodyPr>
          <a:lstStyle/>
          <a:p>
            <a:pPr algn="l"/>
            <a:r>
              <a:rPr lang="en-US" sz="2400" b="1" dirty="0">
                <a:solidFill>
                  <a:schemeClr val="accent1">
                    <a:lumMod val="50000"/>
                  </a:schemeClr>
                </a:solidFill>
                <a:latin typeface="Courier New" pitchFamily="49" charset="0"/>
              </a:rPr>
              <a:t>&lt;HLE acquire prefix&gt; </a:t>
            </a:r>
            <a:r>
              <a:rPr lang="en-US" sz="2400" b="1" dirty="0">
                <a:solidFill>
                  <a:srgbClr val="0000FF"/>
                </a:solidFill>
                <a:latin typeface="Courier New" pitchFamily="49" charset="0"/>
              </a:rPr>
              <a:t>lock();</a:t>
            </a:r>
          </a:p>
          <a:p>
            <a:pPr algn="l"/>
            <a:r>
              <a:rPr lang="en-US" sz="2400" b="1" dirty="0">
                <a:solidFill>
                  <a:schemeClr val="accent1">
                    <a:lumMod val="50000"/>
                  </a:schemeClr>
                </a:solidFill>
                <a:latin typeface="Courier New" pitchFamily="49" charset="0"/>
              </a:rPr>
              <a:t>do work;</a:t>
            </a:r>
          </a:p>
          <a:p>
            <a:pPr algn="l"/>
            <a:r>
              <a:rPr lang="en-US" sz="2400" b="1" dirty="0">
                <a:solidFill>
                  <a:schemeClr val="accent1">
                    <a:lumMod val="50000"/>
                  </a:schemeClr>
                </a:solidFill>
                <a:latin typeface="Courier New" pitchFamily="49" charset="0"/>
              </a:rPr>
              <a:t>&lt;HLE release prefix&gt; </a:t>
            </a:r>
            <a:r>
              <a:rPr lang="en-US" sz="2400" b="1" dirty="0">
                <a:solidFill>
                  <a:srgbClr val="0000FF"/>
                </a:solidFill>
                <a:latin typeface="Courier New" pitchFamily="49" charset="0"/>
              </a:rPr>
              <a:t>unlock()</a:t>
            </a:r>
          </a:p>
        </p:txBody>
      </p:sp>
      <p:sp>
        <p:nvSpPr>
          <p:cNvPr id="6" name="TextBox 5">
            <a:extLst>
              <a:ext uri="{FF2B5EF4-FFF2-40B4-BE49-F238E27FC236}">
                <a16:creationId xmlns:a16="http://schemas.microsoft.com/office/drawing/2014/main" id="{FFD6346A-7A00-41CA-8599-934407C99381}"/>
              </a:ext>
            </a:extLst>
          </p:cNvPr>
          <p:cNvSpPr txBox="1"/>
          <p:nvPr/>
        </p:nvSpPr>
        <p:spPr bwMode="auto">
          <a:xfrm>
            <a:off x="368981" y="312546"/>
            <a:ext cx="2103461" cy="523220"/>
          </a:xfrm>
          <a:prstGeom prst="rect">
            <a:avLst/>
          </a:prstGeom>
          <a:solidFill>
            <a:schemeClr val="bg1"/>
          </a:solidFill>
          <a:ln w="76200">
            <a:solidFill>
              <a:schemeClr val="tx1">
                <a:lumMod val="85000"/>
              </a:schemeClr>
            </a:solid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2800" dirty="0">
                <a:solidFill>
                  <a:srgbClr val="FFFF00"/>
                </a:solidFill>
                <a:latin typeface="Arial" panose="020B0604020202020204" pitchFamily="34" charset="0"/>
                <a:cs typeface="Arial" panose="020B0604020202020204" pitchFamily="34" charset="0"/>
              </a:rPr>
              <a:t>Lock Elision</a:t>
            </a:r>
          </a:p>
        </p:txBody>
      </p:sp>
    </p:spTree>
    <p:extLst>
      <p:ext uri="{BB962C8B-B14F-4D97-AF65-F5344CB8AC3E}">
        <p14:creationId xmlns:p14="http://schemas.microsoft.com/office/powerpoint/2010/main" val="426425067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Slide Number Placeholder 11"/>
          <p:cNvSpPr txBox="1">
            <a:spLocks/>
          </p:cNvSpPr>
          <p:nvPr/>
        </p:nvSpPr>
        <p:spPr bwMode="auto">
          <a:xfrm>
            <a:off x="6554880" y="6247376"/>
            <a:ext cx="2128320" cy="47093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defPPr>
              <a:defRPr lang="en-GB"/>
            </a:defPPr>
            <a:lvl1pPr algn="r" defTabSz="453186" rtl="0" fontAlgn="base" hangingPunct="0">
              <a:lnSpc>
                <a:spcPct val="93000"/>
              </a:lnSpc>
              <a:spcBef>
                <a:spcPct val="0"/>
              </a:spcBef>
              <a:spcAft>
                <a:spcPct val="0"/>
              </a:spcAft>
              <a:buClr>
                <a:srgbClr val="000000"/>
              </a:buClr>
              <a:buSzPct val="100000"/>
              <a:buFont typeface="Times New Roman" pitchFamily="16" charset="0"/>
              <a:tabLst>
                <a:tab pos="717537" algn="l"/>
                <a:tab pos="1435089" algn="l"/>
                <a:tab pos="2152641" algn="l"/>
              </a:tabLst>
              <a:defRPr sz="1400" kern="1200">
                <a:solidFill>
                  <a:srgbClr val="000000"/>
                </a:solidFill>
                <a:latin typeface="Times New Roman" pitchFamily="16" charset="0"/>
                <a:ea typeface="+mn-ea"/>
                <a:cs typeface="+mn-cs"/>
              </a:defRPr>
            </a:lvl1pPr>
            <a:lvl2pPr marL="736446" indent="-283240" algn="l" defTabSz="453186" rtl="0" fontAlgn="base" hangingPunct="0">
              <a:lnSpc>
                <a:spcPct val="93000"/>
              </a:lnSpc>
              <a:spcBef>
                <a:spcPct val="0"/>
              </a:spcBef>
              <a:spcAft>
                <a:spcPct val="0"/>
              </a:spcAft>
              <a:buClr>
                <a:srgbClr val="000000"/>
              </a:buClr>
              <a:buSzPct val="100000"/>
              <a:buFont typeface="Times New Roman" pitchFamily="16" charset="0"/>
              <a:defRPr kern="1200">
                <a:solidFill>
                  <a:schemeClr val="tx1"/>
                </a:solidFill>
                <a:latin typeface="Arial" charset="0"/>
                <a:ea typeface="DejaVu Sans" charset="0"/>
                <a:cs typeface="DejaVu Sans" charset="0"/>
              </a:defRPr>
            </a:lvl2pPr>
            <a:lvl3pPr marL="1132958" indent="-226602" algn="l" defTabSz="453186" rtl="0" fontAlgn="base" hangingPunct="0">
              <a:lnSpc>
                <a:spcPct val="93000"/>
              </a:lnSpc>
              <a:spcBef>
                <a:spcPct val="0"/>
              </a:spcBef>
              <a:spcAft>
                <a:spcPct val="0"/>
              </a:spcAft>
              <a:buClr>
                <a:srgbClr val="000000"/>
              </a:buClr>
              <a:buSzPct val="100000"/>
              <a:buFont typeface="Times New Roman" pitchFamily="16" charset="0"/>
              <a:defRPr kern="1200">
                <a:solidFill>
                  <a:schemeClr val="tx1"/>
                </a:solidFill>
                <a:latin typeface="Arial" charset="0"/>
                <a:ea typeface="DejaVu Sans" charset="0"/>
                <a:cs typeface="DejaVu Sans" charset="0"/>
              </a:defRPr>
            </a:lvl3pPr>
            <a:lvl4pPr marL="1586163" indent="-226602" algn="l" defTabSz="453186" rtl="0" fontAlgn="base" hangingPunct="0">
              <a:lnSpc>
                <a:spcPct val="93000"/>
              </a:lnSpc>
              <a:spcBef>
                <a:spcPct val="0"/>
              </a:spcBef>
              <a:spcAft>
                <a:spcPct val="0"/>
              </a:spcAft>
              <a:buClr>
                <a:srgbClr val="000000"/>
              </a:buClr>
              <a:buSzPct val="100000"/>
              <a:buFont typeface="Times New Roman" pitchFamily="16" charset="0"/>
              <a:defRPr kern="1200">
                <a:solidFill>
                  <a:schemeClr val="tx1"/>
                </a:solidFill>
                <a:latin typeface="Arial" charset="0"/>
                <a:ea typeface="DejaVu Sans" charset="0"/>
                <a:cs typeface="DejaVu Sans" charset="0"/>
              </a:defRPr>
            </a:lvl4pPr>
            <a:lvl5pPr marL="2039350" indent="-226602" algn="l" defTabSz="453186" rtl="0" fontAlgn="base" hangingPunct="0">
              <a:lnSpc>
                <a:spcPct val="93000"/>
              </a:lnSpc>
              <a:spcBef>
                <a:spcPct val="0"/>
              </a:spcBef>
              <a:spcAft>
                <a:spcPct val="0"/>
              </a:spcAft>
              <a:buClr>
                <a:srgbClr val="000000"/>
              </a:buClr>
              <a:buSzPct val="100000"/>
              <a:buFont typeface="Times New Roman" pitchFamily="16" charset="0"/>
              <a:defRPr kern="1200">
                <a:solidFill>
                  <a:schemeClr val="tx1"/>
                </a:solidFill>
                <a:latin typeface="Arial" charset="0"/>
                <a:ea typeface="DejaVu Sans" charset="0"/>
                <a:cs typeface="DejaVu Sans" charset="0"/>
              </a:defRPr>
            </a:lvl5pPr>
            <a:lvl6pPr marL="2265928" algn="l" defTabSz="906369" rtl="0" eaLnBrk="1" latinLnBrk="0" hangingPunct="1">
              <a:defRPr kern="1200">
                <a:solidFill>
                  <a:schemeClr val="tx1"/>
                </a:solidFill>
                <a:latin typeface="Arial" charset="0"/>
                <a:ea typeface="DejaVu Sans" charset="0"/>
                <a:cs typeface="DejaVu Sans" charset="0"/>
              </a:defRPr>
            </a:lvl6pPr>
            <a:lvl7pPr marL="2719132" algn="l" defTabSz="906369" rtl="0" eaLnBrk="1" latinLnBrk="0" hangingPunct="1">
              <a:defRPr kern="1200">
                <a:solidFill>
                  <a:schemeClr val="tx1"/>
                </a:solidFill>
                <a:latin typeface="Arial" charset="0"/>
                <a:ea typeface="DejaVu Sans" charset="0"/>
                <a:cs typeface="DejaVu Sans" charset="0"/>
              </a:defRPr>
            </a:lvl7pPr>
            <a:lvl8pPr marL="3172319" algn="l" defTabSz="906369" rtl="0" eaLnBrk="1" latinLnBrk="0" hangingPunct="1">
              <a:defRPr kern="1200">
                <a:solidFill>
                  <a:schemeClr val="tx1"/>
                </a:solidFill>
                <a:latin typeface="Arial" charset="0"/>
                <a:ea typeface="DejaVu Sans" charset="0"/>
                <a:cs typeface="DejaVu Sans" charset="0"/>
              </a:defRPr>
            </a:lvl8pPr>
            <a:lvl9pPr marL="3625509" algn="l" defTabSz="906369" rtl="0" eaLnBrk="1" latinLnBrk="0" hangingPunct="1">
              <a:defRPr kern="1200">
                <a:solidFill>
                  <a:schemeClr val="tx1"/>
                </a:solidFill>
                <a:latin typeface="Arial" charset="0"/>
                <a:ea typeface="DejaVu Sans" charset="0"/>
                <a:cs typeface="DejaVu Sans" charset="0"/>
              </a:defRPr>
            </a:lvl9pPr>
          </a:lstStyle>
          <a:p>
            <a:pPr defTabSz="411085" eaLnBrk="1">
              <a:tabLst>
                <a:tab pos="650878" algn="l"/>
                <a:tab pos="1301769" algn="l"/>
                <a:tab pos="1952661" algn="l"/>
              </a:tabLst>
              <a:defRPr/>
            </a:pPr>
            <a:fld id="{175702FE-22A9-4C43-9DEB-11FBB7B62C47}" type="slidenum">
              <a:rPr lang="en-US" sz="1300"/>
              <a:pPr defTabSz="411085" eaLnBrk="1">
                <a:tabLst>
                  <a:tab pos="650878" algn="l"/>
                  <a:tab pos="1301769" algn="l"/>
                  <a:tab pos="1952661" algn="l"/>
                </a:tabLst>
                <a:defRPr/>
              </a:pPr>
              <a:t>93</a:t>
            </a:fld>
            <a:endParaRPr lang="en-US" sz="1300"/>
          </a:p>
        </p:txBody>
      </p:sp>
      <p:sp>
        <p:nvSpPr>
          <p:cNvPr id="23" name="Rectangle 2"/>
          <p:cNvSpPr>
            <a:spLocks noChangeArrowheads="1"/>
          </p:cNvSpPr>
          <p:nvPr/>
        </p:nvSpPr>
        <p:spPr bwMode="auto">
          <a:xfrm>
            <a:off x="898785" y="1825133"/>
            <a:ext cx="7780520" cy="1200329"/>
          </a:xfrm>
          <a:prstGeom prst="rect">
            <a:avLst/>
          </a:prstGeom>
          <a:solidFill>
            <a:srgbClr val="FFFFCC"/>
          </a:solidFill>
          <a:ln w="38100">
            <a:solidFill>
              <a:schemeClr val="accent1"/>
            </a:solidFill>
            <a:miter lim="800000"/>
            <a:headEnd/>
            <a:tailEnd/>
          </a:ln>
        </p:spPr>
        <p:txBody>
          <a:bodyPr wrap="square">
            <a:spAutoFit/>
          </a:bodyPr>
          <a:lstStyle/>
          <a:p>
            <a:pPr algn="l"/>
            <a:r>
              <a:rPr lang="en-US" sz="2400" b="1" dirty="0">
                <a:solidFill>
                  <a:schemeClr val="accent1">
                    <a:lumMod val="50000"/>
                  </a:schemeClr>
                </a:solidFill>
                <a:latin typeface="Courier New" pitchFamily="49" charset="0"/>
              </a:rPr>
              <a:t>&lt;HLE acquire prefix&gt; </a:t>
            </a:r>
            <a:r>
              <a:rPr lang="en-US" sz="2400" b="1" dirty="0">
                <a:solidFill>
                  <a:srgbClr val="0000FF"/>
                </a:solidFill>
                <a:latin typeface="Courier New" pitchFamily="49" charset="0"/>
              </a:rPr>
              <a:t>lock();</a:t>
            </a:r>
          </a:p>
          <a:p>
            <a:pPr algn="l"/>
            <a:r>
              <a:rPr lang="en-US" sz="2400" b="1" dirty="0">
                <a:solidFill>
                  <a:schemeClr val="accent1">
                    <a:lumMod val="50000"/>
                  </a:schemeClr>
                </a:solidFill>
                <a:latin typeface="Courier New" pitchFamily="49" charset="0"/>
              </a:rPr>
              <a:t>do work;</a:t>
            </a:r>
          </a:p>
          <a:p>
            <a:pPr algn="l"/>
            <a:r>
              <a:rPr lang="en-US" sz="2400" b="1" dirty="0">
                <a:solidFill>
                  <a:schemeClr val="accent1">
                    <a:lumMod val="50000"/>
                  </a:schemeClr>
                </a:solidFill>
                <a:latin typeface="Courier New" pitchFamily="49" charset="0"/>
              </a:rPr>
              <a:t>&lt;HLE release prefix&gt; </a:t>
            </a:r>
            <a:r>
              <a:rPr lang="en-US" sz="2400" b="1" dirty="0">
                <a:solidFill>
                  <a:srgbClr val="0000FF"/>
                </a:solidFill>
                <a:latin typeface="Courier New" pitchFamily="49" charset="0"/>
              </a:rPr>
              <a:t>unlock()</a:t>
            </a:r>
          </a:p>
        </p:txBody>
      </p:sp>
      <p:sp>
        <p:nvSpPr>
          <p:cNvPr id="6" name="TextBox 5">
            <a:extLst>
              <a:ext uri="{FF2B5EF4-FFF2-40B4-BE49-F238E27FC236}">
                <a16:creationId xmlns:a16="http://schemas.microsoft.com/office/drawing/2014/main" id="{FFD6346A-7A00-41CA-8599-934407C99381}"/>
              </a:ext>
            </a:extLst>
          </p:cNvPr>
          <p:cNvSpPr txBox="1"/>
          <p:nvPr/>
        </p:nvSpPr>
        <p:spPr bwMode="auto">
          <a:xfrm>
            <a:off x="368981" y="312546"/>
            <a:ext cx="2103461" cy="523220"/>
          </a:xfrm>
          <a:prstGeom prst="rect">
            <a:avLst/>
          </a:prstGeom>
          <a:solidFill>
            <a:schemeClr val="bg1"/>
          </a:solidFill>
          <a:ln w="76200">
            <a:solidFill>
              <a:schemeClr val="tx1">
                <a:lumMod val="85000"/>
              </a:schemeClr>
            </a:solid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2800" dirty="0">
                <a:solidFill>
                  <a:srgbClr val="FFFF00"/>
                </a:solidFill>
                <a:latin typeface="Arial" panose="020B0604020202020204" pitchFamily="34" charset="0"/>
                <a:cs typeface="Arial" panose="020B0604020202020204" pitchFamily="34" charset="0"/>
              </a:rPr>
              <a:t>Lock Elision</a:t>
            </a:r>
          </a:p>
        </p:txBody>
      </p:sp>
      <p:sp>
        <p:nvSpPr>
          <p:cNvPr id="9" name="AutoShape 5">
            <a:extLst>
              <a:ext uri="{FF2B5EF4-FFF2-40B4-BE49-F238E27FC236}">
                <a16:creationId xmlns:a16="http://schemas.microsoft.com/office/drawing/2014/main" id="{0BB0E887-6296-442B-A0F1-FD3DC56BA9E0}"/>
              </a:ext>
            </a:extLst>
          </p:cNvPr>
          <p:cNvSpPr>
            <a:spLocks noChangeArrowheads="1"/>
          </p:cNvSpPr>
          <p:nvPr/>
        </p:nvSpPr>
        <p:spPr bwMode="auto">
          <a:xfrm>
            <a:off x="748881" y="2113613"/>
            <a:ext cx="1836607" cy="657933"/>
          </a:xfrm>
          <a:prstGeom prst="wedgeRoundRectCallout">
            <a:avLst>
              <a:gd name="adj1" fmla="val 28206"/>
              <a:gd name="adj2" fmla="val 283796"/>
              <a:gd name="adj3" fmla="val 16667"/>
            </a:avLst>
          </a:prstGeom>
          <a:noFill/>
          <a:ln w="76200">
            <a:solidFill>
              <a:srgbClr val="FF0000"/>
            </a:solidFill>
            <a:miter lim="800000"/>
            <a:headEnd/>
            <a:tailEnd/>
          </a:ln>
        </p:spPr>
        <p:txBody>
          <a:bodyPr anchor="ctr"/>
          <a:lstStyle/>
          <a:p>
            <a:endParaRPr lang="en-GB" sz="2400" b="1">
              <a:solidFill>
                <a:srgbClr val="FFFF00"/>
              </a:solidFill>
              <a:latin typeface="cmr7" pitchFamily="34" charset="0"/>
            </a:endParaRPr>
          </a:p>
        </p:txBody>
      </p:sp>
      <p:sp>
        <p:nvSpPr>
          <p:cNvPr id="10" name="Text Box 40">
            <a:extLst>
              <a:ext uri="{FF2B5EF4-FFF2-40B4-BE49-F238E27FC236}">
                <a16:creationId xmlns:a16="http://schemas.microsoft.com/office/drawing/2014/main" id="{00A2EDBB-24E8-46D0-9156-7C957FD912DE}"/>
              </a:ext>
            </a:extLst>
          </p:cNvPr>
          <p:cNvSpPr txBox="1">
            <a:spLocks noChangeArrowheads="1"/>
          </p:cNvSpPr>
          <p:nvPr/>
        </p:nvSpPr>
        <p:spPr bwMode="auto">
          <a:xfrm>
            <a:off x="1287069" y="4513795"/>
            <a:ext cx="3885999" cy="1384995"/>
          </a:xfrm>
          <a:prstGeom prst="rect">
            <a:avLst/>
          </a:prstGeom>
          <a:solidFill>
            <a:schemeClr val="bg1"/>
          </a:solidFill>
          <a:ln w="76200" algn="ctr">
            <a:solidFill>
              <a:srgbClr val="FF0000"/>
            </a:solidFill>
            <a:miter lim="800000"/>
            <a:headEnd/>
            <a:tailEnd/>
          </a:ln>
          <a:effectLst>
            <a:outerShdw dist="107763" dir="2700000" algn="ctr" rotWithShape="0">
              <a:schemeClr val="bg2">
                <a:alpha val="50000"/>
              </a:schemeClr>
            </a:outerShdw>
          </a:effectLst>
        </p:spPr>
        <p:txBody>
          <a:bodyPr wrap="none">
            <a:spAutoFit/>
          </a:bodyPr>
          <a:lstStyle/>
          <a:p>
            <a:r>
              <a:rPr lang="en-US" sz="2800" b="1" dirty="0">
                <a:solidFill>
                  <a:srgbClr val="FFFF00"/>
                </a:solidFill>
                <a:latin typeface="Arial" pitchFamily="34" charset="0"/>
                <a:cs typeface="Arial" pitchFamily="34" charset="0"/>
              </a:rPr>
              <a:t>first time around,</a:t>
            </a:r>
          </a:p>
          <a:p>
            <a:r>
              <a:rPr lang="en-US" sz="2800" b="1" dirty="0">
                <a:solidFill>
                  <a:srgbClr val="FFFF00"/>
                </a:solidFill>
                <a:latin typeface="Arial" pitchFamily="34" charset="0"/>
                <a:cs typeface="Arial" pitchFamily="34" charset="0"/>
              </a:rPr>
              <a:t>read lock and</a:t>
            </a:r>
          </a:p>
          <a:p>
            <a:r>
              <a:rPr lang="en-US" sz="2800" b="1" dirty="0">
                <a:solidFill>
                  <a:srgbClr val="FFFF00"/>
                </a:solidFill>
                <a:latin typeface="Arial" pitchFamily="34" charset="0"/>
                <a:cs typeface="Arial" pitchFamily="34" charset="0"/>
              </a:rPr>
              <a:t>execute speculatively</a:t>
            </a:r>
          </a:p>
        </p:txBody>
      </p:sp>
    </p:spTree>
    <p:extLst>
      <p:ext uri="{BB962C8B-B14F-4D97-AF65-F5344CB8AC3E}">
        <p14:creationId xmlns:p14="http://schemas.microsoft.com/office/powerpoint/2010/main" val="302708635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Slide Number Placeholder 11"/>
          <p:cNvSpPr txBox="1">
            <a:spLocks/>
          </p:cNvSpPr>
          <p:nvPr/>
        </p:nvSpPr>
        <p:spPr bwMode="auto">
          <a:xfrm>
            <a:off x="6554880" y="6247376"/>
            <a:ext cx="2128320" cy="47093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defPPr>
              <a:defRPr lang="en-GB"/>
            </a:defPPr>
            <a:lvl1pPr algn="r" defTabSz="453186" rtl="0" fontAlgn="base" hangingPunct="0">
              <a:lnSpc>
                <a:spcPct val="93000"/>
              </a:lnSpc>
              <a:spcBef>
                <a:spcPct val="0"/>
              </a:spcBef>
              <a:spcAft>
                <a:spcPct val="0"/>
              </a:spcAft>
              <a:buClr>
                <a:srgbClr val="000000"/>
              </a:buClr>
              <a:buSzPct val="100000"/>
              <a:buFont typeface="Times New Roman" pitchFamily="16" charset="0"/>
              <a:tabLst>
                <a:tab pos="717537" algn="l"/>
                <a:tab pos="1435089" algn="l"/>
                <a:tab pos="2152641" algn="l"/>
              </a:tabLst>
              <a:defRPr sz="1400" kern="1200">
                <a:solidFill>
                  <a:srgbClr val="000000"/>
                </a:solidFill>
                <a:latin typeface="Times New Roman" pitchFamily="16" charset="0"/>
                <a:ea typeface="+mn-ea"/>
                <a:cs typeface="+mn-cs"/>
              </a:defRPr>
            </a:lvl1pPr>
            <a:lvl2pPr marL="736446" indent="-283240" algn="l" defTabSz="453186" rtl="0" fontAlgn="base" hangingPunct="0">
              <a:lnSpc>
                <a:spcPct val="93000"/>
              </a:lnSpc>
              <a:spcBef>
                <a:spcPct val="0"/>
              </a:spcBef>
              <a:spcAft>
                <a:spcPct val="0"/>
              </a:spcAft>
              <a:buClr>
                <a:srgbClr val="000000"/>
              </a:buClr>
              <a:buSzPct val="100000"/>
              <a:buFont typeface="Times New Roman" pitchFamily="16" charset="0"/>
              <a:defRPr kern="1200">
                <a:solidFill>
                  <a:schemeClr val="tx1"/>
                </a:solidFill>
                <a:latin typeface="Arial" charset="0"/>
                <a:ea typeface="DejaVu Sans" charset="0"/>
                <a:cs typeface="DejaVu Sans" charset="0"/>
              </a:defRPr>
            </a:lvl2pPr>
            <a:lvl3pPr marL="1132958" indent="-226602" algn="l" defTabSz="453186" rtl="0" fontAlgn="base" hangingPunct="0">
              <a:lnSpc>
                <a:spcPct val="93000"/>
              </a:lnSpc>
              <a:spcBef>
                <a:spcPct val="0"/>
              </a:spcBef>
              <a:spcAft>
                <a:spcPct val="0"/>
              </a:spcAft>
              <a:buClr>
                <a:srgbClr val="000000"/>
              </a:buClr>
              <a:buSzPct val="100000"/>
              <a:buFont typeface="Times New Roman" pitchFamily="16" charset="0"/>
              <a:defRPr kern="1200">
                <a:solidFill>
                  <a:schemeClr val="tx1"/>
                </a:solidFill>
                <a:latin typeface="Arial" charset="0"/>
                <a:ea typeface="DejaVu Sans" charset="0"/>
                <a:cs typeface="DejaVu Sans" charset="0"/>
              </a:defRPr>
            </a:lvl3pPr>
            <a:lvl4pPr marL="1586163" indent="-226602" algn="l" defTabSz="453186" rtl="0" fontAlgn="base" hangingPunct="0">
              <a:lnSpc>
                <a:spcPct val="93000"/>
              </a:lnSpc>
              <a:spcBef>
                <a:spcPct val="0"/>
              </a:spcBef>
              <a:spcAft>
                <a:spcPct val="0"/>
              </a:spcAft>
              <a:buClr>
                <a:srgbClr val="000000"/>
              </a:buClr>
              <a:buSzPct val="100000"/>
              <a:buFont typeface="Times New Roman" pitchFamily="16" charset="0"/>
              <a:defRPr kern="1200">
                <a:solidFill>
                  <a:schemeClr val="tx1"/>
                </a:solidFill>
                <a:latin typeface="Arial" charset="0"/>
                <a:ea typeface="DejaVu Sans" charset="0"/>
                <a:cs typeface="DejaVu Sans" charset="0"/>
              </a:defRPr>
            </a:lvl4pPr>
            <a:lvl5pPr marL="2039350" indent="-226602" algn="l" defTabSz="453186" rtl="0" fontAlgn="base" hangingPunct="0">
              <a:lnSpc>
                <a:spcPct val="93000"/>
              </a:lnSpc>
              <a:spcBef>
                <a:spcPct val="0"/>
              </a:spcBef>
              <a:spcAft>
                <a:spcPct val="0"/>
              </a:spcAft>
              <a:buClr>
                <a:srgbClr val="000000"/>
              </a:buClr>
              <a:buSzPct val="100000"/>
              <a:buFont typeface="Times New Roman" pitchFamily="16" charset="0"/>
              <a:defRPr kern="1200">
                <a:solidFill>
                  <a:schemeClr val="tx1"/>
                </a:solidFill>
                <a:latin typeface="Arial" charset="0"/>
                <a:ea typeface="DejaVu Sans" charset="0"/>
                <a:cs typeface="DejaVu Sans" charset="0"/>
              </a:defRPr>
            </a:lvl5pPr>
            <a:lvl6pPr marL="2265928" algn="l" defTabSz="906369" rtl="0" eaLnBrk="1" latinLnBrk="0" hangingPunct="1">
              <a:defRPr kern="1200">
                <a:solidFill>
                  <a:schemeClr val="tx1"/>
                </a:solidFill>
                <a:latin typeface="Arial" charset="0"/>
                <a:ea typeface="DejaVu Sans" charset="0"/>
                <a:cs typeface="DejaVu Sans" charset="0"/>
              </a:defRPr>
            </a:lvl6pPr>
            <a:lvl7pPr marL="2719132" algn="l" defTabSz="906369" rtl="0" eaLnBrk="1" latinLnBrk="0" hangingPunct="1">
              <a:defRPr kern="1200">
                <a:solidFill>
                  <a:schemeClr val="tx1"/>
                </a:solidFill>
                <a:latin typeface="Arial" charset="0"/>
                <a:ea typeface="DejaVu Sans" charset="0"/>
                <a:cs typeface="DejaVu Sans" charset="0"/>
              </a:defRPr>
            </a:lvl7pPr>
            <a:lvl8pPr marL="3172319" algn="l" defTabSz="906369" rtl="0" eaLnBrk="1" latinLnBrk="0" hangingPunct="1">
              <a:defRPr kern="1200">
                <a:solidFill>
                  <a:schemeClr val="tx1"/>
                </a:solidFill>
                <a:latin typeface="Arial" charset="0"/>
                <a:ea typeface="DejaVu Sans" charset="0"/>
                <a:cs typeface="DejaVu Sans" charset="0"/>
              </a:defRPr>
            </a:lvl8pPr>
            <a:lvl9pPr marL="3625509" algn="l" defTabSz="906369" rtl="0" eaLnBrk="1" latinLnBrk="0" hangingPunct="1">
              <a:defRPr kern="1200">
                <a:solidFill>
                  <a:schemeClr val="tx1"/>
                </a:solidFill>
                <a:latin typeface="Arial" charset="0"/>
                <a:ea typeface="DejaVu Sans" charset="0"/>
                <a:cs typeface="DejaVu Sans" charset="0"/>
              </a:defRPr>
            </a:lvl9pPr>
          </a:lstStyle>
          <a:p>
            <a:pPr defTabSz="411085" eaLnBrk="1">
              <a:tabLst>
                <a:tab pos="650878" algn="l"/>
                <a:tab pos="1301769" algn="l"/>
                <a:tab pos="1952661" algn="l"/>
              </a:tabLst>
              <a:defRPr/>
            </a:pPr>
            <a:fld id="{175702FE-22A9-4C43-9DEB-11FBB7B62C47}" type="slidenum">
              <a:rPr lang="en-US" sz="1300"/>
              <a:pPr defTabSz="411085" eaLnBrk="1">
                <a:tabLst>
                  <a:tab pos="650878" algn="l"/>
                  <a:tab pos="1301769" algn="l"/>
                  <a:tab pos="1952661" algn="l"/>
                </a:tabLst>
                <a:defRPr/>
              </a:pPr>
              <a:t>94</a:t>
            </a:fld>
            <a:endParaRPr lang="en-US" sz="1300"/>
          </a:p>
        </p:txBody>
      </p:sp>
      <p:sp>
        <p:nvSpPr>
          <p:cNvPr id="23" name="Rectangle 2"/>
          <p:cNvSpPr>
            <a:spLocks noChangeArrowheads="1"/>
          </p:cNvSpPr>
          <p:nvPr/>
        </p:nvSpPr>
        <p:spPr bwMode="auto">
          <a:xfrm>
            <a:off x="898785" y="1825133"/>
            <a:ext cx="7780520" cy="1200329"/>
          </a:xfrm>
          <a:prstGeom prst="rect">
            <a:avLst/>
          </a:prstGeom>
          <a:solidFill>
            <a:srgbClr val="FFFFCC"/>
          </a:solidFill>
          <a:ln w="38100">
            <a:solidFill>
              <a:schemeClr val="accent1"/>
            </a:solidFill>
            <a:miter lim="800000"/>
            <a:headEnd/>
            <a:tailEnd/>
          </a:ln>
        </p:spPr>
        <p:txBody>
          <a:bodyPr wrap="square">
            <a:spAutoFit/>
          </a:bodyPr>
          <a:lstStyle/>
          <a:p>
            <a:pPr algn="l"/>
            <a:r>
              <a:rPr lang="en-US" sz="2400" b="1" dirty="0">
                <a:solidFill>
                  <a:schemeClr val="accent1">
                    <a:lumMod val="50000"/>
                  </a:schemeClr>
                </a:solidFill>
                <a:latin typeface="Courier New" pitchFamily="49" charset="0"/>
              </a:rPr>
              <a:t>&lt;HLE acquire prefix&gt; </a:t>
            </a:r>
            <a:r>
              <a:rPr lang="en-US" sz="2400" b="1" dirty="0">
                <a:solidFill>
                  <a:srgbClr val="0000FF"/>
                </a:solidFill>
                <a:latin typeface="Courier New" pitchFamily="49" charset="0"/>
              </a:rPr>
              <a:t>lock();</a:t>
            </a:r>
          </a:p>
          <a:p>
            <a:pPr algn="l"/>
            <a:r>
              <a:rPr lang="en-US" sz="2400" b="1" dirty="0">
                <a:solidFill>
                  <a:schemeClr val="accent1">
                    <a:lumMod val="50000"/>
                  </a:schemeClr>
                </a:solidFill>
                <a:latin typeface="Courier New" pitchFamily="49" charset="0"/>
              </a:rPr>
              <a:t>do work;</a:t>
            </a:r>
          </a:p>
          <a:p>
            <a:pPr algn="l"/>
            <a:r>
              <a:rPr lang="en-US" sz="2400" b="1" dirty="0">
                <a:solidFill>
                  <a:schemeClr val="accent1">
                    <a:lumMod val="50000"/>
                  </a:schemeClr>
                </a:solidFill>
                <a:latin typeface="Courier New" pitchFamily="49" charset="0"/>
              </a:rPr>
              <a:t>&lt;HLE release prefix&gt; </a:t>
            </a:r>
            <a:r>
              <a:rPr lang="en-US" sz="2400" b="1" dirty="0">
                <a:solidFill>
                  <a:srgbClr val="0000FF"/>
                </a:solidFill>
                <a:latin typeface="Courier New" pitchFamily="49" charset="0"/>
              </a:rPr>
              <a:t>unlock()</a:t>
            </a:r>
          </a:p>
        </p:txBody>
      </p:sp>
      <p:sp>
        <p:nvSpPr>
          <p:cNvPr id="5" name="AutoShape 5"/>
          <p:cNvSpPr>
            <a:spLocks noChangeArrowheads="1"/>
          </p:cNvSpPr>
          <p:nvPr/>
        </p:nvSpPr>
        <p:spPr bwMode="auto">
          <a:xfrm>
            <a:off x="748881" y="2113613"/>
            <a:ext cx="1836607" cy="657933"/>
          </a:xfrm>
          <a:prstGeom prst="wedgeRoundRectCallout">
            <a:avLst>
              <a:gd name="adj1" fmla="val 28206"/>
              <a:gd name="adj2" fmla="val 283796"/>
              <a:gd name="adj3" fmla="val 16667"/>
            </a:avLst>
          </a:prstGeom>
          <a:noFill/>
          <a:ln w="76200">
            <a:solidFill>
              <a:srgbClr val="FF0000"/>
            </a:solidFill>
            <a:miter lim="800000"/>
            <a:headEnd/>
            <a:tailEnd/>
          </a:ln>
        </p:spPr>
        <p:txBody>
          <a:bodyPr anchor="ctr"/>
          <a:lstStyle/>
          <a:p>
            <a:endParaRPr lang="en-GB" sz="2400" b="1">
              <a:solidFill>
                <a:srgbClr val="0000FF"/>
              </a:solidFill>
              <a:latin typeface="cmr7" pitchFamily="34" charset="0"/>
            </a:endParaRPr>
          </a:p>
        </p:txBody>
      </p:sp>
      <p:sp>
        <p:nvSpPr>
          <p:cNvPr id="6" name="Text Box 40"/>
          <p:cNvSpPr txBox="1">
            <a:spLocks noChangeArrowheads="1"/>
          </p:cNvSpPr>
          <p:nvPr/>
        </p:nvSpPr>
        <p:spPr bwMode="auto">
          <a:xfrm>
            <a:off x="1519511" y="4513795"/>
            <a:ext cx="3421128" cy="954107"/>
          </a:xfrm>
          <a:prstGeom prst="rect">
            <a:avLst/>
          </a:prstGeom>
          <a:solidFill>
            <a:schemeClr val="bg1"/>
          </a:solidFill>
          <a:ln w="76200" algn="ctr">
            <a:solidFill>
              <a:srgbClr val="FF0000"/>
            </a:solidFill>
            <a:miter lim="800000"/>
            <a:headEnd/>
            <a:tailEnd/>
          </a:ln>
          <a:effectLst>
            <a:outerShdw dist="107763" dir="2700000" algn="ctr" rotWithShape="0">
              <a:schemeClr val="bg2">
                <a:alpha val="50000"/>
              </a:schemeClr>
            </a:outerShdw>
          </a:effectLst>
        </p:spPr>
        <p:txBody>
          <a:bodyPr wrap="none">
            <a:spAutoFit/>
          </a:bodyPr>
          <a:lstStyle/>
          <a:p>
            <a:r>
              <a:rPr lang="en-US" sz="2800" b="1" dirty="0">
                <a:solidFill>
                  <a:srgbClr val="FFFF00"/>
                </a:solidFill>
                <a:latin typeface="Arial" pitchFamily="34" charset="0"/>
                <a:cs typeface="Arial" pitchFamily="34" charset="0"/>
              </a:rPr>
              <a:t>if speculation fails,</a:t>
            </a:r>
          </a:p>
          <a:p>
            <a:r>
              <a:rPr lang="en-US" sz="2800" b="1" dirty="0">
                <a:solidFill>
                  <a:srgbClr val="FFFF00"/>
                </a:solidFill>
                <a:latin typeface="Arial" pitchFamily="34" charset="0"/>
                <a:cs typeface="Arial" pitchFamily="34" charset="0"/>
              </a:rPr>
              <a:t>acquire the lock</a:t>
            </a:r>
          </a:p>
        </p:txBody>
      </p:sp>
      <p:sp>
        <p:nvSpPr>
          <p:cNvPr id="8" name="TextBox 7">
            <a:extLst>
              <a:ext uri="{FF2B5EF4-FFF2-40B4-BE49-F238E27FC236}">
                <a16:creationId xmlns:a16="http://schemas.microsoft.com/office/drawing/2014/main" id="{9BEA1B33-9E1F-4CAF-A6AF-6CBDB6D05F0A}"/>
              </a:ext>
            </a:extLst>
          </p:cNvPr>
          <p:cNvSpPr txBox="1"/>
          <p:nvPr/>
        </p:nvSpPr>
        <p:spPr bwMode="auto">
          <a:xfrm>
            <a:off x="368981" y="312546"/>
            <a:ext cx="2103461" cy="523220"/>
          </a:xfrm>
          <a:prstGeom prst="rect">
            <a:avLst/>
          </a:prstGeom>
          <a:solidFill>
            <a:schemeClr val="bg1"/>
          </a:solidFill>
          <a:ln w="76200">
            <a:solidFill>
              <a:schemeClr val="tx1">
                <a:lumMod val="85000"/>
              </a:schemeClr>
            </a:solid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2800" dirty="0">
                <a:solidFill>
                  <a:srgbClr val="FFFF00"/>
                </a:solidFill>
                <a:latin typeface="Arial" panose="020B0604020202020204" pitchFamily="34" charset="0"/>
                <a:cs typeface="Arial" panose="020B0604020202020204" pitchFamily="34" charset="0"/>
              </a:rPr>
              <a:t>Lock Elision</a:t>
            </a:r>
          </a:p>
        </p:txBody>
      </p:sp>
    </p:spTree>
    <p:extLst>
      <p:ext uri="{BB962C8B-B14F-4D97-AF65-F5344CB8AC3E}">
        <p14:creationId xmlns:p14="http://schemas.microsoft.com/office/powerpoint/2010/main" val="183178587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Slide Number Placeholder 11"/>
          <p:cNvSpPr txBox="1">
            <a:spLocks/>
          </p:cNvSpPr>
          <p:nvPr/>
        </p:nvSpPr>
        <p:spPr bwMode="auto">
          <a:xfrm>
            <a:off x="6554880" y="6247376"/>
            <a:ext cx="2128320" cy="47093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defPPr>
              <a:defRPr lang="en-GB"/>
            </a:defPPr>
            <a:lvl1pPr algn="r" defTabSz="453186" rtl="0" fontAlgn="base" hangingPunct="0">
              <a:lnSpc>
                <a:spcPct val="93000"/>
              </a:lnSpc>
              <a:spcBef>
                <a:spcPct val="0"/>
              </a:spcBef>
              <a:spcAft>
                <a:spcPct val="0"/>
              </a:spcAft>
              <a:buClr>
                <a:srgbClr val="000000"/>
              </a:buClr>
              <a:buSzPct val="100000"/>
              <a:buFont typeface="Times New Roman" pitchFamily="16" charset="0"/>
              <a:tabLst>
                <a:tab pos="717537" algn="l"/>
                <a:tab pos="1435089" algn="l"/>
                <a:tab pos="2152641" algn="l"/>
              </a:tabLst>
              <a:defRPr sz="1400" kern="1200">
                <a:solidFill>
                  <a:srgbClr val="000000"/>
                </a:solidFill>
                <a:latin typeface="Times New Roman" pitchFamily="16" charset="0"/>
                <a:ea typeface="+mn-ea"/>
                <a:cs typeface="+mn-cs"/>
              </a:defRPr>
            </a:lvl1pPr>
            <a:lvl2pPr marL="736446" indent="-283240" algn="l" defTabSz="453186" rtl="0" fontAlgn="base" hangingPunct="0">
              <a:lnSpc>
                <a:spcPct val="93000"/>
              </a:lnSpc>
              <a:spcBef>
                <a:spcPct val="0"/>
              </a:spcBef>
              <a:spcAft>
                <a:spcPct val="0"/>
              </a:spcAft>
              <a:buClr>
                <a:srgbClr val="000000"/>
              </a:buClr>
              <a:buSzPct val="100000"/>
              <a:buFont typeface="Times New Roman" pitchFamily="16" charset="0"/>
              <a:defRPr kern="1200">
                <a:solidFill>
                  <a:schemeClr val="tx1"/>
                </a:solidFill>
                <a:latin typeface="Arial" charset="0"/>
                <a:ea typeface="DejaVu Sans" charset="0"/>
                <a:cs typeface="DejaVu Sans" charset="0"/>
              </a:defRPr>
            </a:lvl2pPr>
            <a:lvl3pPr marL="1132958" indent="-226602" algn="l" defTabSz="453186" rtl="0" fontAlgn="base" hangingPunct="0">
              <a:lnSpc>
                <a:spcPct val="93000"/>
              </a:lnSpc>
              <a:spcBef>
                <a:spcPct val="0"/>
              </a:spcBef>
              <a:spcAft>
                <a:spcPct val="0"/>
              </a:spcAft>
              <a:buClr>
                <a:srgbClr val="000000"/>
              </a:buClr>
              <a:buSzPct val="100000"/>
              <a:buFont typeface="Times New Roman" pitchFamily="16" charset="0"/>
              <a:defRPr kern="1200">
                <a:solidFill>
                  <a:schemeClr val="tx1"/>
                </a:solidFill>
                <a:latin typeface="Arial" charset="0"/>
                <a:ea typeface="DejaVu Sans" charset="0"/>
                <a:cs typeface="DejaVu Sans" charset="0"/>
              </a:defRPr>
            </a:lvl3pPr>
            <a:lvl4pPr marL="1586163" indent="-226602" algn="l" defTabSz="453186" rtl="0" fontAlgn="base" hangingPunct="0">
              <a:lnSpc>
                <a:spcPct val="93000"/>
              </a:lnSpc>
              <a:spcBef>
                <a:spcPct val="0"/>
              </a:spcBef>
              <a:spcAft>
                <a:spcPct val="0"/>
              </a:spcAft>
              <a:buClr>
                <a:srgbClr val="000000"/>
              </a:buClr>
              <a:buSzPct val="100000"/>
              <a:buFont typeface="Times New Roman" pitchFamily="16" charset="0"/>
              <a:defRPr kern="1200">
                <a:solidFill>
                  <a:schemeClr val="tx1"/>
                </a:solidFill>
                <a:latin typeface="Arial" charset="0"/>
                <a:ea typeface="DejaVu Sans" charset="0"/>
                <a:cs typeface="DejaVu Sans" charset="0"/>
              </a:defRPr>
            </a:lvl4pPr>
            <a:lvl5pPr marL="2039350" indent="-226602" algn="l" defTabSz="453186" rtl="0" fontAlgn="base" hangingPunct="0">
              <a:lnSpc>
                <a:spcPct val="93000"/>
              </a:lnSpc>
              <a:spcBef>
                <a:spcPct val="0"/>
              </a:spcBef>
              <a:spcAft>
                <a:spcPct val="0"/>
              </a:spcAft>
              <a:buClr>
                <a:srgbClr val="000000"/>
              </a:buClr>
              <a:buSzPct val="100000"/>
              <a:buFont typeface="Times New Roman" pitchFamily="16" charset="0"/>
              <a:defRPr kern="1200">
                <a:solidFill>
                  <a:schemeClr val="tx1"/>
                </a:solidFill>
                <a:latin typeface="Arial" charset="0"/>
                <a:ea typeface="DejaVu Sans" charset="0"/>
                <a:cs typeface="DejaVu Sans" charset="0"/>
              </a:defRPr>
            </a:lvl5pPr>
            <a:lvl6pPr marL="2265928" algn="l" defTabSz="906369" rtl="0" eaLnBrk="1" latinLnBrk="0" hangingPunct="1">
              <a:defRPr kern="1200">
                <a:solidFill>
                  <a:schemeClr val="tx1"/>
                </a:solidFill>
                <a:latin typeface="Arial" charset="0"/>
                <a:ea typeface="DejaVu Sans" charset="0"/>
                <a:cs typeface="DejaVu Sans" charset="0"/>
              </a:defRPr>
            </a:lvl6pPr>
            <a:lvl7pPr marL="2719132" algn="l" defTabSz="906369" rtl="0" eaLnBrk="1" latinLnBrk="0" hangingPunct="1">
              <a:defRPr kern="1200">
                <a:solidFill>
                  <a:schemeClr val="tx1"/>
                </a:solidFill>
                <a:latin typeface="Arial" charset="0"/>
                <a:ea typeface="DejaVu Sans" charset="0"/>
                <a:cs typeface="DejaVu Sans" charset="0"/>
              </a:defRPr>
            </a:lvl7pPr>
            <a:lvl8pPr marL="3172319" algn="l" defTabSz="906369" rtl="0" eaLnBrk="1" latinLnBrk="0" hangingPunct="1">
              <a:defRPr kern="1200">
                <a:solidFill>
                  <a:schemeClr val="tx1"/>
                </a:solidFill>
                <a:latin typeface="Arial" charset="0"/>
                <a:ea typeface="DejaVu Sans" charset="0"/>
                <a:cs typeface="DejaVu Sans" charset="0"/>
              </a:defRPr>
            </a:lvl8pPr>
            <a:lvl9pPr marL="3625509" algn="l" defTabSz="906369" rtl="0" eaLnBrk="1" latinLnBrk="0" hangingPunct="1">
              <a:defRPr kern="1200">
                <a:solidFill>
                  <a:schemeClr val="tx1"/>
                </a:solidFill>
                <a:latin typeface="Arial" charset="0"/>
                <a:ea typeface="DejaVu Sans" charset="0"/>
                <a:cs typeface="DejaVu Sans" charset="0"/>
              </a:defRPr>
            </a:lvl9pPr>
          </a:lstStyle>
          <a:p>
            <a:pPr defTabSz="411085" eaLnBrk="1">
              <a:tabLst>
                <a:tab pos="650878" algn="l"/>
                <a:tab pos="1301769" algn="l"/>
                <a:tab pos="1952661" algn="l"/>
              </a:tabLst>
              <a:defRPr/>
            </a:pPr>
            <a:fld id="{175702FE-22A9-4C43-9DEB-11FBB7B62C47}" type="slidenum">
              <a:rPr lang="en-US" sz="1300"/>
              <a:pPr defTabSz="411085" eaLnBrk="1">
                <a:tabLst>
                  <a:tab pos="650878" algn="l"/>
                  <a:tab pos="1301769" algn="l"/>
                  <a:tab pos="1952661" algn="l"/>
                </a:tabLst>
                <a:defRPr/>
              </a:pPr>
              <a:t>95</a:t>
            </a:fld>
            <a:endParaRPr lang="en-US" sz="1300"/>
          </a:p>
        </p:txBody>
      </p:sp>
      <p:sp>
        <p:nvSpPr>
          <p:cNvPr id="23" name="Rectangle 2"/>
          <p:cNvSpPr>
            <a:spLocks noChangeArrowheads="1"/>
          </p:cNvSpPr>
          <p:nvPr/>
        </p:nvSpPr>
        <p:spPr bwMode="auto">
          <a:xfrm>
            <a:off x="898785" y="1825133"/>
            <a:ext cx="7780520" cy="1200329"/>
          </a:xfrm>
          <a:prstGeom prst="rect">
            <a:avLst/>
          </a:prstGeom>
          <a:solidFill>
            <a:srgbClr val="FFFFCC"/>
          </a:solidFill>
          <a:ln w="38100">
            <a:solidFill>
              <a:schemeClr val="accent1"/>
            </a:solidFill>
            <a:miter lim="800000"/>
            <a:headEnd/>
            <a:tailEnd/>
          </a:ln>
        </p:spPr>
        <p:txBody>
          <a:bodyPr wrap="square">
            <a:spAutoFit/>
          </a:bodyPr>
          <a:lstStyle/>
          <a:p>
            <a:pPr algn="l"/>
            <a:r>
              <a:rPr lang="en-US" sz="2400" b="1" dirty="0">
                <a:solidFill>
                  <a:schemeClr val="accent1">
                    <a:lumMod val="50000"/>
                  </a:schemeClr>
                </a:solidFill>
                <a:latin typeface="Courier New" pitchFamily="49" charset="0"/>
              </a:rPr>
              <a:t>&lt;HLE acquire prefix&gt; </a:t>
            </a:r>
            <a:r>
              <a:rPr lang="en-US" sz="2400" b="1" dirty="0">
                <a:solidFill>
                  <a:srgbClr val="0000FF"/>
                </a:solidFill>
                <a:latin typeface="Courier New" pitchFamily="49" charset="0"/>
              </a:rPr>
              <a:t>lock();</a:t>
            </a:r>
          </a:p>
          <a:p>
            <a:pPr algn="l"/>
            <a:r>
              <a:rPr lang="en-US" sz="2400" b="1" dirty="0">
                <a:solidFill>
                  <a:schemeClr val="accent1">
                    <a:lumMod val="50000"/>
                  </a:schemeClr>
                </a:solidFill>
                <a:latin typeface="Courier New" pitchFamily="49" charset="0"/>
              </a:rPr>
              <a:t>do work;</a:t>
            </a:r>
          </a:p>
          <a:p>
            <a:pPr algn="l"/>
            <a:r>
              <a:rPr lang="en-US" sz="2400" b="1" dirty="0">
                <a:solidFill>
                  <a:schemeClr val="accent1">
                    <a:lumMod val="50000"/>
                  </a:schemeClr>
                </a:solidFill>
                <a:latin typeface="Courier New" pitchFamily="49" charset="0"/>
              </a:rPr>
              <a:t>&lt;HLE release prefix&gt; </a:t>
            </a:r>
            <a:r>
              <a:rPr lang="en-US" sz="2400" b="1" dirty="0">
                <a:solidFill>
                  <a:srgbClr val="0000FF"/>
                </a:solidFill>
                <a:latin typeface="Courier New" pitchFamily="49" charset="0"/>
              </a:rPr>
              <a:t>unlock()</a:t>
            </a:r>
          </a:p>
        </p:txBody>
      </p:sp>
      <p:sp>
        <p:nvSpPr>
          <p:cNvPr id="6" name="Text Box 40"/>
          <p:cNvSpPr txBox="1">
            <a:spLocks noChangeArrowheads="1"/>
          </p:cNvSpPr>
          <p:nvPr/>
        </p:nvSpPr>
        <p:spPr bwMode="auto">
          <a:xfrm>
            <a:off x="1010451" y="3607487"/>
            <a:ext cx="4136069" cy="523220"/>
          </a:xfrm>
          <a:prstGeom prst="rect">
            <a:avLst/>
          </a:prstGeom>
          <a:solidFill>
            <a:schemeClr val="bg1"/>
          </a:solidFill>
          <a:ln w="76200" algn="ctr">
            <a:solidFill>
              <a:srgbClr val="FF0000"/>
            </a:solidFill>
            <a:miter lim="800000"/>
            <a:headEnd/>
            <a:tailEnd/>
          </a:ln>
          <a:effectLst>
            <a:outerShdw dist="107763" dir="2700000" algn="ctr" rotWithShape="0">
              <a:schemeClr val="bg2">
                <a:alpha val="50000"/>
              </a:schemeClr>
            </a:outerShdw>
          </a:effectLst>
        </p:spPr>
        <p:txBody>
          <a:bodyPr wrap="none">
            <a:spAutoFit/>
          </a:bodyPr>
          <a:lstStyle/>
          <a:p>
            <a:r>
              <a:rPr lang="en-US" sz="2800" b="1" dirty="0">
                <a:solidFill>
                  <a:srgbClr val="FFFF00"/>
                </a:solidFill>
                <a:latin typeface="Arial" pitchFamily="34" charset="0"/>
                <a:cs typeface="Arial" pitchFamily="34" charset="0"/>
              </a:rPr>
              <a:t>Supported by Intel TSX</a:t>
            </a:r>
          </a:p>
        </p:txBody>
      </p:sp>
      <p:sp>
        <p:nvSpPr>
          <p:cNvPr id="8" name="TextBox 7">
            <a:extLst>
              <a:ext uri="{FF2B5EF4-FFF2-40B4-BE49-F238E27FC236}">
                <a16:creationId xmlns:a16="http://schemas.microsoft.com/office/drawing/2014/main" id="{9BEA1B33-9E1F-4CAF-A6AF-6CBDB6D05F0A}"/>
              </a:ext>
            </a:extLst>
          </p:cNvPr>
          <p:cNvSpPr txBox="1"/>
          <p:nvPr/>
        </p:nvSpPr>
        <p:spPr bwMode="auto">
          <a:xfrm>
            <a:off x="368981" y="312546"/>
            <a:ext cx="2103461" cy="523220"/>
          </a:xfrm>
          <a:prstGeom prst="rect">
            <a:avLst/>
          </a:prstGeom>
          <a:solidFill>
            <a:schemeClr val="bg1"/>
          </a:solidFill>
          <a:ln w="76200">
            <a:solidFill>
              <a:schemeClr val="tx1">
                <a:lumMod val="85000"/>
              </a:schemeClr>
            </a:solid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2800" dirty="0">
                <a:solidFill>
                  <a:srgbClr val="FFFF00"/>
                </a:solidFill>
                <a:latin typeface="Arial" panose="020B0604020202020204" pitchFamily="34" charset="0"/>
                <a:cs typeface="Arial" panose="020B0604020202020204" pitchFamily="34" charset="0"/>
              </a:rPr>
              <a:t>Lock Elision</a:t>
            </a:r>
          </a:p>
        </p:txBody>
      </p:sp>
      <p:sp>
        <p:nvSpPr>
          <p:cNvPr id="7" name="Text Box 40">
            <a:extLst>
              <a:ext uri="{FF2B5EF4-FFF2-40B4-BE49-F238E27FC236}">
                <a16:creationId xmlns:a16="http://schemas.microsoft.com/office/drawing/2014/main" id="{2DE56725-C4E6-45B8-B9EE-A754C7BD5842}"/>
              </a:ext>
            </a:extLst>
          </p:cNvPr>
          <p:cNvSpPr txBox="1">
            <a:spLocks noChangeArrowheads="1"/>
          </p:cNvSpPr>
          <p:nvPr/>
        </p:nvSpPr>
        <p:spPr bwMode="auto">
          <a:xfrm>
            <a:off x="2377971" y="4949416"/>
            <a:ext cx="4822154" cy="523220"/>
          </a:xfrm>
          <a:prstGeom prst="rect">
            <a:avLst/>
          </a:prstGeom>
          <a:solidFill>
            <a:schemeClr val="bg1"/>
          </a:solidFill>
          <a:ln w="76200" algn="ctr">
            <a:solidFill>
              <a:srgbClr val="FF0000"/>
            </a:solidFill>
            <a:miter lim="800000"/>
            <a:headEnd/>
            <a:tailEnd/>
          </a:ln>
          <a:effectLst>
            <a:outerShdw dist="107763" dir="2700000" algn="ctr" rotWithShape="0">
              <a:schemeClr val="bg2">
                <a:alpha val="50000"/>
              </a:schemeClr>
            </a:outerShdw>
          </a:effectLst>
        </p:spPr>
        <p:txBody>
          <a:bodyPr wrap="none">
            <a:spAutoFit/>
          </a:bodyPr>
          <a:lstStyle/>
          <a:p>
            <a:r>
              <a:rPr lang="en-US" sz="2800" b="1" dirty="0">
                <a:solidFill>
                  <a:srgbClr val="FFFF00"/>
                </a:solidFill>
                <a:latin typeface="Arial" pitchFamily="34" charset="0"/>
                <a:cs typeface="Arial" pitchFamily="34" charset="0"/>
              </a:rPr>
              <a:t>Can speed up legacy code!</a:t>
            </a:r>
          </a:p>
        </p:txBody>
      </p:sp>
    </p:spTree>
    <p:extLst>
      <p:ext uri="{BB962C8B-B14F-4D97-AF65-F5344CB8AC3E}">
        <p14:creationId xmlns:p14="http://schemas.microsoft.com/office/powerpoint/2010/main" val="233462058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Lock Teleportation</a:t>
            </a:r>
          </a:p>
        </p:txBody>
      </p:sp>
      <p:sp>
        <p:nvSpPr>
          <p:cNvPr id="4" name="Slide Number Placeholder 3"/>
          <p:cNvSpPr>
            <a:spLocks noGrp="1"/>
          </p:cNvSpPr>
          <p:nvPr>
            <p:ph type="sldNum" sz="quarter" idx="10"/>
          </p:nvPr>
        </p:nvSpPr>
        <p:spPr/>
        <p:txBody>
          <a:bodyPr/>
          <a:lstStyle/>
          <a:p>
            <a:pPr>
              <a:defRPr/>
            </a:pPr>
            <a:fld id="{EC676077-9BBE-4665-AFEC-9A25D283D224}" type="slidenum">
              <a:rPr lang="he-IL" smtClean="0"/>
              <a:pPr>
                <a:defRPr/>
              </a:pPr>
              <a:t>96</a:t>
            </a:fld>
            <a:endParaRPr lang="en-US" dirty="0"/>
          </a:p>
        </p:txBody>
      </p:sp>
      <p:pic>
        <p:nvPicPr>
          <p:cNvPr id="16386" name="Picture 2" descr="Image result for teleporta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1069" y="2061608"/>
            <a:ext cx="6641862" cy="37145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191138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Slide Number Placeholder 4"/>
          <p:cNvSpPr>
            <a:spLocks noGrp="1"/>
          </p:cNvSpPr>
          <p:nvPr>
            <p:ph type="sldNum" sz="quarter" idx="4294967295"/>
          </p:nvPr>
        </p:nvSpPr>
        <p:spPr>
          <a:xfrm>
            <a:off x="6553200" y="6248400"/>
            <a:ext cx="1905000" cy="457200"/>
          </a:xfrm>
          <a:prstGeom prst="rect">
            <a:avLst/>
          </a:prstGeom>
        </p:spPr>
        <p:txBody>
          <a:bodyPr/>
          <a:lstStyle/>
          <a:p>
            <a:pPr>
              <a:defRPr/>
            </a:pPr>
            <a:fld id="{75ECB73E-8946-488F-A70D-D4437396FF08}" type="slidenum">
              <a:rPr lang="x-none"/>
              <a:pPr>
                <a:defRPr/>
              </a:pPr>
              <a:t>97</a:t>
            </a:fld>
            <a:endParaRPr lang="en-US" dirty="0"/>
          </a:p>
        </p:txBody>
      </p:sp>
      <p:sp>
        <p:nvSpPr>
          <p:cNvPr id="52229" name="Oval 3"/>
          <p:cNvSpPr>
            <a:spLocks noChangeArrowheads="1"/>
          </p:cNvSpPr>
          <p:nvPr/>
        </p:nvSpPr>
        <p:spPr bwMode="auto">
          <a:xfrm>
            <a:off x="5919788" y="4443413"/>
            <a:ext cx="1000125" cy="1066800"/>
          </a:xfrm>
          <a:prstGeom prst="ellipse">
            <a:avLst/>
          </a:prstGeom>
          <a:solidFill>
            <a:schemeClr val="bg1"/>
          </a:solidFill>
          <a:ln w="12700">
            <a:solidFill>
              <a:schemeClr val="bg1"/>
            </a:solidFill>
            <a:round/>
            <a:headEnd/>
            <a:tailEnd/>
          </a:ln>
        </p:spPr>
        <p:txBody>
          <a:bodyPr wrap="none" anchor="ctr"/>
          <a:lstStyle/>
          <a:p>
            <a:endParaRPr lang="en-US" dirty="0">
              <a:latin typeface="Courier New" pitchFamily="49" charset="0"/>
            </a:endParaRPr>
          </a:p>
        </p:txBody>
      </p:sp>
      <p:grpSp>
        <p:nvGrpSpPr>
          <p:cNvPr id="52230" name="Group 4"/>
          <p:cNvGrpSpPr>
            <a:grpSpLocks/>
          </p:cNvGrpSpPr>
          <p:nvPr/>
        </p:nvGrpSpPr>
        <p:grpSpPr bwMode="auto">
          <a:xfrm>
            <a:off x="946150" y="2814638"/>
            <a:ext cx="866775" cy="582612"/>
            <a:chOff x="596" y="1599"/>
            <a:chExt cx="546" cy="367"/>
          </a:xfrm>
        </p:grpSpPr>
        <p:sp>
          <p:nvSpPr>
            <p:cNvPr id="52262" name="AutoShape 5"/>
            <p:cNvSpPr>
              <a:spLocks noChangeArrowheads="1"/>
            </p:cNvSpPr>
            <p:nvPr/>
          </p:nvSpPr>
          <p:spPr bwMode="auto">
            <a:xfrm>
              <a:off x="596" y="1604"/>
              <a:ext cx="546" cy="357"/>
            </a:xfrm>
            <a:prstGeom prst="roundRect">
              <a:avLst>
                <a:gd name="adj" fmla="val 16667"/>
              </a:avLst>
            </a:prstGeom>
            <a:solidFill>
              <a:srgbClr val="CCFFFF"/>
            </a:solidFill>
            <a:ln w="38100">
              <a:solidFill>
                <a:schemeClr val="tx1"/>
              </a:solidFill>
              <a:round/>
              <a:headEnd/>
              <a:tailEnd/>
            </a:ln>
          </p:spPr>
          <p:txBody>
            <a:bodyPr wrap="none" anchor="ctr"/>
            <a:lstStyle/>
            <a:p>
              <a:endParaRPr lang="en-US" dirty="0">
                <a:latin typeface="Courier New" pitchFamily="49" charset="0"/>
              </a:endParaRPr>
            </a:p>
          </p:txBody>
        </p:sp>
        <p:sp>
          <p:nvSpPr>
            <p:cNvPr id="52263" name="Line 6"/>
            <p:cNvSpPr>
              <a:spLocks noChangeShapeType="1"/>
            </p:cNvSpPr>
            <p:nvPr/>
          </p:nvSpPr>
          <p:spPr bwMode="auto">
            <a:xfrm>
              <a:off x="874" y="1599"/>
              <a:ext cx="0" cy="367"/>
            </a:xfrm>
            <a:prstGeom prst="line">
              <a:avLst/>
            </a:prstGeom>
            <a:noFill/>
            <a:ln w="38100">
              <a:solidFill>
                <a:schemeClr val="tx1"/>
              </a:solidFill>
              <a:round/>
              <a:headEnd/>
              <a:tailEnd/>
            </a:ln>
          </p:spPr>
          <p:txBody>
            <a:bodyPr wrap="none" anchor="ctr"/>
            <a:lstStyle/>
            <a:p>
              <a:endParaRPr lang="en-US" dirty="0">
                <a:latin typeface="Courier New" pitchFamily="49" charset="0"/>
              </a:endParaRPr>
            </a:p>
          </p:txBody>
        </p:sp>
        <p:sp>
          <p:nvSpPr>
            <p:cNvPr id="52264" name="Text Box 7"/>
            <p:cNvSpPr txBox="1">
              <a:spLocks noChangeArrowheads="1"/>
            </p:cNvSpPr>
            <p:nvPr/>
          </p:nvSpPr>
          <p:spPr bwMode="auto">
            <a:xfrm>
              <a:off x="727" y="1619"/>
              <a:ext cx="116" cy="327"/>
            </a:xfrm>
            <a:prstGeom prst="rect">
              <a:avLst/>
            </a:prstGeom>
            <a:noFill/>
            <a:ln w="9525">
              <a:noFill/>
              <a:miter lim="800000"/>
              <a:headEnd/>
              <a:tailEnd/>
            </a:ln>
          </p:spPr>
          <p:txBody>
            <a:bodyPr wrap="none">
              <a:spAutoFit/>
            </a:bodyPr>
            <a:lstStyle/>
            <a:p>
              <a:endParaRPr lang="en-US" sz="2800" b="1" dirty="0">
                <a:latin typeface="Arial" panose="020B0604020202020204" pitchFamily="34" charset="0"/>
              </a:endParaRPr>
            </a:p>
          </p:txBody>
        </p:sp>
      </p:grpSp>
      <p:grpSp>
        <p:nvGrpSpPr>
          <p:cNvPr id="52231" name="Group 8"/>
          <p:cNvGrpSpPr>
            <a:grpSpLocks/>
          </p:cNvGrpSpPr>
          <p:nvPr/>
        </p:nvGrpSpPr>
        <p:grpSpPr bwMode="auto">
          <a:xfrm>
            <a:off x="2770188" y="2814638"/>
            <a:ext cx="866775" cy="582612"/>
            <a:chOff x="596" y="1599"/>
            <a:chExt cx="546" cy="367"/>
          </a:xfrm>
        </p:grpSpPr>
        <p:sp>
          <p:nvSpPr>
            <p:cNvPr id="52259" name="AutoShape 9"/>
            <p:cNvSpPr>
              <a:spLocks noChangeArrowheads="1"/>
            </p:cNvSpPr>
            <p:nvPr/>
          </p:nvSpPr>
          <p:spPr bwMode="auto">
            <a:xfrm>
              <a:off x="596" y="1604"/>
              <a:ext cx="546" cy="357"/>
            </a:xfrm>
            <a:prstGeom prst="roundRect">
              <a:avLst>
                <a:gd name="adj" fmla="val 16667"/>
              </a:avLst>
            </a:prstGeom>
            <a:solidFill>
              <a:srgbClr val="FFCCCC"/>
            </a:solidFill>
            <a:ln w="38100">
              <a:solidFill>
                <a:schemeClr val="tx1"/>
              </a:solidFill>
              <a:round/>
              <a:headEnd/>
              <a:tailEnd/>
            </a:ln>
          </p:spPr>
          <p:txBody>
            <a:bodyPr wrap="none" anchor="ctr"/>
            <a:lstStyle/>
            <a:p>
              <a:endParaRPr lang="en-US" dirty="0">
                <a:latin typeface="Courier New" pitchFamily="49" charset="0"/>
              </a:endParaRPr>
            </a:p>
          </p:txBody>
        </p:sp>
        <p:sp>
          <p:nvSpPr>
            <p:cNvPr id="52260" name="Line 10"/>
            <p:cNvSpPr>
              <a:spLocks noChangeShapeType="1"/>
            </p:cNvSpPr>
            <p:nvPr/>
          </p:nvSpPr>
          <p:spPr bwMode="auto">
            <a:xfrm>
              <a:off x="874" y="1599"/>
              <a:ext cx="0" cy="367"/>
            </a:xfrm>
            <a:prstGeom prst="line">
              <a:avLst/>
            </a:prstGeom>
            <a:noFill/>
            <a:ln w="38100">
              <a:solidFill>
                <a:schemeClr val="tx1"/>
              </a:solidFill>
              <a:round/>
              <a:headEnd/>
              <a:tailEnd/>
            </a:ln>
          </p:spPr>
          <p:txBody>
            <a:bodyPr wrap="none" anchor="ctr"/>
            <a:lstStyle/>
            <a:p>
              <a:endParaRPr lang="en-US" dirty="0">
                <a:latin typeface="Courier New" pitchFamily="49" charset="0"/>
              </a:endParaRPr>
            </a:p>
          </p:txBody>
        </p:sp>
        <p:sp>
          <p:nvSpPr>
            <p:cNvPr id="52261" name="Text Box 11"/>
            <p:cNvSpPr txBox="1">
              <a:spLocks noChangeArrowheads="1"/>
            </p:cNvSpPr>
            <p:nvPr/>
          </p:nvSpPr>
          <p:spPr bwMode="auto">
            <a:xfrm>
              <a:off x="600" y="1619"/>
              <a:ext cx="243" cy="330"/>
            </a:xfrm>
            <a:prstGeom prst="rect">
              <a:avLst/>
            </a:prstGeom>
            <a:noFill/>
            <a:ln w="9525">
              <a:noFill/>
              <a:miter lim="800000"/>
              <a:headEnd/>
              <a:tailEnd/>
            </a:ln>
          </p:spPr>
          <p:txBody>
            <a:bodyPr wrap="none">
              <a:spAutoFit/>
            </a:bodyPr>
            <a:lstStyle/>
            <a:p>
              <a:r>
                <a:rPr lang="en-US" sz="2800" b="1" dirty="0">
                  <a:latin typeface="Arial" panose="020B0604020202020204" pitchFamily="34" charset="0"/>
                </a:rPr>
                <a:t>a</a:t>
              </a:r>
            </a:p>
          </p:txBody>
        </p:sp>
      </p:grpSp>
      <p:grpSp>
        <p:nvGrpSpPr>
          <p:cNvPr id="52232" name="Group 12"/>
          <p:cNvGrpSpPr>
            <a:grpSpLocks/>
          </p:cNvGrpSpPr>
          <p:nvPr/>
        </p:nvGrpSpPr>
        <p:grpSpPr bwMode="auto">
          <a:xfrm>
            <a:off x="4581525" y="2814638"/>
            <a:ext cx="879475" cy="582612"/>
            <a:chOff x="588" y="1599"/>
            <a:chExt cx="554" cy="367"/>
          </a:xfrm>
        </p:grpSpPr>
        <p:sp>
          <p:nvSpPr>
            <p:cNvPr id="52256" name="AutoShape 13"/>
            <p:cNvSpPr>
              <a:spLocks noChangeArrowheads="1"/>
            </p:cNvSpPr>
            <p:nvPr/>
          </p:nvSpPr>
          <p:spPr bwMode="auto">
            <a:xfrm>
              <a:off x="596" y="1604"/>
              <a:ext cx="546" cy="357"/>
            </a:xfrm>
            <a:prstGeom prst="roundRect">
              <a:avLst>
                <a:gd name="adj" fmla="val 16667"/>
              </a:avLst>
            </a:prstGeom>
            <a:solidFill>
              <a:srgbClr val="FFCCCC"/>
            </a:solidFill>
            <a:ln w="38100">
              <a:solidFill>
                <a:schemeClr val="tx1"/>
              </a:solidFill>
              <a:round/>
              <a:headEnd/>
              <a:tailEnd/>
            </a:ln>
          </p:spPr>
          <p:txBody>
            <a:bodyPr wrap="none" anchor="ctr"/>
            <a:lstStyle/>
            <a:p>
              <a:endParaRPr lang="en-US" dirty="0">
                <a:latin typeface="Courier New" pitchFamily="49" charset="0"/>
              </a:endParaRPr>
            </a:p>
          </p:txBody>
        </p:sp>
        <p:sp>
          <p:nvSpPr>
            <p:cNvPr id="52257" name="Line 14"/>
            <p:cNvSpPr>
              <a:spLocks noChangeShapeType="1"/>
            </p:cNvSpPr>
            <p:nvPr/>
          </p:nvSpPr>
          <p:spPr bwMode="auto">
            <a:xfrm>
              <a:off x="874" y="1599"/>
              <a:ext cx="0" cy="367"/>
            </a:xfrm>
            <a:prstGeom prst="line">
              <a:avLst/>
            </a:prstGeom>
            <a:noFill/>
            <a:ln w="38100">
              <a:solidFill>
                <a:schemeClr val="tx1"/>
              </a:solidFill>
              <a:round/>
              <a:headEnd/>
              <a:tailEnd/>
            </a:ln>
          </p:spPr>
          <p:txBody>
            <a:bodyPr wrap="none" anchor="ctr"/>
            <a:lstStyle/>
            <a:p>
              <a:endParaRPr lang="en-US" dirty="0">
                <a:latin typeface="Courier New" pitchFamily="49" charset="0"/>
              </a:endParaRPr>
            </a:p>
          </p:txBody>
        </p:sp>
        <p:sp>
          <p:nvSpPr>
            <p:cNvPr id="52258" name="Text Box 15"/>
            <p:cNvSpPr txBox="1">
              <a:spLocks noChangeArrowheads="1"/>
            </p:cNvSpPr>
            <p:nvPr/>
          </p:nvSpPr>
          <p:spPr bwMode="auto">
            <a:xfrm>
              <a:off x="588" y="1619"/>
              <a:ext cx="255" cy="330"/>
            </a:xfrm>
            <a:prstGeom prst="rect">
              <a:avLst/>
            </a:prstGeom>
            <a:noFill/>
            <a:ln w="9525">
              <a:noFill/>
              <a:miter lim="800000"/>
              <a:headEnd/>
              <a:tailEnd/>
            </a:ln>
          </p:spPr>
          <p:txBody>
            <a:bodyPr wrap="none">
              <a:spAutoFit/>
            </a:bodyPr>
            <a:lstStyle/>
            <a:p>
              <a:r>
                <a:rPr lang="en-US" sz="2800" b="1" dirty="0">
                  <a:latin typeface="Arial" panose="020B0604020202020204" pitchFamily="34" charset="0"/>
                </a:rPr>
                <a:t>b</a:t>
              </a:r>
            </a:p>
          </p:txBody>
        </p:sp>
      </p:grpSp>
      <p:grpSp>
        <p:nvGrpSpPr>
          <p:cNvPr id="52233" name="Group 16"/>
          <p:cNvGrpSpPr>
            <a:grpSpLocks/>
          </p:cNvGrpSpPr>
          <p:nvPr/>
        </p:nvGrpSpPr>
        <p:grpSpPr bwMode="auto">
          <a:xfrm>
            <a:off x="6419850" y="2814638"/>
            <a:ext cx="866775" cy="582612"/>
            <a:chOff x="596" y="1599"/>
            <a:chExt cx="546" cy="367"/>
          </a:xfrm>
        </p:grpSpPr>
        <p:sp>
          <p:nvSpPr>
            <p:cNvPr id="52253" name="AutoShape 17"/>
            <p:cNvSpPr>
              <a:spLocks noChangeArrowheads="1"/>
            </p:cNvSpPr>
            <p:nvPr/>
          </p:nvSpPr>
          <p:spPr bwMode="auto">
            <a:xfrm>
              <a:off x="596" y="1604"/>
              <a:ext cx="546" cy="357"/>
            </a:xfrm>
            <a:prstGeom prst="roundRect">
              <a:avLst>
                <a:gd name="adj" fmla="val 16667"/>
              </a:avLst>
            </a:prstGeom>
            <a:solidFill>
              <a:srgbClr val="FFCCCC"/>
            </a:solidFill>
            <a:ln w="38100">
              <a:solidFill>
                <a:schemeClr val="tx1"/>
              </a:solidFill>
              <a:round/>
              <a:headEnd/>
              <a:tailEnd/>
            </a:ln>
          </p:spPr>
          <p:txBody>
            <a:bodyPr wrap="none" anchor="ctr"/>
            <a:lstStyle/>
            <a:p>
              <a:endParaRPr lang="en-US" dirty="0">
                <a:latin typeface="Courier New" pitchFamily="49" charset="0"/>
              </a:endParaRPr>
            </a:p>
          </p:txBody>
        </p:sp>
        <p:sp>
          <p:nvSpPr>
            <p:cNvPr id="52254" name="Line 18"/>
            <p:cNvSpPr>
              <a:spLocks noChangeShapeType="1"/>
            </p:cNvSpPr>
            <p:nvPr/>
          </p:nvSpPr>
          <p:spPr bwMode="auto">
            <a:xfrm>
              <a:off x="874" y="1599"/>
              <a:ext cx="0" cy="367"/>
            </a:xfrm>
            <a:prstGeom prst="line">
              <a:avLst/>
            </a:prstGeom>
            <a:noFill/>
            <a:ln w="38100">
              <a:solidFill>
                <a:schemeClr val="tx1"/>
              </a:solidFill>
              <a:round/>
              <a:headEnd/>
              <a:tailEnd/>
            </a:ln>
          </p:spPr>
          <p:txBody>
            <a:bodyPr wrap="none" anchor="ctr"/>
            <a:lstStyle/>
            <a:p>
              <a:endParaRPr lang="en-US" dirty="0">
                <a:latin typeface="Courier New" pitchFamily="49" charset="0"/>
              </a:endParaRPr>
            </a:p>
          </p:txBody>
        </p:sp>
        <p:sp>
          <p:nvSpPr>
            <p:cNvPr id="52255" name="Text Box 19"/>
            <p:cNvSpPr txBox="1">
              <a:spLocks noChangeArrowheads="1"/>
            </p:cNvSpPr>
            <p:nvPr/>
          </p:nvSpPr>
          <p:spPr bwMode="auto">
            <a:xfrm>
              <a:off x="600" y="1619"/>
              <a:ext cx="243" cy="330"/>
            </a:xfrm>
            <a:prstGeom prst="rect">
              <a:avLst/>
            </a:prstGeom>
            <a:noFill/>
            <a:ln w="9525">
              <a:noFill/>
              <a:miter lim="800000"/>
              <a:headEnd/>
              <a:tailEnd/>
            </a:ln>
          </p:spPr>
          <p:txBody>
            <a:bodyPr wrap="none">
              <a:spAutoFit/>
            </a:bodyPr>
            <a:lstStyle/>
            <a:p>
              <a:r>
                <a:rPr lang="en-US" sz="2800" b="1" dirty="0">
                  <a:latin typeface="Arial" panose="020B0604020202020204" pitchFamily="34" charset="0"/>
                </a:rPr>
                <a:t>c</a:t>
              </a:r>
            </a:p>
          </p:txBody>
        </p:sp>
      </p:grpSp>
      <p:sp>
        <p:nvSpPr>
          <p:cNvPr id="52234" name="Line 20"/>
          <p:cNvSpPr>
            <a:spLocks noChangeShapeType="1"/>
          </p:cNvSpPr>
          <p:nvPr/>
        </p:nvSpPr>
        <p:spPr bwMode="auto">
          <a:xfrm>
            <a:off x="1592263" y="3106738"/>
            <a:ext cx="1087437" cy="0"/>
          </a:xfrm>
          <a:prstGeom prst="line">
            <a:avLst/>
          </a:prstGeom>
          <a:noFill/>
          <a:ln w="76200">
            <a:solidFill>
              <a:schemeClr val="tx1"/>
            </a:solidFill>
            <a:round/>
            <a:headEnd/>
            <a:tailEnd type="triangle" w="med" len="med"/>
          </a:ln>
        </p:spPr>
        <p:txBody>
          <a:bodyPr wrap="none" anchor="ctr"/>
          <a:lstStyle/>
          <a:p>
            <a:endParaRPr lang="en-US" dirty="0">
              <a:latin typeface="Courier New" pitchFamily="49" charset="0"/>
            </a:endParaRPr>
          </a:p>
        </p:txBody>
      </p:sp>
      <p:sp>
        <p:nvSpPr>
          <p:cNvPr id="52235" name="Line 21"/>
          <p:cNvSpPr>
            <a:spLocks noChangeShapeType="1"/>
          </p:cNvSpPr>
          <p:nvPr/>
        </p:nvSpPr>
        <p:spPr bwMode="auto">
          <a:xfrm>
            <a:off x="3427413" y="3106738"/>
            <a:ext cx="1087437" cy="0"/>
          </a:xfrm>
          <a:prstGeom prst="line">
            <a:avLst/>
          </a:prstGeom>
          <a:noFill/>
          <a:ln w="76200">
            <a:solidFill>
              <a:schemeClr val="tx1"/>
            </a:solidFill>
            <a:round/>
            <a:headEnd/>
            <a:tailEnd type="triangle" w="med" len="med"/>
          </a:ln>
        </p:spPr>
        <p:txBody>
          <a:bodyPr wrap="none" anchor="ctr"/>
          <a:lstStyle/>
          <a:p>
            <a:endParaRPr lang="en-US" dirty="0">
              <a:latin typeface="Courier New" pitchFamily="49" charset="0"/>
            </a:endParaRPr>
          </a:p>
        </p:txBody>
      </p:sp>
      <p:sp>
        <p:nvSpPr>
          <p:cNvPr id="52236" name="Line 22"/>
          <p:cNvSpPr>
            <a:spLocks noChangeShapeType="1"/>
          </p:cNvSpPr>
          <p:nvPr/>
        </p:nvSpPr>
        <p:spPr bwMode="auto">
          <a:xfrm>
            <a:off x="5262563" y="3106738"/>
            <a:ext cx="1087437" cy="0"/>
          </a:xfrm>
          <a:prstGeom prst="line">
            <a:avLst/>
          </a:prstGeom>
          <a:noFill/>
          <a:ln w="76200">
            <a:solidFill>
              <a:schemeClr val="tx1"/>
            </a:solidFill>
            <a:round/>
            <a:headEnd/>
            <a:tailEnd type="triangle" w="med" len="med"/>
          </a:ln>
        </p:spPr>
        <p:txBody>
          <a:bodyPr wrap="none" anchor="ctr"/>
          <a:lstStyle/>
          <a:p>
            <a:endParaRPr lang="en-US" dirty="0">
              <a:latin typeface="Courier New" pitchFamily="49" charset="0"/>
            </a:endParaRPr>
          </a:p>
        </p:txBody>
      </p:sp>
      <p:grpSp>
        <p:nvGrpSpPr>
          <p:cNvPr id="52237" name="Group 28"/>
          <p:cNvGrpSpPr>
            <a:grpSpLocks/>
          </p:cNvGrpSpPr>
          <p:nvPr/>
        </p:nvGrpSpPr>
        <p:grpSpPr bwMode="auto">
          <a:xfrm>
            <a:off x="3862388" y="5026025"/>
            <a:ext cx="1447800" cy="1295400"/>
            <a:chOff x="1584" y="816"/>
            <a:chExt cx="912" cy="816"/>
          </a:xfrm>
        </p:grpSpPr>
        <p:sp>
          <p:nvSpPr>
            <p:cNvPr id="52244" name="Freeform 29"/>
            <p:cNvSpPr>
              <a:spLocks/>
            </p:cNvSpPr>
            <p:nvPr/>
          </p:nvSpPr>
          <p:spPr bwMode="auto">
            <a:xfrm>
              <a:off x="2352" y="1056"/>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tx1"/>
              </a:solidFill>
              <a:round/>
              <a:headEnd/>
              <a:tailEnd/>
            </a:ln>
          </p:spPr>
          <p:txBody>
            <a:bodyPr wrap="none" anchor="ctr"/>
            <a:lstStyle/>
            <a:p>
              <a:endParaRPr lang="en-US" dirty="0">
                <a:latin typeface="Courier New" pitchFamily="49" charset="0"/>
              </a:endParaRPr>
            </a:p>
          </p:txBody>
        </p:sp>
        <p:sp>
          <p:nvSpPr>
            <p:cNvPr id="52245" name="Freeform 30"/>
            <p:cNvSpPr>
              <a:spLocks/>
            </p:cNvSpPr>
            <p:nvPr/>
          </p:nvSpPr>
          <p:spPr bwMode="auto">
            <a:xfrm>
              <a:off x="2160" y="912"/>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tx1"/>
              </a:solidFill>
              <a:round/>
              <a:headEnd/>
              <a:tailEnd/>
            </a:ln>
          </p:spPr>
          <p:txBody>
            <a:bodyPr wrap="none" anchor="ctr"/>
            <a:lstStyle/>
            <a:p>
              <a:endParaRPr lang="en-US" dirty="0">
                <a:latin typeface="Courier New" pitchFamily="49" charset="0"/>
              </a:endParaRPr>
            </a:p>
          </p:txBody>
        </p:sp>
        <p:sp>
          <p:nvSpPr>
            <p:cNvPr id="52246" name="Freeform 31"/>
            <p:cNvSpPr>
              <a:spLocks/>
            </p:cNvSpPr>
            <p:nvPr/>
          </p:nvSpPr>
          <p:spPr bwMode="auto">
            <a:xfrm>
              <a:off x="1920" y="816"/>
              <a:ext cx="144" cy="288"/>
            </a:xfrm>
            <a:custGeom>
              <a:avLst/>
              <a:gdLst>
                <a:gd name="T0" fmla="*/ 0 w 144"/>
                <a:gd name="T1" fmla="*/ 22 h 336"/>
                <a:gd name="T2" fmla="*/ 96 w 144"/>
                <a:gd name="T3" fmla="*/ 0 h 336"/>
                <a:gd name="T4" fmla="*/ 144 w 144"/>
                <a:gd name="T5" fmla="*/ 22 h 336"/>
                <a:gd name="T6" fmla="*/ 144 w 144"/>
                <a:gd name="T7" fmla="*/ 156 h 336"/>
                <a:gd name="T8" fmla="*/ 96 w 144"/>
                <a:gd name="T9" fmla="*/ 134 h 336"/>
                <a:gd name="T10" fmla="*/ 96 w 144"/>
                <a:gd name="T11" fmla="*/ 44 h 336"/>
                <a:gd name="T12" fmla="*/ 0 w 144"/>
                <a:gd name="T13" fmla="*/ 66 h 336"/>
                <a:gd name="T14" fmla="*/ 0 w 144"/>
                <a:gd name="T15" fmla="*/ 22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tx1"/>
              </a:solidFill>
              <a:round/>
              <a:headEnd/>
              <a:tailEnd/>
            </a:ln>
          </p:spPr>
          <p:txBody>
            <a:bodyPr wrap="none" anchor="ctr"/>
            <a:lstStyle/>
            <a:p>
              <a:endParaRPr lang="en-US" dirty="0">
                <a:latin typeface="Courier New" pitchFamily="49" charset="0"/>
              </a:endParaRPr>
            </a:p>
          </p:txBody>
        </p:sp>
        <p:sp>
          <p:nvSpPr>
            <p:cNvPr id="52247" name="Freeform 32"/>
            <p:cNvSpPr>
              <a:spLocks/>
            </p:cNvSpPr>
            <p:nvPr/>
          </p:nvSpPr>
          <p:spPr bwMode="auto">
            <a:xfrm>
              <a:off x="1659" y="816"/>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 name="T10" fmla="*/ 0 60000 65536"/>
                <a:gd name="T11" fmla="*/ 0 60000 65536"/>
                <a:gd name="T12" fmla="*/ 0 60000 65536"/>
                <a:gd name="T13" fmla="*/ 0 60000 65536"/>
                <a:gd name="T14" fmla="*/ 0 60000 65536"/>
                <a:gd name="T15" fmla="*/ 0 w 789"/>
                <a:gd name="T16" fmla="*/ 0 h 535"/>
                <a:gd name="T17" fmla="*/ 789 w 789"/>
                <a:gd name="T18" fmla="*/ 535 h 535"/>
              </a:gdLst>
              <a:ahLst/>
              <a:cxnLst>
                <a:cxn ang="T10">
                  <a:pos x="T0" y="T1"/>
                </a:cxn>
                <a:cxn ang="T11">
                  <a:pos x="T2" y="T3"/>
                </a:cxn>
                <a:cxn ang="T12">
                  <a:pos x="T4" y="T5"/>
                </a:cxn>
                <a:cxn ang="T13">
                  <a:pos x="T6" y="T7"/>
                </a:cxn>
                <a:cxn ang="T14">
                  <a:pos x="T8" y="T9"/>
                </a:cxn>
              </a:cxnLst>
              <a:rect l="T15" t="T16" r="T17" b="T18"/>
              <a:pathLst>
                <a:path w="789" h="535">
                  <a:moveTo>
                    <a:pt x="261" y="0"/>
                  </a:moveTo>
                  <a:lnTo>
                    <a:pt x="789" y="336"/>
                  </a:lnTo>
                  <a:lnTo>
                    <a:pt x="494" y="535"/>
                  </a:lnTo>
                  <a:lnTo>
                    <a:pt x="0" y="96"/>
                  </a:lnTo>
                  <a:lnTo>
                    <a:pt x="261" y="0"/>
                  </a:lnTo>
                  <a:close/>
                </a:path>
              </a:pathLst>
            </a:custGeom>
            <a:solidFill>
              <a:schemeClr val="accent1"/>
            </a:solidFill>
            <a:ln w="38100">
              <a:solidFill>
                <a:schemeClr val="tx1"/>
              </a:solidFill>
              <a:round/>
              <a:headEnd/>
              <a:tailEnd/>
            </a:ln>
          </p:spPr>
          <p:txBody>
            <a:bodyPr wrap="none" anchor="ctr"/>
            <a:lstStyle/>
            <a:p>
              <a:endParaRPr lang="en-US" dirty="0">
                <a:latin typeface="Courier New" pitchFamily="49" charset="0"/>
              </a:endParaRPr>
            </a:p>
          </p:txBody>
        </p:sp>
        <p:sp>
          <p:nvSpPr>
            <p:cNvPr id="52248" name="Freeform 33"/>
            <p:cNvSpPr>
              <a:spLocks/>
            </p:cNvSpPr>
            <p:nvPr/>
          </p:nvSpPr>
          <p:spPr bwMode="auto">
            <a:xfrm>
              <a:off x="1669" y="912"/>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 name="T10" fmla="*/ 0 60000 65536"/>
                <a:gd name="T11" fmla="*/ 0 60000 65536"/>
                <a:gd name="T12" fmla="*/ 0 60000 65536"/>
                <a:gd name="T13" fmla="*/ 0 60000 65536"/>
                <a:gd name="T14" fmla="*/ 0 60000 65536"/>
                <a:gd name="T15" fmla="*/ 0 w 491"/>
                <a:gd name="T16" fmla="*/ 0 h 567"/>
                <a:gd name="T17" fmla="*/ 491 w 491"/>
                <a:gd name="T18" fmla="*/ 567 h 567"/>
              </a:gdLst>
              <a:ahLst/>
              <a:cxnLst>
                <a:cxn ang="T10">
                  <a:pos x="T0" y="T1"/>
                </a:cxn>
                <a:cxn ang="T11">
                  <a:pos x="T2" y="T3"/>
                </a:cxn>
                <a:cxn ang="T12">
                  <a:pos x="T4" y="T5"/>
                </a:cxn>
                <a:cxn ang="T13">
                  <a:pos x="T6" y="T7"/>
                </a:cxn>
                <a:cxn ang="T14">
                  <a:pos x="T8" y="T9"/>
                </a:cxn>
              </a:cxnLst>
              <a:rect l="T15" t="T16" r="T17" b="T18"/>
              <a:pathLst>
                <a:path w="491" h="567">
                  <a:moveTo>
                    <a:pt x="11" y="0"/>
                  </a:moveTo>
                  <a:lnTo>
                    <a:pt x="491" y="432"/>
                  </a:lnTo>
                  <a:lnTo>
                    <a:pt x="484" y="567"/>
                  </a:lnTo>
                  <a:lnTo>
                    <a:pt x="0" y="119"/>
                  </a:lnTo>
                  <a:lnTo>
                    <a:pt x="11" y="0"/>
                  </a:lnTo>
                  <a:close/>
                </a:path>
              </a:pathLst>
            </a:custGeom>
            <a:solidFill>
              <a:schemeClr val="accent1"/>
            </a:solidFill>
            <a:ln w="38100">
              <a:solidFill>
                <a:schemeClr val="tx1"/>
              </a:solidFill>
              <a:round/>
              <a:headEnd/>
              <a:tailEnd/>
            </a:ln>
          </p:spPr>
          <p:txBody>
            <a:bodyPr wrap="none" anchor="ctr"/>
            <a:lstStyle/>
            <a:p>
              <a:endParaRPr lang="en-US" dirty="0">
                <a:latin typeface="Courier New" pitchFamily="49" charset="0"/>
              </a:endParaRPr>
            </a:p>
          </p:txBody>
        </p:sp>
        <p:sp>
          <p:nvSpPr>
            <p:cNvPr id="52249" name="Freeform 34"/>
            <p:cNvSpPr>
              <a:spLocks/>
            </p:cNvSpPr>
            <p:nvPr/>
          </p:nvSpPr>
          <p:spPr bwMode="auto">
            <a:xfrm>
              <a:off x="2144" y="1152"/>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 name="T10" fmla="*/ 0 60000 65536"/>
                <a:gd name="T11" fmla="*/ 0 60000 65536"/>
                <a:gd name="T12" fmla="*/ 0 60000 65536"/>
                <a:gd name="T13" fmla="*/ 0 60000 65536"/>
                <a:gd name="T14" fmla="*/ 0 60000 65536"/>
                <a:gd name="T15" fmla="*/ 0 w 304"/>
                <a:gd name="T16" fmla="*/ 0 h 327"/>
                <a:gd name="T17" fmla="*/ 304 w 304"/>
                <a:gd name="T18" fmla="*/ 327 h 327"/>
              </a:gdLst>
              <a:ahLst/>
              <a:cxnLst>
                <a:cxn ang="T10">
                  <a:pos x="T0" y="T1"/>
                </a:cxn>
                <a:cxn ang="T11">
                  <a:pos x="T2" y="T3"/>
                </a:cxn>
                <a:cxn ang="T12">
                  <a:pos x="T4" y="T5"/>
                </a:cxn>
                <a:cxn ang="T13">
                  <a:pos x="T6" y="T7"/>
                </a:cxn>
                <a:cxn ang="T14">
                  <a:pos x="T8" y="T9"/>
                </a:cxn>
              </a:cxnLst>
              <a:rect l="T15" t="T16" r="T17" b="T18"/>
              <a:pathLst>
                <a:path w="304" h="327">
                  <a:moveTo>
                    <a:pt x="304" y="0"/>
                  </a:moveTo>
                  <a:lnTo>
                    <a:pt x="304" y="96"/>
                  </a:lnTo>
                  <a:lnTo>
                    <a:pt x="0" y="327"/>
                  </a:lnTo>
                  <a:lnTo>
                    <a:pt x="18" y="181"/>
                  </a:lnTo>
                  <a:lnTo>
                    <a:pt x="304" y="0"/>
                  </a:lnTo>
                  <a:close/>
                </a:path>
              </a:pathLst>
            </a:custGeom>
            <a:solidFill>
              <a:schemeClr val="accent1"/>
            </a:solidFill>
            <a:ln w="38100">
              <a:solidFill>
                <a:schemeClr val="tx1"/>
              </a:solidFill>
              <a:round/>
              <a:headEnd/>
              <a:tailEnd/>
            </a:ln>
          </p:spPr>
          <p:txBody>
            <a:bodyPr wrap="none" anchor="ctr"/>
            <a:lstStyle/>
            <a:p>
              <a:endParaRPr lang="en-US" dirty="0">
                <a:latin typeface="Courier New" pitchFamily="49" charset="0"/>
              </a:endParaRPr>
            </a:p>
          </p:txBody>
        </p:sp>
        <p:sp>
          <p:nvSpPr>
            <p:cNvPr id="52250" name="Freeform 35"/>
            <p:cNvSpPr>
              <a:spLocks/>
            </p:cNvSpPr>
            <p:nvPr/>
          </p:nvSpPr>
          <p:spPr bwMode="auto">
            <a:xfrm>
              <a:off x="1920" y="1296"/>
              <a:ext cx="240" cy="336"/>
            </a:xfrm>
            <a:custGeom>
              <a:avLst/>
              <a:gdLst>
                <a:gd name="T0" fmla="*/ 36 w 336"/>
                <a:gd name="T1" fmla="*/ 0 h 432"/>
                <a:gd name="T2" fmla="*/ 62 w 336"/>
                <a:gd name="T3" fmla="*/ 27 h 432"/>
                <a:gd name="T4" fmla="*/ 18 w 336"/>
                <a:gd name="T5" fmla="*/ 41 h 432"/>
                <a:gd name="T6" fmla="*/ 18 w 336"/>
                <a:gd name="T7" fmla="*/ 123 h 432"/>
                <a:gd name="T8" fmla="*/ 0 w 336"/>
                <a:gd name="T9" fmla="*/ 96 h 432"/>
                <a:gd name="T10" fmla="*/ 0 w 336"/>
                <a:gd name="T11" fmla="*/ 14 h 432"/>
                <a:gd name="T12" fmla="*/ 36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tx1"/>
              </a:solidFill>
              <a:round/>
              <a:headEnd/>
              <a:tailEnd/>
            </a:ln>
          </p:spPr>
          <p:txBody>
            <a:bodyPr wrap="none" anchor="ctr"/>
            <a:lstStyle/>
            <a:p>
              <a:endParaRPr lang="en-US" dirty="0">
                <a:latin typeface="Courier New" pitchFamily="49" charset="0"/>
              </a:endParaRPr>
            </a:p>
          </p:txBody>
        </p:sp>
        <p:sp>
          <p:nvSpPr>
            <p:cNvPr id="52251" name="Freeform 36"/>
            <p:cNvSpPr>
              <a:spLocks/>
            </p:cNvSpPr>
            <p:nvPr/>
          </p:nvSpPr>
          <p:spPr bwMode="auto">
            <a:xfrm>
              <a:off x="1728" y="1152"/>
              <a:ext cx="240" cy="288"/>
            </a:xfrm>
            <a:custGeom>
              <a:avLst/>
              <a:gdLst>
                <a:gd name="T0" fmla="*/ 36 w 336"/>
                <a:gd name="T1" fmla="*/ 0 h 432"/>
                <a:gd name="T2" fmla="*/ 62 w 336"/>
                <a:gd name="T3" fmla="*/ 13 h 432"/>
                <a:gd name="T4" fmla="*/ 18 w 336"/>
                <a:gd name="T5" fmla="*/ 19 h 432"/>
                <a:gd name="T6" fmla="*/ 18 w 336"/>
                <a:gd name="T7" fmla="*/ 57 h 432"/>
                <a:gd name="T8" fmla="*/ 0 w 336"/>
                <a:gd name="T9" fmla="*/ 44 h 432"/>
                <a:gd name="T10" fmla="*/ 0 w 336"/>
                <a:gd name="T11" fmla="*/ 6 h 432"/>
                <a:gd name="T12" fmla="*/ 36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tx1"/>
              </a:solidFill>
              <a:round/>
              <a:headEnd/>
              <a:tailEnd/>
            </a:ln>
          </p:spPr>
          <p:txBody>
            <a:bodyPr wrap="none" anchor="ctr"/>
            <a:lstStyle/>
            <a:p>
              <a:endParaRPr lang="en-US" dirty="0">
                <a:latin typeface="Courier New" pitchFamily="49" charset="0"/>
              </a:endParaRPr>
            </a:p>
          </p:txBody>
        </p:sp>
        <p:sp>
          <p:nvSpPr>
            <p:cNvPr id="52252" name="Freeform 37"/>
            <p:cNvSpPr>
              <a:spLocks/>
            </p:cNvSpPr>
            <p:nvPr/>
          </p:nvSpPr>
          <p:spPr bwMode="auto">
            <a:xfrm>
              <a:off x="1584" y="1008"/>
              <a:ext cx="192" cy="288"/>
            </a:xfrm>
            <a:custGeom>
              <a:avLst/>
              <a:gdLst>
                <a:gd name="T0" fmla="*/ 12 w 336"/>
                <a:gd name="T1" fmla="*/ 0 h 432"/>
                <a:gd name="T2" fmla="*/ 21 w 336"/>
                <a:gd name="T3" fmla="*/ 13 h 432"/>
                <a:gd name="T4" fmla="*/ 6 w 336"/>
                <a:gd name="T5" fmla="*/ 19 h 432"/>
                <a:gd name="T6" fmla="*/ 6 w 336"/>
                <a:gd name="T7" fmla="*/ 57 h 432"/>
                <a:gd name="T8" fmla="*/ 0 w 336"/>
                <a:gd name="T9" fmla="*/ 44 h 432"/>
                <a:gd name="T10" fmla="*/ 0 w 336"/>
                <a:gd name="T11" fmla="*/ 6 h 432"/>
                <a:gd name="T12" fmla="*/ 12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tx1"/>
              </a:solidFill>
              <a:round/>
              <a:headEnd/>
              <a:tailEnd/>
            </a:ln>
          </p:spPr>
          <p:txBody>
            <a:bodyPr wrap="none" anchor="ctr"/>
            <a:lstStyle/>
            <a:p>
              <a:endParaRPr lang="en-US" dirty="0">
                <a:latin typeface="Courier New" pitchFamily="49" charset="0"/>
              </a:endParaRPr>
            </a:p>
          </p:txBody>
        </p:sp>
      </p:grpSp>
      <p:sp>
        <p:nvSpPr>
          <p:cNvPr id="52238" name="AutoShape 38"/>
          <p:cNvSpPr>
            <a:spLocks noChangeArrowheads="1"/>
          </p:cNvSpPr>
          <p:nvPr/>
        </p:nvSpPr>
        <p:spPr bwMode="auto">
          <a:xfrm>
            <a:off x="746125" y="2698750"/>
            <a:ext cx="1293813" cy="814388"/>
          </a:xfrm>
          <a:prstGeom prst="wedgeRoundRectCallout">
            <a:avLst>
              <a:gd name="adj1" fmla="val 198468"/>
              <a:gd name="adj2" fmla="val 225440"/>
              <a:gd name="adj3" fmla="val 16667"/>
            </a:avLst>
          </a:prstGeom>
          <a:noFill/>
          <a:ln w="38100">
            <a:solidFill>
              <a:schemeClr val="accent1"/>
            </a:solidFill>
            <a:miter lim="800000"/>
            <a:headEnd/>
            <a:tailEnd/>
          </a:ln>
        </p:spPr>
        <p:txBody>
          <a:bodyPr anchor="ctr"/>
          <a:lstStyle/>
          <a:p>
            <a:pPr algn="ctr"/>
            <a:endParaRPr lang="en-US" sz="4400" dirty="0">
              <a:latin typeface="Arial" panose="020B0604020202020204" pitchFamily="34" charset="0"/>
            </a:endParaRPr>
          </a:p>
        </p:txBody>
      </p:sp>
      <p:grpSp>
        <p:nvGrpSpPr>
          <p:cNvPr id="52239" name="Group 47"/>
          <p:cNvGrpSpPr>
            <a:grpSpLocks/>
          </p:cNvGrpSpPr>
          <p:nvPr/>
        </p:nvGrpSpPr>
        <p:grpSpPr bwMode="auto">
          <a:xfrm>
            <a:off x="1184275" y="1987550"/>
            <a:ext cx="427038" cy="622300"/>
            <a:chOff x="2208" y="1920"/>
            <a:chExt cx="1152" cy="1680"/>
          </a:xfrm>
        </p:grpSpPr>
        <p:sp>
          <p:nvSpPr>
            <p:cNvPr id="52240" name="Oval 48"/>
            <p:cNvSpPr>
              <a:spLocks noChangeArrowheads="1"/>
            </p:cNvSpPr>
            <p:nvPr/>
          </p:nvSpPr>
          <p:spPr bwMode="auto">
            <a:xfrm>
              <a:off x="2208" y="2448"/>
              <a:ext cx="1152" cy="1152"/>
            </a:xfrm>
            <a:prstGeom prst="ellipse">
              <a:avLst/>
            </a:prstGeom>
            <a:solidFill>
              <a:schemeClr val="accent1"/>
            </a:solidFill>
            <a:ln w="9525" algn="ctr">
              <a:noFill/>
              <a:round/>
              <a:headEnd/>
              <a:tailEnd/>
            </a:ln>
          </p:spPr>
          <p:txBody>
            <a:bodyPr wrap="none" anchor="ctr"/>
            <a:lstStyle/>
            <a:p>
              <a:endParaRPr lang="en-US" dirty="0">
                <a:latin typeface="Courier New" pitchFamily="49" charset="0"/>
              </a:endParaRPr>
            </a:p>
          </p:txBody>
        </p:sp>
        <p:sp>
          <p:nvSpPr>
            <p:cNvPr id="52241" name="Oval 49"/>
            <p:cNvSpPr>
              <a:spLocks noChangeArrowheads="1"/>
            </p:cNvSpPr>
            <p:nvPr/>
          </p:nvSpPr>
          <p:spPr bwMode="auto">
            <a:xfrm>
              <a:off x="2640" y="2688"/>
              <a:ext cx="288" cy="288"/>
            </a:xfrm>
            <a:prstGeom prst="ellipse">
              <a:avLst/>
            </a:prstGeom>
            <a:solidFill>
              <a:schemeClr val="bg1"/>
            </a:solidFill>
            <a:ln w="9525" algn="ctr">
              <a:noFill/>
              <a:round/>
              <a:headEnd/>
              <a:tailEnd/>
            </a:ln>
          </p:spPr>
          <p:txBody>
            <a:bodyPr wrap="none" anchor="ctr"/>
            <a:lstStyle/>
            <a:p>
              <a:endParaRPr lang="en-US" dirty="0">
                <a:latin typeface="Courier New" pitchFamily="49" charset="0"/>
              </a:endParaRPr>
            </a:p>
          </p:txBody>
        </p:sp>
        <p:sp>
          <p:nvSpPr>
            <p:cNvPr id="52242" name="AutoShape 50"/>
            <p:cNvSpPr>
              <a:spLocks noChangeArrowheads="1"/>
            </p:cNvSpPr>
            <p:nvPr/>
          </p:nvSpPr>
          <p:spPr bwMode="auto">
            <a:xfrm flipV="1">
              <a:off x="2616" y="2880"/>
              <a:ext cx="336" cy="43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chemeClr val="bg1"/>
            </a:solidFill>
            <a:ln w="9525" algn="ctr">
              <a:noFill/>
              <a:miter lim="800000"/>
              <a:headEnd/>
              <a:tailEnd/>
            </a:ln>
          </p:spPr>
          <p:txBody>
            <a:bodyPr wrap="none" anchor="ctr"/>
            <a:lstStyle/>
            <a:p>
              <a:endParaRPr lang="en-US" dirty="0">
                <a:latin typeface="Courier New" pitchFamily="49" charset="0"/>
              </a:endParaRPr>
            </a:p>
          </p:txBody>
        </p:sp>
        <p:sp>
          <p:nvSpPr>
            <p:cNvPr id="52243" name="AutoShape 51"/>
            <p:cNvSpPr>
              <a:spLocks noChangeArrowheads="1"/>
            </p:cNvSpPr>
            <p:nvPr/>
          </p:nvSpPr>
          <p:spPr bwMode="auto">
            <a:xfrm>
              <a:off x="2448" y="1920"/>
              <a:ext cx="624" cy="139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712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399"/>
                    <a:pt x="16199" y="7817"/>
                    <a:pt x="16200" y="10799"/>
                  </a:cubicBezTo>
                  <a:lnTo>
                    <a:pt x="21600" y="10800"/>
                  </a:lnTo>
                  <a:cubicBezTo>
                    <a:pt x="21600" y="4835"/>
                    <a:pt x="16764" y="0"/>
                    <a:pt x="10800" y="0"/>
                  </a:cubicBezTo>
                  <a:cubicBezTo>
                    <a:pt x="4835" y="0"/>
                    <a:pt x="0" y="4835"/>
                    <a:pt x="0" y="10800"/>
                  </a:cubicBezTo>
                  <a:close/>
                </a:path>
              </a:pathLst>
            </a:custGeom>
            <a:solidFill>
              <a:schemeClr val="accent1"/>
            </a:solidFill>
            <a:ln w="9525" algn="ctr">
              <a:noFill/>
              <a:miter lim="800000"/>
              <a:headEnd/>
              <a:tailEnd/>
            </a:ln>
          </p:spPr>
          <p:txBody>
            <a:bodyPr wrap="none" anchor="ctr"/>
            <a:lstStyle/>
            <a:p>
              <a:endParaRPr lang="en-US" dirty="0">
                <a:latin typeface="Courier New" pitchFamily="49" charset="0"/>
              </a:endParaRPr>
            </a:p>
          </p:txBody>
        </p:sp>
      </p:grpSp>
      <p:sp>
        <p:nvSpPr>
          <p:cNvPr id="41" name="Line 16"/>
          <p:cNvSpPr>
            <a:spLocks noChangeShapeType="1"/>
          </p:cNvSpPr>
          <p:nvPr/>
        </p:nvSpPr>
        <p:spPr bwMode="auto">
          <a:xfrm>
            <a:off x="7097711" y="3129896"/>
            <a:ext cx="750887" cy="0"/>
          </a:xfrm>
          <a:prstGeom prst="line">
            <a:avLst/>
          </a:prstGeom>
          <a:noFill/>
          <a:ln w="76200">
            <a:solidFill>
              <a:schemeClr val="tx1"/>
            </a:solidFill>
            <a:round/>
            <a:headEnd/>
            <a:tailEnd type="triangle" w="med" len="med"/>
          </a:ln>
        </p:spPr>
        <p:txBody>
          <a:bodyPr wrap="none" anchor="ctr"/>
          <a:lstStyle/>
          <a:p>
            <a:endParaRPr lang="en-US" dirty="0">
              <a:latin typeface="Courier New" pitchFamily="49" charset="0"/>
            </a:endParaRPr>
          </a:p>
        </p:txBody>
      </p:sp>
      <p:sp>
        <p:nvSpPr>
          <p:cNvPr id="43" name="TextBox 42">
            <a:extLst>
              <a:ext uri="{FF2B5EF4-FFF2-40B4-BE49-F238E27FC236}">
                <a16:creationId xmlns:a16="http://schemas.microsoft.com/office/drawing/2014/main" id="{24E5BFD0-3691-4CE3-A79D-43DB25610749}"/>
              </a:ext>
            </a:extLst>
          </p:cNvPr>
          <p:cNvSpPr txBox="1"/>
          <p:nvPr/>
        </p:nvSpPr>
        <p:spPr bwMode="auto">
          <a:xfrm>
            <a:off x="368981" y="312546"/>
            <a:ext cx="4128053" cy="523220"/>
          </a:xfrm>
          <a:prstGeom prst="rect">
            <a:avLst/>
          </a:prstGeom>
          <a:solidFill>
            <a:schemeClr val="bg1"/>
          </a:solidFill>
          <a:ln w="76200">
            <a:solidFill>
              <a:schemeClr val="tx1">
                <a:lumMod val="85000"/>
              </a:schemeClr>
            </a:solid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2800" dirty="0">
                <a:solidFill>
                  <a:srgbClr val="FFFF00"/>
                </a:solidFill>
                <a:latin typeface="Arial" panose="020B0604020202020204" pitchFamily="34" charset="0"/>
                <a:cs typeface="Arial" panose="020B0604020202020204" pitchFamily="34" charset="0"/>
              </a:rPr>
              <a:t>Hand-over-hand Locking</a:t>
            </a:r>
          </a:p>
        </p:txBody>
      </p:sp>
    </p:spTree>
    <p:extLst>
      <p:ext uri="{BB962C8B-B14F-4D97-AF65-F5344CB8AC3E}">
        <p14:creationId xmlns:p14="http://schemas.microsoft.com/office/powerpoint/2010/main" val="64565533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Slide Number Placeholder 4"/>
          <p:cNvSpPr>
            <a:spLocks noGrp="1"/>
          </p:cNvSpPr>
          <p:nvPr>
            <p:ph type="sldNum" sz="quarter" idx="4294967295"/>
          </p:nvPr>
        </p:nvSpPr>
        <p:spPr>
          <a:xfrm>
            <a:off x="6553200" y="6248400"/>
            <a:ext cx="1905000" cy="457200"/>
          </a:xfrm>
          <a:prstGeom prst="rect">
            <a:avLst/>
          </a:prstGeom>
        </p:spPr>
        <p:txBody>
          <a:bodyPr/>
          <a:lstStyle/>
          <a:p>
            <a:pPr>
              <a:defRPr/>
            </a:pPr>
            <a:fld id="{E5A258A0-6CD5-4E1E-80E8-33AFBCF0172D}" type="slidenum">
              <a:rPr lang="x-none"/>
              <a:pPr>
                <a:defRPr/>
              </a:pPr>
              <a:t>98</a:t>
            </a:fld>
            <a:endParaRPr lang="en-US" dirty="0"/>
          </a:p>
        </p:txBody>
      </p:sp>
      <p:sp>
        <p:nvSpPr>
          <p:cNvPr id="53253" name="Oval 3"/>
          <p:cNvSpPr>
            <a:spLocks noChangeArrowheads="1"/>
          </p:cNvSpPr>
          <p:nvPr/>
        </p:nvSpPr>
        <p:spPr bwMode="auto">
          <a:xfrm>
            <a:off x="5919788" y="4443413"/>
            <a:ext cx="1000125" cy="1066800"/>
          </a:xfrm>
          <a:prstGeom prst="ellipse">
            <a:avLst/>
          </a:prstGeom>
          <a:solidFill>
            <a:schemeClr val="bg1"/>
          </a:solidFill>
          <a:ln w="12700">
            <a:solidFill>
              <a:schemeClr val="bg1"/>
            </a:solidFill>
            <a:round/>
            <a:headEnd/>
            <a:tailEnd/>
          </a:ln>
        </p:spPr>
        <p:txBody>
          <a:bodyPr wrap="none" anchor="ctr"/>
          <a:lstStyle/>
          <a:p>
            <a:endParaRPr lang="en-US" dirty="0">
              <a:latin typeface="Courier New" pitchFamily="49" charset="0"/>
            </a:endParaRPr>
          </a:p>
        </p:txBody>
      </p:sp>
      <p:grpSp>
        <p:nvGrpSpPr>
          <p:cNvPr id="53254" name="Group 4"/>
          <p:cNvGrpSpPr>
            <a:grpSpLocks/>
          </p:cNvGrpSpPr>
          <p:nvPr/>
        </p:nvGrpSpPr>
        <p:grpSpPr bwMode="auto">
          <a:xfrm>
            <a:off x="946150" y="2814638"/>
            <a:ext cx="866775" cy="582612"/>
            <a:chOff x="596" y="1599"/>
            <a:chExt cx="546" cy="367"/>
          </a:xfrm>
        </p:grpSpPr>
        <p:sp>
          <p:nvSpPr>
            <p:cNvPr id="53292" name="AutoShape 5"/>
            <p:cNvSpPr>
              <a:spLocks noChangeArrowheads="1"/>
            </p:cNvSpPr>
            <p:nvPr/>
          </p:nvSpPr>
          <p:spPr bwMode="auto">
            <a:xfrm>
              <a:off x="596" y="1604"/>
              <a:ext cx="546" cy="357"/>
            </a:xfrm>
            <a:prstGeom prst="roundRect">
              <a:avLst>
                <a:gd name="adj" fmla="val 16667"/>
              </a:avLst>
            </a:prstGeom>
            <a:solidFill>
              <a:srgbClr val="CCFFFF"/>
            </a:solidFill>
            <a:ln w="38100">
              <a:solidFill>
                <a:schemeClr val="tx1"/>
              </a:solidFill>
              <a:round/>
              <a:headEnd/>
              <a:tailEnd/>
            </a:ln>
          </p:spPr>
          <p:txBody>
            <a:bodyPr wrap="none" anchor="ctr"/>
            <a:lstStyle/>
            <a:p>
              <a:endParaRPr lang="en-US" dirty="0">
                <a:latin typeface="Courier New" pitchFamily="49" charset="0"/>
              </a:endParaRPr>
            </a:p>
          </p:txBody>
        </p:sp>
        <p:sp>
          <p:nvSpPr>
            <p:cNvPr id="53293" name="Line 6"/>
            <p:cNvSpPr>
              <a:spLocks noChangeShapeType="1"/>
            </p:cNvSpPr>
            <p:nvPr/>
          </p:nvSpPr>
          <p:spPr bwMode="auto">
            <a:xfrm>
              <a:off x="874" y="1599"/>
              <a:ext cx="0" cy="367"/>
            </a:xfrm>
            <a:prstGeom prst="line">
              <a:avLst/>
            </a:prstGeom>
            <a:noFill/>
            <a:ln w="38100">
              <a:solidFill>
                <a:schemeClr val="tx1"/>
              </a:solidFill>
              <a:round/>
              <a:headEnd/>
              <a:tailEnd/>
            </a:ln>
          </p:spPr>
          <p:txBody>
            <a:bodyPr wrap="none" anchor="ctr"/>
            <a:lstStyle/>
            <a:p>
              <a:endParaRPr lang="en-US" dirty="0">
                <a:latin typeface="Courier New" pitchFamily="49" charset="0"/>
              </a:endParaRPr>
            </a:p>
          </p:txBody>
        </p:sp>
        <p:sp>
          <p:nvSpPr>
            <p:cNvPr id="53294" name="Text Box 7"/>
            <p:cNvSpPr txBox="1">
              <a:spLocks noChangeArrowheads="1"/>
            </p:cNvSpPr>
            <p:nvPr/>
          </p:nvSpPr>
          <p:spPr bwMode="auto">
            <a:xfrm>
              <a:off x="727" y="1619"/>
              <a:ext cx="116" cy="327"/>
            </a:xfrm>
            <a:prstGeom prst="rect">
              <a:avLst/>
            </a:prstGeom>
            <a:noFill/>
            <a:ln w="9525">
              <a:noFill/>
              <a:miter lim="800000"/>
              <a:headEnd/>
              <a:tailEnd/>
            </a:ln>
          </p:spPr>
          <p:txBody>
            <a:bodyPr wrap="none">
              <a:spAutoFit/>
            </a:bodyPr>
            <a:lstStyle/>
            <a:p>
              <a:endParaRPr lang="en-US" sz="2800" b="1" dirty="0">
                <a:latin typeface="Arial" panose="020B0604020202020204" pitchFamily="34" charset="0"/>
              </a:endParaRPr>
            </a:p>
          </p:txBody>
        </p:sp>
      </p:grpSp>
      <p:grpSp>
        <p:nvGrpSpPr>
          <p:cNvPr id="53255" name="Group 8"/>
          <p:cNvGrpSpPr>
            <a:grpSpLocks/>
          </p:cNvGrpSpPr>
          <p:nvPr/>
        </p:nvGrpSpPr>
        <p:grpSpPr bwMode="auto">
          <a:xfrm>
            <a:off x="2770188" y="2814638"/>
            <a:ext cx="866775" cy="582612"/>
            <a:chOff x="596" y="1599"/>
            <a:chExt cx="546" cy="367"/>
          </a:xfrm>
        </p:grpSpPr>
        <p:sp>
          <p:nvSpPr>
            <p:cNvPr id="53289" name="AutoShape 9"/>
            <p:cNvSpPr>
              <a:spLocks noChangeArrowheads="1"/>
            </p:cNvSpPr>
            <p:nvPr/>
          </p:nvSpPr>
          <p:spPr bwMode="auto">
            <a:xfrm>
              <a:off x="596" y="1604"/>
              <a:ext cx="546" cy="357"/>
            </a:xfrm>
            <a:prstGeom prst="roundRect">
              <a:avLst>
                <a:gd name="adj" fmla="val 16667"/>
              </a:avLst>
            </a:prstGeom>
            <a:solidFill>
              <a:srgbClr val="FFCCCC"/>
            </a:solidFill>
            <a:ln w="38100">
              <a:solidFill>
                <a:schemeClr val="tx1"/>
              </a:solidFill>
              <a:round/>
              <a:headEnd/>
              <a:tailEnd/>
            </a:ln>
          </p:spPr>
          <p:txBody>
            <a:bodyPr wrap="none" anchor="ctr"/>
            <a:lstStyle/>
            <a:p>
              <a:endParaRPr lang="en-US" dirty="0">
                <a:latin typeface="Courier New" pitchFamily="49" charset="0"/>
              </a:endParaRPr>
            </a:p>
          </p:txBody>
        </p:sp>
        <p:sp>
          <p:nvSpPr>
            <p:cNvPr id="53290" name="Line 10"/>
            <p:cNvSpPr>
              <a:spLocks noChangeShapeType="1"/>
            </p:cNvSpPr>
            <p:nvPr/>
          </p:nvSpPr>
          <p:spPr bwMode="auto">
            <a:xfrm>
              <a:off x="874" y="1599"/>
              <a:ext cx="0" cy="367"/>
            </a:xfrm>
            <a:prstGeom prst="line">
              <a:avLst/>
            </a:prstGeom>
            <a:noFill/>
            <a:ln w="38100">
              <a:solidFill>
                <a:schemeClr val="tx1"/>
              </a:solidFill>
              <a:round/>
              <a:headEnd/>
              <a:tailEnd/>
            </a:ln>
          </p:spPr>
          <p:txBody>
            <a:bodyPr wrap="none" anchor="ctr"/>
            <a:lstStyle/>
            <a:p>
              <a:endParaRPr lang="en-US" dirty="0">
                <a:latin typeface="Courier New" pitchFamily="49" charset="0"/>
              </a:endParaRPr>
            </a:p>
          </p:txBody>
        </p:sp>
        <p:sp>
          <p:nvSpPr>
            <p:cNvPr id="53291" name="Text Box 11"/>
            <p:cNvSpPr txBox="1">
              <a:spLocks noChangeArrowheads="1"/>
            </p:cNvSpPr>
            <p:nvPr/>
          </p:nvSpPr>
          <p:spPr bwMode="auto">
            <a:xfrm>
              <a:off x="600" y="1619"/>
              <a:ext cx="243" cy="330"/>
            </a:xfrm>
            <a:prstGeom prst="rect">
              <a:avLst/>
            </a:prstGeom>
            <a:noFill/>
            <a:ln w="9525">
              <a:noFill/>
              <a:miter lim="800000"/>
              <a:headEnd/>
              <a:tailEnd/>
            </a:ln>
          </p:spPr>
          <p:txBody>
            <a:bodyPr wrap="none">
              <a:spAutoFit/>
            </a:bodyPr>
            <a:lstStyle/>
            <a:p>
              <a:r>
                <a:rPr lang="en-US" sz="2800" b="1" dirty="0">
                  <a:latin typeface="Arial" panose="020B0604020202020204" pitchFamily="34" charset="0"/>
                </a:rPr>
                <a:t>a</a:t>
              </a:r>
            </a:p>
          </p:txBody>
        </p:sp>
      </p:grpSp>
      <p:grpSp>
        <p:nvGrpSpPr>
          <p:cNvPr id="53256" name="Group 12"/>
          <p:cNvGrpSpPr>
            <a:grpSpLocks/>
          </p:cNvGrpSpPr>
          <p:nvPr/>
        </p:nvGrpSpPr>
        <p:grpSpPr bwMode="auto">
          <a:xfrm>
            <a:off x="4581525" y="2814638"/>
            <a:ext cx="879475" cy="582612"/>
            <a:chOff x="588" y="1599"/>
            <a:chExt cx="554" cy="367"/>
          </a:xfrm>
        </p:grpSpPr>
        <p:sp>
          <p:nvSpPr>
            <p:cNvPr id="53286" name="AutoShape 13"/>
            <p:cNvSpPr>
              <a:spLocks noChangeArrowheads="1"/>
            </p:cNvSpPr>
            <p:nvPr/>
          </p:nvSpPr>
          <p:spPr bwMode="auto">
            <a:xfrm>
              <a:off x="596" y="1604"/>
              <a:ext cx="546" cy="357"/>
            </a:xfrm>
            <a:prstGeom prst="roundRect">
              <a:avLst>
                <a:gd name="adj" fmla="val 16667"/>
              </a:avLst>
            </a:prstGeom>
            <a:solidFill>
              <a:srgbClr val="FFCCCC"/>
            </a:solidFill>
            <a:ln w="38100">
              <a:solidFill>
                <a:schemeClr val="tx1"/>
              </a:solidFill>
              <a:round/>
              <a:headEnd/>
              <a:tailEnd/>
            </a:ln>
          </p:spPr>
          <p:txBody>
            <a:bodyPr wrap="none" anchor="ctr"/>
            <a:lstStyle/>
            <a:p>
              <a:endParaRPr lang="en-US" dirty="0">
                <a:latin typeface="Courier New" pitchFamily="49" charset="0"/>
              </a:endParaRPr>
            </a:p>
          </p:txBody>
        </p:sp>
        <p:sp>
          <p:nvSpPr>
            <p:cNvPr id="53287" name="Line 14"/>
            <p:cNvSpPr>
              <a:spLocks noChangeShapeType="1"/>
            </p:cNvSpPr>
            <p:nvPr/>
          </p:nvSpPr>
          <p:spPr bwMode="auto">
            <a:xfrm>
              <a:off x="874" y="1599"/>
              <a:ext cx="0" cy="367"/>
            </a:xfrm>
            <a:prstGeom prst="line">
              <a:avLst/>
            </a:prstGeom>
            <a:noFill/>
            <a:ln w="38100">
              <a:solidFill>
                <a:schemeClr val="tx1"/>
              </a:solidFill>
              <a:round/>
              <a:headEnd/>
              <a:tailEnd/>
            </a:ln>
          </p:spPr>
          <p:txBody>
            <a:bodyPr wrap="none" anchor="ctr"/>
            <a:lstStyle/>
            <a:p>
              <a:endParaRPr lang="en-US" dirty="0">
                <a:latin typeface="Courier New" pitchFamily="49" charset="0"/>
              </a:endParaRPr>
            </a:p>
          </p:txBody>
        </p:sp>
        <p:sp>
          <p:nvSpPr>
            <p:cNvPr id="53288" name="Text Box 15"/>
            <p:cNvSpPr txBox="1">
              <a:spLocks noChangeArrowheads="1"/>
            </p:cNvSpPr>
            <p:nvPr/>
          </p:nvSpPr>
          <p:spPr bwMode="auto">
            <a:xfrm>
              <a:off x="588" y="1619"/>
              <a:ext cx="255" cy="330"/>
            </a:xfrm>
            <a:prstGeom prst="rect">
              <a:avLst/>
            </a:prstGeom>
            <a:noFill/>
            <a:ln w="9525">
              <a:noFill/>
              <a:miter lim="800000"/>
              <a:headEnd/>
              <a:tailEnd/>
            </a:ln>
          </p:spPr>
          <p:txBody>
            <a:bodyPr wrap="none">
              <a:spAutoFit/>
            </a:bodyPr>
            <a:lstStyle/>
            <a:p>
              <a:r>
                <a:rPr lang="en-US" sz="2800" b="1" dirty="0">
                  <a:latin typeface="Arial" panose="020B0604020202020204" pitchFamily="34" charset="0"/>
                </a:rPr>
                <a:t>b</a:t>
              </a:r>
            </a:p>
          </p:txBody>
        </p:sp>
      </p:grpSp>
      <p:grpSp>
        <p:nvGrpSpPr>
          <p:cNvPr id="53257" name="Group 16"/>
          <p:cNvGrpSpPr>
            <a:grpSpLocks/>
          </p:cNvGrpSpPr>
          <p:nvPr/>
        </p:nvGrpSpPr>
        <p:grpSpPr bwMode="auto">
          <a:xfrm>
            <a:off x="6419850" y="2814638"/>
            <a:ext cx="866775" cy="582612"/>
            <a:chOff x="596" y="1599"/>
            <a:chExt cx="546" cy="367"/>
          </a:xfrm>
        </p:grpSpPr>
        <p:sp>
          <p:nvSpPr>
            <p:cNvPr id="53283" name="AutoShape 17"/>
            <p:cNvSpPr>
              <a:spLocks noChangeArrowheads="1"/>
            </p:cNvSpPr>
            <p:nvPr/>
          </p:nvSpPr>
          <p:spPr bwMode="auto">
            <a:xfrm>
              <a:off x="596" y="1604"/>
              <a:ext cx="546" cy="357"/>
            </a:xfrm>
            <a:prstGeom prst="roundRect">
              <a:avLst>
                <a:gd name="adj" fmla="val 16667"/>
              </a:avLst>
            </a:prstGeom>
            <a:solidFill>
              <a:srgbClr val="FFCCCC"/>
            </a:solidFill>
            <a:ln w="38100">
              <a:solidFill>
                <a:schemeClr val="tx1"/>
              </a:solidFill>
              <a:round/>
              <a:headEnd/>
              <a:tailEnd/>
            </a:ln>
          </p:spPr>
          <p:txBody>
            <a:bodyPr wrap="none" anchor="ctr"/>
            <a:lstStyle/>
            <a:p>
              <a:endParaRPr lang="en-US" dirty="0">
                <a:latin typeface="Courier New" pitchFamily="49" charset="0"/>
              </a:endParaRPr>
            </a:p>
          </p:txBody>
        </p:sp>
        <p:sp>
          <p:nvSpPr>
            <p:cNvPr id="53284" name="Line 18"/>
            <p:cNvSpPr>
              <a:spLocks noChangeShapeType="1"/>
            </p:cNvSpPr>
            <p:nvPr/>
          </p:nvSpPr>
          <p:spPr bwMode="auto">
            <a:xfrm>
              <a:off x="874" y="1599"/>
              <a:ext cx="0" cy="367"/>
            </a:xfrm>
            <a:prstGeom prst="line">
              <a:avLst/>
            </a:prstGeom>
            <a:noFill/>
            <a:ln w="38100">
              <a:solidFill>
                <a:schemeClr val="tx1"/>
              </a:solidFill>
              <a:round/>
              <a:headEnd/>
              <a:tailEnd/>
            </a:ln>
          </p:spPr>
          <p:txBody>
            <a:bodyPr wrap="none" anchor="ctr"/>
            <a:lstStyle/>
            <a:p>
              <a:endParaRPr lang="en-US" dirty="0">
                <a:latin typeface="Courier New" pitchFamily="49" charset="0"/>
              </a:endParaRPr>
            </a:p>
          </p:txBody>
        </p:sp>
        <p:sp>
          <p:nvSpPr>
            <p:cNvPr id="53285" name="Text Box 19"/>
            <p:cNvSpPr txBox="1">
              <a:spLocks noChangeArrowheads="1"/>
            </p:cNvSpPr>
            <p:nvPr/>
          </p:nvSpPr>
          <p:spPr bwMode="auto">
            <a:xfrm>
              <a:off x="600" y="1619"/>
              <a:ext cx="243" cy="330"/>
            </a:xfrm>
            <a:prstGeom prst="rect">
              <a:avLst/>
            </a:prstGeom>
            <a:noFill/>
            <a:ln w="9525">
              <a:noFill/>
              <a:miter lim="800000"/>
              <a:headEnd/>
              <a:tailEnd/>
            </a:ln>
          </p:spPr>
          <p:txBody>
            <a:bodyPr wrap="none">
              <a:spAutoFit/>
            </a:bodyPr>
            <a:lstStyle/>
            <a:p>
              <a:r>
                <a:rPr lang="en-US" sz="2800" b="1" dirty="0">
                  <a:latin typeface="Arial" panose="020B0604020202020204" pitchFamily="34" charset="0"/>
                </a:rPr>
                <a:t>c</a:t>
              </a:r>
            </a:p>
          </p:txBody>
        </p:sp>
      </p:grpSp>
      <p:sp>
        <p:nvSpPr>
          <p:cNvPr id="53258" name="Line 20"/>
          <p:cNvSpPr>
            <a:spLocks noChangeShapeType="1"/>
          </p:cNvSpPr>
          <p:nvPr/>
        </p:nvSpPr>
        <p:spPr bwMode="auto">
          <a:xfrm>
            <a:off x="1592263" y="3106738"/>
            <a:ext cx="1087437" cy="0"/>
          </a:xfrm>
          <a:prstGeom prst="line">
            <a:avLst/>
          </a:prstGeom>
          <a:noFill/>
          <a:ln w="76200">
            <a:solidFill>
              <a:schemeClr val="tx1"/>
            </a:solidFill>
            <a:round/>
            <a:headEnd/>
            <a:tailEnd type="triangle" w="med" len="med"/>
          </a:ln>
        </p:spPr>
        <p:txBody>
          <a:bodyPr wrap="none" anchor="ctr"/>
          <a:lstStyle/>
          <a:p>
            <a:endParaRPr lang="en-US" dirty="0">
              <a:latin typeface="Courier New" pitchFamily="49" charset="0"/>
            </a:endParaRPr>
          </a:p>
        </p:txBody>
      </p:sp>
      <p:sp>
        <p:nvSpPr>
          <p:cNvPr id="53259" name="Line 21"/>
          <p:cNvSpPr>
            <a:spLocks noChangeShapeType="1"/>
          </p:cNvSpPr>
          <p:nvPr/>
        </p:nvSpPr>
        <p:spPr bwMode="auto">
          <a:xfrm>
            <a:off x="3427413" y="3106738"/>
            <a:ext cx="1087437" cy="0"/>
          </a:xfrm>
          <a:prstGeom prst="line">
            <a:avLst/>
          </a:prstGeom>
          <a:noFill/>
          <a:ln w="76200">
            <a:solidFill>
              <a:schemeClr val="tx1"/>
            </a:solidFill>
            <a:round/>
            <a:headEnd/>
            <a:tailEnd type="triangle" w="med" len="med"/>
          </a:ln>
        </p:spPr>
        <p:txBody>
          <a:bodyPr wrap="none" anchor="ctr"/>
          <a:lstStyle/>
          <a:p>
            <a:endParaRPr lang="en-US" dirty="0">
              <a:latin typeface="Courier New" pitchFamily="49" charset="0"/>
            </a:endParaRPr>
          </a:p>
        </p:txBody>
      </p:sp>
      <p:sp>
        <p:nvSpPr>
          <p:cNvPr id="53260" name="Line 22"/>
          <p:cNvSpPr>
            <a:spLocks noChangeShapeType="1"/>
          </p:cNvSpPr>
          <p:nvPr/>
        </p:nvSpPr>
        <p:spPr bwMode="auto">
          <a:xfrm>
            <a:off x="5262563" y="3106738"/>
            <a:ext cx="1087437" cy="0"/>
          </a:xfrm>
          <a:prstGeom prst="line">
            <a:avLst/>
          </a:prstGeom>
          <a:noFill/>
          <a:ln w="76200">
            <a:solidFill>
              <a:schemeClr val="tx1"/>
            </a:solidFill>
            <a:round/>
            <a:headEnd/>
            <a:tailEnd type="triangle" w="med" len="med"/>
          </a:ln>
        </p:spPr>
        <p:txBody>
          <a:bodyPr wrap="none" anchor="ctr"/>
          <a:lstStyle/>
          <a:p>
            <a:endParaRPr lang="en-US" dirty="0">
              <a:latin typeface="Courier New" pitchFamily="49" charset="0"/>
            </a:endParaRPr>
          </a:p>
        </p:txBody>
      </p:sp>
      <p:grpSp>
        <p:nvGrpSpPr>
          <p:cNvPr id="53261" name="Group 23"/>
          <p:cNvGrpSpPr>
            <a:grpSpLocks/>
          </p:cNvGrpSpPr>
          <p:nvPr/>
        </p:nvGrpSpPr>
        <p:grpSpPr bwMode="auto">
          <a:xfrm>
            <a:off x="2898775" y="1987550"/>
            <a:ext cx="427038" cy="622300"/>
            <a:chOff x="2208" y="1920"/>
            <a:chExt cx="1152" cy="1680"/>
          </a:xfrm>
        </p:grpSpPr>
        <p:sp>
          <p:nvSpPr>
            <p:cNvPr id="53279" name="Oval 24"/>
            <p:cNvSpPr>
              <a:spLocks noChangeArrowheads="1"/>
            </p:cNvSpPr>
            <p:nvPr/>
          </p:nvSpPr>
          <p:spPr bwMode="auto">
            <a:xfrm>
              <a:off x="2208" y="2448"/>
              <a:ext cx="1152" cy="1152"/>
            </a:xfrm>
            <a:prstGeom prst="ellipse">
              <a:avLst/>
            </a:prstGeom>
            <a:solidFill>
              <a:schemeClr val="accent1"/>
            </a:solidFill>
            <a:ln w="9525" algn="ctr">
              <a:noFill/>
              <a:round/>
              <a:headEnd/>
              <a:tailEnd/>
            </a:ln>
          </p:spPr>
          <p:txBody>
            <a:bodyPr wrap="none" anchor="ctr"/>
            <a:lstStyle/>
            <a:p>
              <a:endParaRPr lang="en-US" dirty="0">
                <a:latin typeface="Courier New" pitchFamily="49" charset="0"/>
              </a:endParaRPr>
            </a:p>
          </p:txBody>
        </p:sp>
        <p:sp>
          <p:nvSpPr>
            <p:cNvPr id="53280" name="Oval 25"/>
            <p:cNvSpPr>
              <a:spLocks noChangeArrowheads="1"/>
            </p:cNvSpPr>
            <p:nvPr/>
          </p:nvSpPr>
          <p:spPr bwMode="auto">
            <a:xfrm>
              <a:off x="2640" y="2688"/>
              <a:ext cx="288" cy="288"/>
            </a:xfrm>
            <a:prstGeom prst="ellipse">
              <a:avLst/>
            </a:prstGeom>
            <a:solidFill>
              <a:schemeClr val="bg1"/>
            </a:solidFill>
            <a:ln w="9525" algn="ctr">
              <a:noFill/>
              <a:round/>
              <a:headEnd/>
              <a:tailEnd/>
            </a:ln>
          </p:spPr>
          <p:txBody>
            <a:bodyPr wrap="none" anchor="ctr"/>
            <a:lstStyle/>
            <a:p>
              <a:endParaRPr lang="en-US" dirty="0">
                <a:latin typeface="Courier New" pitchFamily="49" charset="0"/>
              </a:endParaRPr>
            </a:p>
          </p:txBody>
        </p:sp>
        <p:sp>
          <p:nvSpPr>
            <p:cNvPr id="53281" name="AutoShape 26"/>
            <p:cNvSpPr>
              <a:spLocks noChangeArrowheads="1"/>
            </p:cNvSpPr>
            <p:nvPr/>
          </p:nvSpPr>
          <p:spPr bwMode="auto">
            <a:xfrm flipV="1">
              <a:off x="2616" y="2880"/>
              <a:ext cx="336" cy="43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chemeClr val="bg1"/>
            </a:solidFill>
            <a:ln w="9525" algn="ctr">
              <a:noFill/>
              <a:miter lim="800000"/>
              <a:headEnd/>
              <a:tailEnd/>
            </a:ln>
          </p:spPr>
          <p:txBody>
            <a:bodyPr wrap="none" anchor="ctr"/>
            <a:lstStyle/>
            <a:p>
              <a:endParaRPr lang="en-US" dirty="0">
                <a:latin typeface="Courier New" pitchFamily="49" charset="0"/>
              </a:endParaRPr>
            </a:p>
          </p:txBody>
        </p:sp>
        <p:sp>
          <p:nvSpPr>
            <p:cNvPr id="53282" name="AutoShape 27"/>
            <p:cNvSpPr>
              <a:spLocks noChangeArrowheads="1"/>
            </p:cNvSpPr>
            <p:nvPr/>
          </p:nvSpPr>
          <p:spPr bwMode="auto">
            <a:xfrm>
              <a:off x="2448" y="1920"/>
              <a:ext cx="624" cy="139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712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399"/>
                    <a:pt x="16199" y="7817"/>
                    <a:pt x="16200" y="10799"/>
                  </a:cubicBezTo>
                  <a:lnTo>
                    <a:pt x="21600" y="10800"/>
                  </a:lnTo>
                  <a:cubicBezTo>
                    <a:pt x="21600" y="4835"/>
                    <a:pt x="16764" y="0"/>
                    <a:pt x="10800" y="0"/>
                  </a:cubicBezTo>
                  <a:cubicBezTo>
                    <a:pt x="4835" y="0"/>
                    <a:pt x="0" y="4835"/>
                    <a:pt x="0" y="10800"/>
                  </a:cubicBezTo>
                  <a:close/>
                </a:path>
              </a:pathLst>
            </a:custGeom>
            <a:solidFill>
              <a:schemeClr val="accent1"/>
            </a:solidFill>
            <a:ln w="9525" algn="ctr">
              <a:noFill/>
              <a:miter lim="800000"/>
              <a:headEnd/>
              <a:tailEnd/>
            </a:ln>
          </p:spPr>
          <p:txBody>
            <a:bodyPr wrap="none" anchor="ctr"/>
            <a:lstStyle/>
            <a:p>
              <a:endParaRPr lang="en-US" dirty="0">
                <a:latin typeface="Courier New" pitchFamily="49" charset="0"/>
              </a:endParaRPr>
            </a:p>
          </p:txBody>
        </p:sp>
      </p:grpSp>
      <p:grpSp>
        <p:nvGrpSpPr>
          <p:cNvPr id="53262" name="Group 28"/>
          <p:cNvGrpSpPr>
            <a:grpSpLocks/>
          </p:cNvGrpSpPr>
          <p:nvPr/>
        </p:nvGrpSpPr>
        <p:grpSpPr bwMode="auto">
          <a:xfrm>
            <a:off x="3862388" y="5026025"/>
            <a:ext cx="1447800" cy="1295400"/>
            <a:chOff x="1584" y="816"/>
            <a:chExt cx="912" cy="816"/>
          </a:xfrm>
        </p:grpSpPr>
        <p:sp>
          <p:nvSpPr>
            <p:cNvPr id="53270" name="Freeform 29"/>
            <p:cNvSpPr>
              <a:spLocks/>
            </p:cNvSpPr>
            <p:nvPr/>
          </p:nvSpPr>
          <p:spPr bwMode="auto">
            <a:xfrm>
              <a:off x="2352" y="1056"/>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tx1"/>
              </a:solidFill>
              <a:round/>
              <a:headEnd/>
              <a:tailEnd/>
            </a:ln>
          </p:spPr>
          <p:txBody>
            <a:bodyPr wrap="none" anchor="ctr"/>
            <a:lstStyle/>
            <a:p>
              <a:endParaRPr lang="en-US" dirty="0">
                <a:latin typeface="Courier New" pitchFamily="49" charset="0"/>
              </a:endParaRPr>
            </a:p>
          </p:txBody>
        </p:sp>
        <p:sp>
          <p:nvSpPr>
            <p:cNvPr id="53271" name="Freeform 30"/>
            <p:cNvSpPr>
              <a:spLocks/>
            </p:cNvSpPr>
            <p:nvPr/>
          </p:nvSpPr>
          <p:spPr bwMode="auto">
            <a:xfrm>
              <a:off x="2160" y="912"/>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tx1"/>
              </a:solidFill>
              <a:round/>
              <a:headEnd/>
              <a:tailEnd/>
            </a:ln>
          </p:spPr>
          <p:txBody>
            <a:bodyPr wrap="none" anchor="ctr"/>
            <a:lstStyle/>
            <a:p>
              <a:endParaRPr lang="en-US" dirty="0">
                <a:latin typeface="Courier New" pitchFamily="49" charset="0"/>
              </a:endParaRPr>
            </a:p>
          </p:txBody>
        </p:sp>
        <p:sp>
          <p:nvSpPr>
            <p:cNvPr id="53272" name="Freeform 31"/>
            <p:cNvSpPr>
              <a:spLocks/>
            </p:cNvSpPr>
            <p:nvPr/>
          </p:nvSpPr>
          <p:spPr bwMode="auto">
            <a:xfrm>
              <a:off x="1920" y="816"/>
              <a:ext cx="144" cy="288"/>
            </a:xfrm>
            <a:custGeom>
              <a:avLst/>
              <a:gdLst>
                <a:gd name="T0" fmla="*/ 0 w 144"/>
                <a:gd name="T1" fmla="*/ 22 h 336"/>
                <a:gd name="T2" fmla="*/ 96 w 144"/>
                <a:gd name="T3" fmla="*/ 0 h 336"/>
                <a:gd name="T4" fmla="*/ 144 w 144"/>
                <a:gd name="T5" fmla="*/ 22 h 336"/>
                <a:gd name="T6" fmla="*/ 144 w 144"/>
                <a:gd name="T7" fmla="*/ 156 h 336"/>
                <a:gd name="T8" fmla="*/ 96 w 144"/>
                <a:gd name="T9" fmla="*/ 134 h 336"/>
                <a:gd name="T10" fmla="*/ 96 w 144"/>
                <a:gd name="T11" fmla="*/ 44 h 336"/>
                <a:gd name="T12" fmla="*/ 0 w 144"/>
                <a:gd name="T13" fmla="*/ 66 h 336"/>
                <a:gd name="T14" fmla="*/ 0 w 144"/>
                <a:gd name="T15" fmla="*/ 22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tx1"/>
              </a:solidFill>
              <a:round/>
              <a:headEnd/>
              <a:tailEnd/>
            </a:ln>
          </p:spPr>
          <p:txBody>
            <a:bodyPr wrap="none" anchor="ctr"/>
            <a:lstStyle/>
            <a:p>
              <a:endParaRPr lang="en-US" dirty="0">
                <a:latin typeface="Courier New" pitchFamily="49" charset="0"/>
              </a:endParaRPr>
            </a:p>
          </p:txBody>
        </p:sp>
        <p:sp>
          <p:nvSpPr>
            <p:cNvPr id="53273" name="Freeform 32"/>
            <p:cNvSpPr>
              <a:spLocks/>
            </p:cNvSpPr>
            <p:nvPr/>
          </p:nvSpPr>
          <p:spPr bwMode="auto">
            <a:xfrm>
              <a:off x="1659" y="816"/>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 name="T10" fmla="*/ 0 60000 65536"/>
                <a:gd name="T11" fmla="*/ 0 60000 65536"/>
                <a:gd name="T12" fmla="*/ 0 60000 65536"/>
                <a:gd name="T13" fmla="*/ 0 60000 65536"/>
                <a:gd name="T14" fmla="*/ 0 60000 65536"/>
                <a:gd name="T15" fmla="*/ 0 w 789"/>
                <a:gd name="T16" fmla="*/ 0 h 535"/>
                <a:gd name="T17" fmla="*/ 789 w 789"/>
                <a:gd name="T18" fmla="*/ 535 h 535"/>
              </a:gdLst>
              <a:ahLst/>
              <a:cxnLst>
                <a:cxn ang="T10">
                  <a:pos x="T0" y="T1"/>
                </a:cxn>
                <a:cxn ang="T11">
                  <a:pos x="T2" y="T3"/>
                </a:cxn>
                <a:cxn ang="T12">
                  <a:pos x="T4" y="T5"/>
                </a:cxn>
                <a:cxn ang="T13">
                  <a:pos x="T6" y="T7"/>
                </a:cxn>
                <a:cxn ang="T14">
                  <a:pos x="T8" y="T9"/>
                </a:cxn>
              </a:cxnLst>
              <a:rect l="T15" t="T16" r="T17" b="T18"/>
              <a:pathLst>
                <a:path w="789" h="535">
                  <a:moveTo>
                    <a:pt x="261" y="0"/>
                  </a:moveTo>
                  <a:lnTo>
                    <a:pt x="789" y="336"/>
                  </a:lnTo>
                  <a:lnTo>
                    <a:pt x="494" y="535"/>
                  </a:lnTo>
                  <a:lnTo>
                    <a:pt x="0" y="96"/>
                  </a:lnTo>
                  <a:lnTo>
                    <a:pt x="261" y="0"/>
                  </a:lnTo>
                  <a:close/>
                </a:path>
              </a:pathLst>
            </a:custGeom>
            <a:solidFill>
              <a:schemeClr val="accent1"/>
            </a:solidFill>
            <a:ln w="38100">
              <a:solidFill>
                <a:schemeClr val="tx1"/>
              </a:solidFill>
              <a:round/>
              <a:headEnd/>
              <a:tailEnd/>
            </a:ln>
          </p:spPr>
          <p:txBody>
            <a:bodyPr wrap="none" anchor="ctr"/>
            <a:lstStyle/>
            <a:p>
              <a:endParaRPr lang="en-US" dirty="0">
                <a:latin typeface="Courier New" pitchFamily="49" charset="0"/>
              </a:endParaRPr>
            </a:p>
          </p:txBody>
        </p:sp>
        <p:sp>
          <p:nvSpPr>
            <p:cNvPr id="53274" name="Freeform 33"/>
            <p:cNvSpPr>
              <a:spLocks/>
            </p:cNvSpPr>
            <p:nvPr/>
          </p:nvSpPr>
          <p:spPr bwMode="auto">
            <a:xfrm>
              <a:off x="1669" y="912"/>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 name="T10" fmla="*/ 0 60000 65536"/>
                <a:gd name="T11" fmla="*/ 0 60000 65536"/>
                <a:gd name="T12" fmla="*/ 0 60000 65536"/>
                <a:gd name="T13" fmla="*/ 0 60000 65536"/>
                <a:gd name="T14" fmla="*/ 0 60000 65536"/>
                <a:gd name="T15" fmla="*/ 0 w 491"/>
                <a:gd name="T16" fmla="*/ 0 h 567"/>
                <a:gd name="T17" fmla="*/ 491 w 491"/>
                <a:gd name="T18" fmla="*/ 567 h 567"/>
              </a:gdLst>
              <a:ahLst/>
              <a:cxnLst>
                <a:cxn ang="T10">
                  <a:pos x="T0" y="T1"/>
                </a:cxn>
                <a:cxn ang="T11">
                  <a:pos x="T2" y="T3"/>
                </a:cxn>
                <a:cxn ang="T12">
                  <a:pos x="T4" y="T5"/>
                </a:cxn>
                <a:cxn ang="T13">
                  <a:pos x="T6" y="T7"/>
                </a:cxn>
                <a:cxn ang="T14">
                  <a:pos x="T8" y="T9"/>
                </a:cxn>
              </a:cxnLst>
              <a:rect l="T15" t="T16" r="T17" b="T18"/>
              <a:pathLst>
                <a:path w="491" h="567">
                  <a:moveTo>
                    <a:pt x="11" y="0"/>
                  </a:moveTo>
                  <a:lnTo>
                    <a:pt x="491" y="432"/>
                  </a:lnTo>
                  <a:lnTo>
                    <a:pt x="484" y="567"/>
                  </a:lnTo>
                  <a:lnTo>
                    <a:pt x="0" y="119"/>
                  </a:lnTo>
                  <a:lnTo>
                    <a:pt x="11" y="0"/>
                  </a:lnTo>
                  <a:close/>
                </a:path>
              </a:pathLst>
            </a:custGeom>
            <a:solidFill>
              <a:schemeClr val="accent1"/>
            </a:solidFill>
            <a:ln w="38100">
              <a:solidFill>
                <a:schemeClr val="tx1"/>
              </a:solidFill>
              <a:round/>
              <a:headEnd/>
              <a:tailEnd/>
            </a:ln>
          </p:spPr>
          <p:txBody>
            <a:bodyPr wrap="none" anchor="ctr"/>
            <a:lstStyle/>
            <a:p>
              <a:endParaRPr lang="en-US" dirty="0">
                <a:latin typeface="Courier New" pitchFamily="49" charset="0"/>
              </a:endParaRPr>
            </a:p>
          </p:txBody>
        </p:sp>
        <p:sp>
          <p:nvSpPr>
            <p:cNvPr id="53275" name="Freeform 34"/>
            <p:cNvSpPr>
              <a:spLocks/>
            </p:cNvSpPr>
            <p:nvPr/>
          </p:nvSpPr>
          <p:spPr bwMode="auto">
            <a:xfrm>
              <a:off x="2144" y="1152"/>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 name="T10" fmla="*/ 0 60000 65536"/>
                <a:gd name="T11" fmla="*/ 0 60000 65536"/>
                <a:gd name="T12" fmla="*/ 0 60000 65536"/>
                <a:gd name="T13" fmla="*/ 0 60000 65536"/>
                <a:gd name="T14" fmla="*/ 0 60000 65536"/>
                <a:gd name="T15" fmla="*/ 0 w 304"/>
                <a:gd name="T16" fmla="*/ 0 h 327"/>
                <a:gd name="T17" fmla="*/ 304 w 304"/>
                <a:gd name="T18" fmla="*/ 327 h 327"/>
              </a:gdLst>
              <a:ahLst/>
              <a:cxnLst>
                <a:cxn ang="T10">
                  <a:pos x="T0" y="T1"/>
                </a:cxn>
                <a:cxn ang="T11">
                  <a:pos x="T2" y="T3"/>
                </a:cxn>
                <a:cxn ang="T12">
                  <a:pos x="T4" y="T5"/>
                </a:cxn>
                <a:cxn ang="T13">
                  <a:pos x="T6" y="T7"/>
                </a:cxn>
                <a:cxn ang="T14">
                  <a:pos x="T8" y="T9"/>
                </a:cxn>
              </a:cxnLst>
              <a:rect l="T15" t="T16" r="T17" b="T18"/>
              <a:pathLst>
                <a:path w="304" h="327">
                  <a:moveTo>
                    <a:pt x="304" y="0"/>
                  </a:moveTo>
                  <a:lnTo>
                    <a:pt x="304" y="96"/>
                  </a:lnTo>
                  <a:lnTo>
                    <a:pt x="0" y="327"/>
                  </a:lnTo>
                  <a:lnTo>
                    <a:pt x="18" y="181"/>
                  </a:lnTo>
                  <a:lnTo>
                    <a:pt x="304" y="0"/>
                  </a:lnTo>
                  <a:close/>
                </a:path>
              </a:pathLst>
            </a:custGeom>
            <a:solidFill>
              <a:schemeClr val="accent1"/>
            </a:solidFill>
            <a:ln w="38100">
              <a:solidFill>
                <a:schemeClr val="tx1"/>
              </a:solidFill>
              <a:round/>
              <a:headEnd/>
              <a:tailEnd/>
            </a:ln>
          </p:spPr>
          <p:txBody>
            <a:bodyPr wrap="none" anchor="ctr"/>
            <a:lstStyle/>
            <a:p>
              <a:endParaRPr lang="en-US" dirty="0">
                <a:latin typeface="Courier New" pitchFamily="49" charset="0"/>
              </a:endParaRPr>
            </a:p>
          </p:txBody>
        </p:sp>
        <p:sp>
          <p:nvSpPr>
            <p:cNvPr id="53276" name="Freeform 35"/>
            <p:cNvSpPr>
              <a:spLocks/>
            </p:cNvSpPr>
            <p:nvPr/>
          </p:nvSpPr>
          <p:spPr bwMode="auto">
            <a:xfrm>
              <a:off x="1920" y="1296"/>
              <a:ext cx="240" cy="336"/>
            </a:xfrm>
            <a:custGeom>
              <a:avLst/>
              <a:gdLst>
                <a:gd name="T0" fmla="*/ 36 w 336"/>
                <a:gd name="T1" fmla="*/ 0 h 432"/>
                <a:gd name="T2" fmla="*/ 62 w 336"/>
                <a:gd name="T3" fmla="*/ 27 h 432"/>
                <a:gd name="T4" fmla="*/ 18 w 336"/>
                <a:gd name="T5" fmla="*/ 41 h 432"/>
                <a:gd name="T6" fmla="*/ 18 w 336"/>
                <a:gd name="T7" fmla="*/ 123 h 432"/>
                <a:gd name="T8" fmla="*/ 0 w 336"/>
                <a:gd name="T9" fmla="*/ 96 h 432"/>
                <a:gd name="T10" fmla="*/ 0 w 336"/>
                <a:gd name="T11" fmla="*/ 14 h 432"/>
                <a:gd name="T12" fmla="*/ 36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tx1"/>
              </a:solidFill>
              <a:round/>
              <a:headEnd/>
              <a:tailEnd/>
            </a:ln>
          </p:spPr>
          <p:txBody>
            <a:bodyPr wrap="none" anchor="ctr"/>
            <a:lstStyle/>
            <a:p>
              <a:endParaRPr lang="en-US" dirty="0">
                <a:latin typeface="Courier New" pitchFamily="49" charset="0"/>
              </a:endParaRPr>
            </a:p>
          </p:txBody>
        </p:sp>
        <p:sp>
          <p:nvSpPr>
            <p:cNvPr id="53277" name="Freeform 36"/>
            <p:cNvSpPr>
              <a:spLocks/>
            </p:cNvSpPr>
            <p:nvPr/>
          </p:nvSpPr>
          <p:spPr bwMode="auto">
            <a:xfrm>
              <a:off x="1728" y="1152"/>
              <a:ext cx="240" cy="288"/>
            </a:xfrm>
            <a:custGeom>
              <a:avLst/>
              <a:gdLst>
                <a:gd name="T0" fmla="*/ 36 w 336"/>
                <a:gd name="T1" fmla="*/ 0 h 432"/>
                <a:gd name="T2" fmla="*/ 62 w 336"/>
                <a:gd name="T3" fmla="*/ 13 h 432"/>
                <a:gd name="T4" fmla="*/ 18 w 336"/>
                <a:gd name="T5" fmla="*/ 19 h 432"/>
                <a:gd name="T6" fmla="*/ 18 w 336"/>
                <a:gd name="T7" fmla="*/ 57 h 432"/>
                <a:gd name="T8" fmla="*/ 0 w 336"/>
                <a:gd name="T9" fmla="*/ 44 h 432"/>
                <a:gd name="T10" fmla="*/ 0 w 336"/>
                <a:gd name="T11" fmla="*/ 6 h 432"/>
                <a:gd name="T12" fmla="*/ 36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tx1"/>
              </a:solidFill>
              <a:round/>
              <a:headEnd/>
              <a:tailEnd/>
            </a:ln>
          </p:spPr>
          <p:txBody>
            <a:bodyPr wrap="none" anchor="ctr"/>
            <a:lstStyle/>
            <a:p>
              <a:endParaRPr lang="en-US" dirty="0">
                <a:latin typeface="Courier New" pitchFamily="49" charset="0"/>
              </a:endParaRPr>
            </a:p>
          </p:txBody>
        </p:sp>
        <p:sp>
          <p:nvSpPr>
            <p:cNvPr id="53278" name="Freeform 37"/>
            <p:cNvSpPr>
              <a:spLocks/>
            </p:cNvSpPr>
            <p:nvPr/>
          </p:nvSpPr>
          <p:spPr bwMode="auto">
            <a:xfrm>
              <a:off x="1584" y="1008"/>
              <a:ext cx="192" cy="288"/>
            </a:xfrm>
            <a:custGeom>
              <a:avLst/>
              <a:gdLst>
                <a:gd name="T0" fmla="*/ 12 w 336"/>
                <a:gd name="T1" fmla="*/ 0 h 432"/>
                <a:gd name="T2" fmla="*/ 21 w 336"/>
                <a:gd name="T3" fmla="*/ 13 h 432"/>
                <a:gd name="T4" fmla="*/ 6 w 336"/>
                <a:gd name="T5" fmla="*/ 19 h 432"/>
                <a:gd name="T6" fmla="*/ 6 w 336"/>
                <a:gd name="T7" fmla="*/ 57 h 432"/>
                <a:gd name="T8" fmla="*/ 0 w 336"/>
                <a:gd name="T9" fmla="*/ 44 h 432"/>
                <a:gd name="T10" fmla="*/ 0 w 336"/>
                <a:gd name="T11" fmla="*/ 6 h 432"/>
                <a:gd name="T12" fmla="*/ 12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tx1"/>
              </a:solidFill>
              <a:round/>
              <a:headEnd/>
              <a:tailEnd/>
            </a:ln>
          </p:spPr>
          <p:txBody>
            <a:bodyPr wrap="none" anchor="ctr"/>
            <a:lstStyle/>
            <a:p>
              <a:endParaRPr lang="en-US" dirty="0">
                <a:latin typeface="Courier New" pitchFamily="49" charset="0"/>
              </a:endParaRPr>
            </a:p>
          </p:txBody>
        </p:sp>
      </p:grpSp>
      <p:sp>
        <p:nvSpPr>
          <p:cNvPr id="53263" name="AutoShape 39"/>
          <p:cNvSpPr>
            <a:spLocks noChangeArrowheads="1"/>
          </p:cNvSpPr>
          <p:nvPr/>
        </p:nvSpPr>
        <p:spPr bwMode="auto">
          <a:xfrm>
            <a:off x="2554288" y="2698750"/>
            <a:ext cx="1293812" cy="814388"/>
          </a:xfrm>
          <a:prstGeom prst="wedgeRoundRectCallout">
            <a:avLst>
              <a:gd name="adj1" fmla="val 68773"/>
              <a:gd name="adj2" fmla="val 228556"/>
              <a:gd name="adj3" fmla="val 16667"/>
            </a:avLst>
          </a:prstGeom>
          <a:noFill/>
          <a:ln w="38100">
            <a:solidFill>
              <a:schemeClr val="accent1"/>
            </a:solidFill>
            <a:miter lim="800000"/>
            <a:headEnd/>
            <a:tailEnd/>
          </a:ln>
        </p:spPr>
        <p:txBody>
          <a:bodyPr anchor="ctr"/>
          <a:lstStyle/>
          <a:p>
            <a:pPr algn="ctr"/>
            <a:endParaRPr lang="en-US" sz="4400" dirty="0">
              <a:latin typeface="Arial" panose="020B0604020202020204" pitchFamily="34" charset="0"/>
            </a:endParaRPr>
          </a:p>
        </p:txBody>
      </p:sp>
      <p:grpSp>
        <p:nvGrpSpPr>
          <p:cNvPr id="53264" name="Group 42"/>
          <p:cNvGrpSpPr>
            <a:grpSpLocks/>
          </p:cNvGrpSpPr>
          <p:nvPr/>
        </p:nvGrpSpPr>
        <p:grpSpPr bwMode="auto">
          <a:xfrm>
            <a:off x="1184275" y="1987550"/>
            <a:ext cx="427038" cy="622300"/>
            <a:chOff x="2208" y="1920"/>
            <a:chExt cx="1152" cy="1680"/>
          </a:xfrm>
        </p:grpSpPr>
        <p:sp>
          <p:nvSpPr>
            <p:cNvPr id="53266" name="Oval 43"/>
            <p:cNvSpPr>
              <a:spLocks noChangeArrowheads="1"/>
            </p:cNvSpPr>
            <p:nvPr/>
          </p:nvSpPr>
          <p:spPr bwMode="auto">
            <a:xfrm>
              <a:off x="2208" y="2448"/>
              <a:ext cx="1152" cy="1152"/>
            </a:xfrm>
            <a:prstGeom prst="ellipse">
              <a:avLst/>
            </a:prstGeom>
            <a:solidFill>
              <a:schemeClr val="accent1"/>
            </a:solidFill>
            <a:ln w="9525" algn="ctr">
              <a:noFill/>
              <a:round/>
              <a:headEnd/>
              <a:tailEnd/>
            </a:ln>
          </p:spPr>
          <p:txBody>
            <a:bodyPr wrap="none" anchor="ctr"/>
            <a:lstStyle/>
            <a:p>
              <a:endParaRPr lang="en-US" dirty="0">
                <a:latin typeface="Courier New" pitchFamily="49" charset="0"/>
              </a:endParaRPr>
            </a:p>
          </p:txBody>
        </p:sp>
        <p:sp>
          <p:nvSpPr>
            <p:cNvPr id="53267" name="Oval 44"/>
            <p:cNvSpPr>
              <a:spLocks noChangeArrowheads="1"/>
            </p:cNvSpPr>
            <p:nvPr/>
          </p:nvSpPr>
          <p:spPr bwMode="auto">
            <a:xfrm>
              <a:off x="2640" y="2688"/>
              <a:ext cx="288" cy="288"/>
            </a:xfrm>
            <a:prstGeom prst="ellipse">
              <a:avLst/>
            </a:prstGeom>
            <a:solidFill>
              <a:schemeClr val="bg1"/>
            </a:solidFill>
            <a:ln w="9525" algn="ctr">
              <a:noFill/>
              <a:round/>
              <a:headEnd/>
              <a:tailEnd/>
            </a:ln>
          </p:spPr>
          <p:txBody>
            <a:bodyPr wrap="none" anchor="ctr"/>
            <a:lstStyle/>
            <a:p>
              <a:endParaRPr lang="en-US" dirty="0">
                <a:latin typeface="Courier New" pitchFamily="49" charset="0"/>
              </a:endParaRPr>
            </a:p>
          </p:txBody>
        </p:sp>
        <p:sp>
          <p:nvSpPr>
            <p:cNvPr id="53268" name="AutoShape 45"/>
            <p:cNvSpPr>
              <a:spLocks noChangeArrowheads="1"/>
            </p:cNvSpPr>
            <p:nvPr/>
          </p:nvSpPr>
          <p:spPr bwMode="auto">
            <a:xfrm flipV="1">
              <a:off x="2616" y="2880"/>
              <a:ext cx="336" cy="43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chemeClr val="bg1"/>
            </a:solidFill>
            <a:ln w="9525" algn="ctr">
              <a:noFill/>
              <a:miter lim="800000"/>
              <a:headEnd/>
              <a:tailEnd/>
            </a:ln>
          </p:spPr>
          <p:txBody>
            <a:bodyPr wrap="none" anchor="ctr"/>
            <a:lstStyle/>
            <a:p>
              <a:endParaRPr lang="en-US" dirty="0">
                <a:latin typeface="Courier New" pitchFamily="49" charset="0"/>
              </a:endParaRPr>
            </a:p>
          </p:txBody>
        </p:sp>
        <p:sp>
          <p:nvSpPr>
            <p:cNvPr id="53269" name="AutoShape 46"/>
            <p:cNvSpPr>
              <a:spLocks noChangeArrowheads="1"/>
            </p:cNvSpPr>
            <p:nvPr/>
          </p:nvSpPr>
          <p:spPr bwMode="auto">
            <a:xfrm>
              <a:off x="2448" y="1920"/>
              <a:ext cx="624" cy="139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712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399"/>
                    <a:pt x="16199" y="7817"/>
                    <a:pt x="16200" y="10799"/>
                  </a:cubicBezTo>
                  <a:lnTo>
                    <a:pt x="21600" y="10800"/>
                  </a:lnTo>
                  <a:cubicBezTo>
                    <a:pt x="21600" y="4835"/>
                    <a:pt x="16764" y="0"/>
                    <a:pt x="10800" y="0"/>
                  </a:cubicBezTo>
                  <a:cubicBezTo>
                    <a:pt x="4835" y="0"/>
                    <a:pt x="0" y="4835"/>
                    <a:pt x="0" y="10800"/>
                  </a:cubicBezTo>
                  <a:close/>
                </a:path>
              </a:pathLst>
            </a:custGeom>
            <a:solidFill>
              <a:schemeClr val="accent1"/>
            </a:solidFill>
            <a:ln w="9525" algn="ctr">
              <a:noFill/>
              <a:miter lim="800000"/>
              <a:headEnd/>
              <a:tailEnd/>
            </a:ln>
          </p:spPr>
          <p:txBody>
            <a:bodyPr wrap="none" anchor="ctr"/>
            <a:lstStyle/>
            <a:p>
              <a:endParaRPr lang="en-US" dirty="0">
                <a:latin typeface="Courier New" pitchFamily="49" charset="0"/>
              </a:endParaRPr>
            </a:p>
          </p:txBody>
        </p:sp>
      </p:grpSp>
      <p:sp>
        <p:nvSpPr>
          <p:cNvPr id="53265" name="AutoShape 47"/>
          <p:cNvSpPr>
            <a:spLocks noChangeArrowheads="1"/>
          </p:cNvSpPr>
          <p:nvPr/>
        </p:nvSpPr>
        <p:spPr bwMode="auto">
          <a:xfrm>
            <a:off x="809625" y="2711450"/>
            <a:ext cx="1293813" cy="814388"/>
          </a:xfrm>
          <a:prstGeom prst="wedgeRoundRectCallout">
            <a:avLst>
              <a:gd name="adj1" fmla="val 198468"/>
              <a:gd name="adj2" fmla="val 225440"/>
              <a:gd name="adj3" fmla="val 16667"/>
            </a:avLst>
          </a:prstGeom>
          <a:noFill/>
          <a:ln w="38100">
            <a:solidFill>
              <a:schemeClr val="accent1"/>
            </a:solidFill>
            <a:miter lim="800000"/>
            <a:headEnd/>
            <a:tailEnd/>
          </a:ln>
        </p:spPr>
        <p:txBody>
          <a:bodyPr anchor="ctr"/>
          <a:lstStyle/>
          <a:p>
            <a:pPr algn="ctr"/>
            <a:endParaRPr lang="en-US" sz="4400" dirty="0">
              <a:latin typeface="Arial" panose="020B0604020202020204" pitchFamily="34" charset="0"/>
            </a:endParaRPr>
          </a:p>
        </p:txBody>
      </p:sp>
      <p:sp>
        <p:nvSpPr>
          <p:cNvPr id="47" name="Line 16"/>
          <p:cNvSpPr>
            <a:spLocks noChangeShapeType="1"/>
          </p:cNvSpPr>
          <p:nvPr/>
        </p:nvSpPr>
        <p:spPr bwMode="auto">
          <a:xfrm>
            <a:off x="7097711" y="3129896"/>
            <a:ext cx="750887" cy="0"/>
          </a:xfrm>
          <a:prstGeom prst="line">
            <a:avLst/>
          </a:prstGeom>
          <a:noFill/>
          <a:ln w="76200">
            <a:solidFill>
              <a:schemeClr val="tx1"/>
            </a:solidFill>
            <a:round/>
            <a:headEnd/>
            <a:tailEnd type="triangle" w="med" len="med"/>
          </a:ln>
        </p:spPr>
        <p:txBody>
          <a:bodyPr wrap="none" anchor="ctr"/>
          <a:lstStyle/>
          <a:p>
            <a:endParaRPr lang="en-US" dirty="0">
              <a:latin typeface="Courier New" pitchFamily="49" charset="0"/>
            </a:endParaRPr>
          </a:p>
        </p:txBody>
      </p:sp>
      <p:sp>
        <p:nvSpPr>
          <p:cNvPr id="49" name="TextBox 48">
            <a:extLst>
              <a:ext uri="{FF2B5EF4-FFF2-40B4-BE49-F238E27FC236}">
                <a16:creationId xmlns:a16="http://schemas.microsoft.com/office/drawing/2014/main" id="{95AE2DD0-B12F-4E8A-8CEC-876E0E89709D}"/>
              </a:ext>
            </a:extLst>
          </p:cNvPr>
          <p:cNvSpPr txBox="1"/>
          <p:nvPr/>
        </p:nvSpPr>
        <p:spPr bwMode="auto">
          <a:xfrm>
            <a:off x="368981" y="312546"/>
            <a:ext cx="4128053" cy="523220"/>
          </a:xfrm>
          <a:prstGeom prst="rect">
            <a:avLst/>
          </a:prstGeom>
          <a:solidFill>
            <a:schemeClr val="bg1"/>
          </a:solidFill>
          <a:ln w="76200">
            <a:solidFill>
              <a:schemeClr val="tx1">
                <a:lumMod val="85000"/>
              </a:schemeClr>
            </a:solid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2800" dirty="0">
                <a:solidFill>
                  <a:srgbClr val="FFFF00"/>
                </a:solidFill>
                <a:latin typeface="Arial" panose="020B0604020202020204" pitchFamily="34" charset="0"/>
                <a:cs typeface="Arial" panose="020B0604020202020204" pitchFamily="34" charset="0"/>
              </a:rPr>
              <a:t>Hand-over-hand Locking</a:t>
            </a:r>
          </a:p>
        </p:txBody>
      </p:sp>
    </p:spTree>
    <p:extLst>
      <p:ext uri="{BB962C8B-B14F-4D97-AF65-F5344CB8AC3E}">
        <p14:creationId xmlns:p14="http://schemas.microsoft.com/office/powerpoint/2010/main" val="191749576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Slide Number Placeholder 4"/>
          <p:cNvSpPr>
            <a:spLocks noGrp="1"/>
          </p:cNvSpPr>
          <p:nvPr>
            <p:ph type="sldNum" sz="quarter" idx="4294967295"/>
          </p:nvPr>
        </p:nvSpPr>
        <p:spPr>
          <a:xfrm>
            <a:off x="6553200" y="6248400"/>
            <a:ext cx="1905000" cy="457200"/>
          </a:xfrm>
          <a:prstGeom prst="rect">
            <a:avLst/>
          </a:prstGeom>
        </p:spPr>
        <p:txBody>
          <a:bodyPr/>
          <a:lstStyle/>
          <a:p>
            <a:pPr>
              <a:defRPr/>
            </a:pPr>
            <a:fld id="{31067C16-96F5-4AF4-8AE2-ADA80737E85C}" type="slidenum">
              <a:rPr lang="x-none" sz="1600"/>
              <a:pPr>
                <a:defRPr/>
              </a:pPr>
              <a:t>99</a:t>
            </a:fld>
            <a:endParaRPr lang="en-US" sz="1600" dirty="0"/>
          </a:p>
        </p:txBody>
      </p:sp>
      <p:sp>
        <p:nvSpPr>
          <p:cNvPr id="54277" name="Oval 3"/>
          <p:cNvSpPr>
            <a:spLocks noChangeArrowheads="1"/>
          </p:cNvSpPr>
          <p:nvPr/>
        </p:nvSpPr>
        <p:spPr bwMode="auto">
          <a:xfrm>
            <a:off x="5919788" y="4443413"/>
            <a:ext cx="1000125" cy="1066800"/>
          </a:xfrm>
          <a:prstGeom prst="ellipse">
            <a:avLst/>
          </a:prstGeom>
          <a:solidFill>
            <a:schemeClr val="bg1"/>
          </a:solidFill>
          <a:ln w="12700">
            <a:solidFill>
              <a:schemeClr val="bg1"/>
            </a:solidFill>
            <a:round/>
            <a:headEnd/>
            <a:tailEnd/>
          </a:ln>
        </p:spPr>
        <p:txBody>
          <a:bodyPr wrap="none" anchor="ctr"/>
          <a:lstStyle/>
          <a:p>
            <a:endParaRPr lang="en-US" dirty="0">
              <a:latin typeface="Courier New" pitchFamily="49" charset="0"/>
            </a:endParaRPr>
          </a:p>
        </p:txBody>
      </p:sp>
      <p:grpSp>
        <p:nvGrpSpPr>
          <p:cNvPr id="54278" name="Group 4"/>
          <p:cNvGrpSpPr>
            <a:grpSpLocks/>
          </p:cNvGrpSpPr>
          <p:nvPr/>
        </p:nvGrpSpPr>
        <p:grpSpPr bwMode="auto">
          <a:xfrm>
            <a:off x="946150" y="2814638"/>
            <a:ext cx="866775" cy="582612"/>
            <a:chOff x="596" y="1599"/>
            <a:chExt cx="546" cy="367"/>
          </a:xfrm>
        </p:grpSpPr>
        <p:sp>
          <p:nvSpPr>
            <p:cNvPr id="54316" name="AutoShape 5"/>
            <p:cNvSpPr>
              <a:spLocks noChangeArrowheads="1"/>
            </p:cNvSpPr>
            <p:nvPr/>
          </p:nvSpPr>
          <p:spPr bwMode="auto">
            <a:xfrm>
              <a:off x="596" y="1604"/>
              <a:ext cx="546" cy="357"/>
            </a:xfrm>
            <a:prstGeom prst="roundRect">
              <a:avLst>
                <a:gd name="adj" fmla="val 16667"/>
              </a:avLst>
            </a:prstGeom>
            <a:solidFill>
              <a:srgbClr val="CCFFFF"/>
            </a:solidFill>
            <a:ln w="38100">
              <a:solidFill>
                <a:schemeClr val="tx1"/>
              </a:solidFill>
              <a:round/>
              <a:headEnd/>
              <a:tailEnd/>
            </a:ln>
          </p:spPr>
          <p:txBody>
            <a:bodyPr wrap="none" anchor="ctr"/>
            <a:lstStyle/>
            <a:p>
              <a:endParaRPr lang="en-US" dirty="0">
                <a:latin typeface="Courier New" pitchFamily="49" charset="0"/>
              </a:endParaRPr>
            </a:p>
          </p:txBody>
        </p:sp>
        <p:sp>
          <p:nvSpPr>
            <p:cNvPr id="54317" name="Line 6"/>
            <p:cNvSpPr>
              <a:spLocks noChangeShapeType="1"/>
            </p:cNvSpPr>
            <p:nvPr/>
          </p:nvSpPr>
          <p:spPr bwMode="auto">
            <a:xfrm>
              <a:off x="874" y="1599"/>
              <a:ext cx="0" cy="367"/>
            </a:xfrm>
            <a:prstGeom prst="line">
              <a:avLst/>
            </a:prstGeom>
            <a:noFill/>
            <a:ln w="38100">
              <a:solidFill>
                <a:schemeClr val="tx1"/>
              </a:solidFill>
              <a:round/>
              <a:headEnd/>
              <a:tailEnd/>
            </a:ln>
          </p:spPr>
          <p:txBody>
            <a:bodyPr wrap="none" anchor="ctr"/>
            <a:lstStyle/>
            <a:p>
              <a:endParaRPr lang="en-US" dirty="0">
                <a:latin typeface="Courier New" pitchFamily="49" charset="0"/>
              </a:endParaRPr>
            </a:p>
          </p:txBody>
        </p:sp>
        <p:sp>
          <p:nvSpPr>
            <p:cNvPr id="54318" name="Text Box 7"/>
            <p:cNvSpPr txBox="1">
              <a:spLocks noChangeArrowheads="1"/>
            </p:cNvSpPr>
            <p:nvPr/>
          </p:nvSpPr>
          <p:spPr bwMode="auto">
            <a:xfrm>
              <a:off x="727" y="1619"/>
              <a:ext cx="116" cy="327"/>
            </a:xfrm>
            <a:prstGeom prst="rect">
              <a:avLst/>
            </a:prstGeom>
            <a:noFill/>
            <a:ln w="9525">
              <a:noFill/>
              <a:miter lim="800000"/>
              <a:headEnd/>
              <a:tailEnd/>
            </a:ln>
          </p:spPr>
          <p:txBody>
            <a:bodyPr wrap="none">
              <a:spAutoFit/>
            </a:bodyPr>
            <a:lstStyle/>
            <a:p>
              <a:endParaRPr lang="en-US" sz="2800" b="1" dirty="0">
                <a:latin typeface="Arial" panose="020B0604020202020204" pitchFamily="34" charset="0"/>
              </a:endParaRPr>
            </a:p>
          </p:txBody>
        </p:sp>
      </p:grpSp>
      <p:grpSp>
        <p:nvGrpSpPr>
          <p:cNvPr id="54279" name="Group 8"/>
          <p:cNvGrpSpPr>
            <a:grpSpLocks/>
          </p:cNvGrpSpPr>
          <p:nvPr/>
        </p:nvGrpSpPr>
        <p:grpSpPr bwMode="auto">
          <a:xfrm>
            <a:off x="2770188" y="2814638"/>
            <a:ext cx="866775" cy="582612"/>
            <a:chOff x="596" y="1599"/>
            <a:chExt cx="546" cy="367"/>
          </a:xfrm>
        </p:grpSpPr>
        <p:sp>
          <p:nvSpPr>
            <p:cNvPr id="54313" name="AutoShape 9"/>
            <p:cNvSpPr>
              <a:spLocks noChangeArrowheads="1"/>
            </p:cNvSpPr>
            <p:nvPr/>
          </p:nvSpPr>
          <p:spPr bwMode="auto">
            <a:xfrm>
              <a:off x="596" y="1604"/>
              <a:ext cx="546" cy="357"/>
            </a:xfrm>
            <a:prstGeom prst="roundRect">
              <a:avLst>
                <a:gd name="adj" fmla="val 16667"/>
              </a:avLst>
            </a:prstGeom>
            <a:solidFill>
              <a:srgbClr val="FFCCCC"/>
            </a:solidFill>
            <a:ln w="38100">
              <a:solidFill>
                <a:schemeClr val="tx1"/>
              </a:solidFill>
              <a:round/>
              <a:headEnd/>
              <a:tailEnd/>
            </a:ln>
          </p:spPr>
          <p:txBody>
            <a:bodyPr wrap="none" anchor="ctr"/>
            <a:lstStyle/>
            <a:p>
              <a:endParaRPr lang="en-US" dirty="0">
                <a:latin typeface="Courier New" pitchFamily="49" charset="0"/>
              </a:endParaRPr>
            </a:p>
          </p:txBody>
        </p:sp>
        <p:sp>
          <p:nvSpPr>
            <p:cNvPr id="54314" name="Line 10"/>
            <p:cNvSpPr>
              <a:spLocks noChangeShapeType="1"/>
            </p:cNvSpPr>
            <p:nvPr/>
          </p:nvSpPr>
          <p:spPr bwMode="auto">
            <a:xfrm>
              <a:off x="874" y="1599"/>
              <a:ext cx="0" cy="367"/>
            </a:xfrm>
            <a:prstGeom prst="line">
              <a:avLst/>
            </a:prstGeom>
            <a:noFill/>
            <a:ln w="38100">
              <a:solidFill>
                <a:schemeClr val="tx1"/>
              </a:solidFill>
              <a:round/>
              <a:headEnd/>
              <a:tailEnd/>
            </a:ln>
          </p:spPr>
          <p:txBody>
            <a:bodyPr wrap="none" anchor="ctr"/>
            <a:lstStyle/>
            <a:p>
              <a:endParaRPr lang="en-US" dirty="0">
                <a:latin typeface="Courier New" pitchFamily="49" charset="0"/>
              </a:endParaRPr>
            </a:p>
          </p:txBody>
        </p:sp>
        <p:sp>
          <p:nvSpPr>
            <p:cNvPr id="54315" name="Text Box 11"/>
            <p:cNvSpPr txBox="1">
              <a:spLocks noChangeArrowheads="1"/>
            </p:cNvSpPr>
            <p:nvPr/>
          </p:nvSpPr>
          <p:spPr bwMode="auto">
            <a:xfrm>
              <a:off x="600" y="1619"/>
              <a:ext cx="243" cy="330"/>
            </a:xfrm>
            <a:prstGeom prst="rect">
              <a:avLst/>
            </a:prstGeom>
            <a:noFill/>
            <a:ln w="9525">
              <a:noFill/>
              <a:miter lim="800000"/>
              <a:headEnd/>
              <a:tailEnd/>
            </a:ln>
          </p:spPr>
          <p:txBody>
            <a:bodyPr wrap="none">
              <a:spAutoFit/>
            </a:bodyPr>
            <a:lstStyle/>
            <a:p>
              <a:r>
                <a:rPr lang="en-US" sz="2800" b="1" dirty="0">
                  <a:latin typeface="Arial" panose="020B0604020202020204" pitchFamily="34" charset="0"/>
                </a:rPr>
                <a:t>a</a:t>
              </a:r>
            </a:p>
          </p:txBody>
        </p:sp>
      </p:grpSp>
      <p:grpSp>
        <p:nvGrpSpPr>
          <p:cNvPr id="54280" name="Group 12"/>
          <p:cNvGrpSpPr>
            <a:grpSpLocks/>
          </p:cNvGrpSpPr>
          <p:nvPr/>
        </p:nvGrpSpPr>
        <p:grpSpPr bwMode="auto">
          <a:xfrm>
            <a:off x="4581525" y="2814638"/>
            <a:ext cx="879475" cy="582612"/>
            <a:chOff x="588" y="1599"/>
            <a:chExt cx="554" cy="367"/>
          </a:xfrm>
        </p:grpSpPr>
        <p:sp>
          <p:nvSpPr>
            <p:cNvPr id="54310" name="AutoShape 13"/>
            <p:cNvSpPr>
              <a:spLocks noChangeArrowheads="1"/>
            </p:cNvSpPr>
            <p:nvPr/>
          </p:nvSpPr>
          <p:spPr bwMode="auto">
            <a:xfrm>
              <a:off x="596" y="1604"/>
              <a:ext cx="546" cy="357"/>
            </a:xfrm>
            <a:prstGeom prst="roundRect">
              <a:avLst>
                <a:gd name="adj" fmla="val 16667"/>
              </a:avLst>
            </a:prstGeom>
            <a:solidFill>
              <a:srgbClr val="FFCCCC"/>
            </a:solidFill>
            <a:ln w="38100">
              <a:solidFill>
                <a:schemeClr val="tx1"/>
              </a:solidFill>
              <a:round/>
              <a:headEnd/>
              <a:tailEnd/>
            </a:ln>
          </p:spPr>
          <p:txBody>
            <a:bodyPr wrap="none" anchor="ctr"/>
            <a:lstStyle/>
            <a:p>
              <a:endParaRPr lang="en-US" dirty="0">
                <a:latin typeface="Courier New" pitchFamily="49" charset="0"/>
              </a:endParaRPr>
            </a:p>
          </p:txBody>
        </p:sp>
        <p:sp>
          <p:nvSpPr>
            <p:cNvPr id="54311" name="Line 14"/>
            <p:cNvSpPr>
              <a:spLocks noChangeShapeType="1"/>
            </p:cNvSpPr>
            <p:nvPr/>
          </p:nvSpPr>
          <p:spPr bwMode="auto">
            <a:xfrm>
              <a:off x="874" y="1599"/>
              <a:ext cx="0" cy="367"/>
            </a:xfrm>
            <a:prstGeom prst="line">
              <a:avLst/>
            </a:prstGeom>
            <a:noFill/>
            <a:ln w="38100">
              <a:solidFill>
                <a:schemeClr val="tx1"/>
              </a:solidFill>
              <a:round/>
              <a:headEnd/>
              <a:tailEnd/>
            </a:ln>
          </p:spPr>
          <p:txBody>
            <a:bodyPr wrap="none" anchor="ctr"/>
            <a:lstStyle/>
            <a:p>
              <a:endParaRPr lang="en-US" dirty="0">
                <a:latin typeface="Courier New" pitchFamily="49" charset="0"/>
              </a:endParaRPr>
            </a:p>
          </p:txBody>
        </p:sp>
        <p:sp>
          <p:nvSpPr>
            <p:cNvPr id="54312" name="Text Box 15"/>
            <p:cNvSpPr txBox="1">
              <a:spLocks noChangeArrowheads="1"/>
            </p:cNvSpPr>
            <p:nvPr/>
          </p:nvSpPr>
          <p:spPr bwMode="auto">
            <a:xfrm>
              <a:off x="588" y="1619"/>
              <a:ext cx="255" cy="330"/>
            </a:xfrm>
            <a:prstGeom prst="rect">
              <a:avLst/>
            </a:prstGeom>
            <a:noFill/>
            <a:ln w="9525">
              <a:noFill/>
              <a:miter lim="800000"/>
              <a:headEnd/>
              <a:tailEnd/>
            </a:ln>
          </p:spPr>
          <p:txBody>
            <a:bodyPr wrap="none">
              <a:spAutoFit/>
            </a:bodyPr>
            <a:lstStyle/>
            <a:p>
              <a:r>
                <a:rPr lang="en-US" sz="2800" b="1" dirty="0">
                  <a:latin typeface="Arial" panose="020B0604020202020204" pitchFamily="34" charset="0"/>
                </a:rPr>
                <a:t>b</a:t>
              </a:r>
            </a:p>
          </p:txBody>
        </p:sp>
      </p:grpSp>
      <p:grpSp>
        <p:nvGrpSpPr>
          <p:cNvPr id="54281" name="Group 16"/>
          <p:cNvGrpSpPr>
            <a:grpSpLocks/>
          </p:cNvGrpSpPr>
          <p:nvPr/>
        </p:nvGrpSpPr>
        <p:grpSpPr bwMode="auto">
          <a:xfrm>
            <a:off x="6419850" y="2814638"/>
            <a:ext cx="866775" cy="582612"/>
            <a:chOff x="596" y="1599"/>
            <a:chExt cx="546" cy="367"/>
          </a:xfrm>
        </p:grpSpPr>
        <p:sp>
          <p:nvSpPr>
            <p:cNvPr id="54307" name="AutoShape 17"/>
            <p:cNvSpPr>
              <a:spLocks noChangeArrowheads="1"/>
            </p:cNvSpPr>
            <p:nvPr/>
          </p:nvSpPr>
          <p:spPr bwMode="auto">
            <a:xfrm>
              <a:off x="596" y="1604"/>
              <a:ext cx="546" cy="357"/>
            </a:xfrm>
            <a:prstGeom prst="roundRect">
              <a:avLst>
                <a:gd name="adj" fmla="val 16667"/>
              </a:avLst>
            </a:prstGeom>
            <a:solidFill>
              <a:srgbClr val="FFCCCC"/>
            </a:solidFill>
            <a:ln w="38100">
              <a:solidFill>
                <a:schemeClr val="tx1"/>
              </a:solidFill>
              <a:round/>
              <a:headEnd/>
              <a:tailEnd/>
            </a:ln>
          </p:spPr>
          <p:txBody>
            <a:bodyPr wrap="none" anchor="ctr"/>
            <a:lstStyle/>
            <a:p>
              <a:endParaRPr lang="en-US" dirty="0">
                <a:latin typeface="Courier New" pitchFamily="49" charset="0"/>
              </a:endParaRPr>
            </a:p>
          </p:txBody>
        </p:sp>
        <p:sp>
          <p:nvSpPr>
            <p:cNvPr id="54308" name="Line 18"/>
            <p:cNvSpPr>
              <a:spLocks noChangeShapeType="1"/>
            </p:cNvSpPr>
            <p:nvPr/>
          </p:nvSpPr>
          <p:spPr bwMode="auto">
            <a:xfrm>
              <a:off x="874" y="1599"/>
              <a:ext cx="0" cy="367"/>
            </a:xfrm>
            <a:prstGeom prst="line">
              <a:avLst/>
            </a:prstGeom>
            <a:noFill/>
            <a:ln w="38100">
              <a:solidFill>
                <a:schemeClr val="tx1"/>
              </a:solidFill>
              <a:round/>
              <a:headEnd/>
              <a:tailEnd/>
            </a:ln>
          </p:spPr>
          <p:txBody>
            <a:bodyPr wrap="none" anchor="ctr"/>
            <a:lstStyle/>
            <a:p>
              <a:endParaRPr lang="en-US" dirty="0">
                <a:latin typeface="Courier New" pitchFamily="49" charset="0"/>
              </a:endParaRPr>
            </a:p>
          </p:txBody>
        </p:sp>
        <p:sp>
          <p:nvSpPr>
            <p:cNvPr id="54309" name="Text Box 19"/>
            <p:cNvSpPr txBox="1">
              <a:spLocks noChangeArrowheads="1"/>
            </p:cNvSpPr>
            <p:nvPr/>
          </p:nvSpPr>
          <p:spPr bwMode="auto">
            <a:xfrm>
              <a:off x="600" y="1619"/>
              <a:ext cx="243" cy="330"/>
            </a:xfrm>
            <a:prstGeom prst="rect">
              <a:avLst/>
            </a:prstGeom>
            <a:noFill/>
            <a:ln w="9525">
              <a:noFill/>
              <a:miter lim="800000"/>
              <a:headEnd/>
              <a:tailEnd/>
            </a:ln>
          </p:spPr>
          <p:txBody>
            <a:bodyPr wrap="none">
              <a:spAutoFit/>
            </a:bodyPr>
            <a:lstStyle/>
            <a:p>
              <a:r>
                <a:rPr lang="en-US" sz="2800" b="1" dirty="0">
                  <a:latin typeface="Arial" panose="020B0604020202020204" pitchFamily="34" charset="0"/>
                </a:rPr>
                <a:t>c</a:t>
              </a:r>
            </a:p>
          </p:txBody>
        </p:sp>
      </p:grpSp>
      <p:sp>
        <p:nvSpPr>
          <p:cNvPr id="54282" name="Line 20"/>
          <p:cNvSpPr>
            <a:spLocks noChangeShapeType="1"/>
          </p:cNvSpPr>
          <p:nvPr/>
        </p:nvSpPr>
        <p:spPr bwMode="auto">
          <a:xfrm>
            <a:off x="1592263" y="3106738"/>
            <a:ext cx="1087437" cy="0"/>
          </a:xfrm>
          <a:prstGeom prst="line">
            <a:avLst/>
          </a:prstGeom>
          <a:noFill/>
          <a:ln w="76200">
            <a:solidFill>
              <a:schemeClr val="tx1"/>
            </a:solidFill>
            <a:round/>
            <a:headEnd/>
            <a:tailEnd type="triangle" w="med" len="med"/>
          </a:ln>
        </p:spPr>
        <p:txBody>
          <a:bodyPr wrap="none" anchor="ctr"/>
          <a:lstStyle/>
          <a:p>
            <a:endParaRPr lang="en-US" dirty="0">
              <a:latin typeface="Courier New" pitchFamily="49" charset="0"/>
            </a:endParaRPr>
          </a:p>
        </p:txBody>
      </p:sp>
      <p:sp>
        <p:nvSpPr>
          <p:cNvPr id="54283" name="Line 21"/>
          <p:cNvSpPr>
            <a:spLocks noChangeShapeType="1"/>
          </p:cNvSpPr>
          <p:nvPr/>
        </p:nvSpPr>
        <p:spPr bwMode="auto">
          <a:xfrm>
            <a:off x="3427413" y="3106738"/>
            <a:ext cx="1087437" cy="0"/>
          </a:xfrm>
          <a:prstGeom prst="line">
            <a:avLst/>
          </a:prstGeom>
          <a:noFill/>
          <a:ln w="76200">
            <a:solidFill>
              <a:schemeClr val="tx1"/>
            </a:solidFill>
            <a:round/>
            <a:headEnd/>
            <a:tailEnd type="triangle" w="med" len="med"/>
          </a:ln>
        </p:spPr>
        <p:txBody>
          <a:bodyPr wrap="none" anchor="ctr"/>
          <a:lstStyle/>
          <a:p>
            <a:endParaRPr lang="en-US" dirty="0">
              <a:latin typeface="Courier New" pitchFamily="49" charset="0"/>
            </a:endParaRPr>
          </a:p>
        </p:txBody>
      </p:sp>
      <p:sp>
        <p:nvSpPr>
          <p:cNvPr id="54284" name="Line 22"/>
          <p:cNvSpPr>
            <a:spLocks noChangeShapeType="1"/>
          </p:cNvSpPr>
          <p:nvPr/>
        </p:nvSpPr>
        <p:spPr bwMode="auto">
          <a:xfrm>
            <a:off x="5262563" y="3106738"/>
            <a:ext cx="1087437" cy="0"/>
          </a:xfrm>
          <a:prstGeom prst="line">
            <a:avLst/>
          </a:prstGeom>
          <a:noFill/>
          <a:ln w="76200">
            <a:solidFill>
              <a:schemeClr val="tx1"/>
            </a:solidFill>
            <a:round/>
            <a:headEnd/>
            <a:tailEnd type="triangle" w="med" len="med"/>
          </a:ln>
        </p:spPr>
        <p:txBody>
          <a:bodyPr wrap="none" anchor="ctr"/>
          <a:lstStyle/>
          <a:p>
            <a:endParaRPr lang="en-US" dirty="0">
              <a:latin typeface="Courier New" pitchFamily="49" charset="0"/>
            </a:endParaRPr>
          </a:p>
        </p:txBody>
      </p:sp>
      <p:grpSp>
        <p:nvGrpSpPr>
          <p:cNvPr id="54285" name="Group 23"/>
          <p:cNvGrpSpPr>
            <a:grpSpLocks/>
          </p:cNvGrpSpPr>
          <p:nvPr/>
        </p:nvGrpSpPr>
        <p:grpSpPr bwMode="auto">
          <a:xfrm>
            <a:off x="2898775" y="1987550"/>
            <a:ext cx="427038" cy="622300"/>
            <a:chOff x="2208" y="1920"/>
            <a:chExt cx="1152" cy="1680"/>
          </a:xfrm>
        </p:grpSpPr>
        <p:sp>
          <p:nvSpPr>
            <p:cNvPr id="54303" name="Oval 24"/>
            <p:cNvSpPr>
              <a:spLocks noChangeArrowheads="1"/>
            </p:cNvSpPr>
            <p:nvPr/>
          </p:nvSpPr>
          <p:spPr bwMode="auto">
            <a:xfrm>
              <a:off x="2208" y="2448"/>
              <a:ext cx="1152" cy="1152"/>
            </a:xfrm>
            <a:prstGeom prst="ellipse">
              <a:avLst/>
            </a:prstGeom>
            <a:solidFill>
              <a:schemeClr val="accent1"/>
            </a:solidFill>
            <a:ln w="9525" algn="ctr">
              <a:noFill/>
              <a:round/>
              <a:headEnd/>
              <a:tailEnd/>
            </a:ln>
          </p:spPr>
          <p:txBody>
            <a:bodyPr wrap="none" anchor="ctr"/>
            <a:lstStyle/>
            <a:p>
              <a:endParaRPr lang="en-US" dirty="0">
                <a:latin typeface="Courier New" pitchFamily="49" charset="0"/>
              </a:endParaRPr>
            </a:p>
          </p:txBody>
        </p:sp>
        <p:sp>
          <p:nvSpPr>
            <p:cNvPr id="54304" name="Oval 25"/>
            <p:cNvSpPr>
              <a:spLocks noChangeArrowheads="1"/>
            </p:cNvSpPr>
            <p:nvPr/>
          </p:nvSpPr>
          <p:spPr bwMode="auto">
            <a:xfrm>
              <a:off x="2640" y="2688"/>
              <a:ext cx="288" cy="288"/>
            </a:xfrm>
            <a:prstGeom prst="ellipse">
              <a:avLst/>
            </a:prstGeom>
            <a:solidFill>
              <a:schemeClr val="bg1"/>
            </a:solidFill>
            <a:ln w="9525" algn="ctr">
              <a:noFill/>
              <a:round/>
              <a:headEnd/>
              <a:tailEnd/>
            </a:ln>
          </p:spPr>
          <p:txBody>
            <a:bodyPr wrap="none" anchor="ctr"/>
            <a:lstStyle/>
            <a:p>
              <a:endParaRPr lang="en-US" dirty="0">
                <a:latin typeface="Courier New" pitchFamily="49" charset="0"/>
              </a:endParaRPr>
            </a:p>
          </p:txBody>
        </p:sp>
        <p:sp>
          <p:nvSpPr>
            <p:cNvPr id="54305" name="AutoShape 26"/>
            <p:cNvSpPr>
              <a:spLocks noChangeArrowheads="1"/>
            </p:cNvSpPr>
            <p:nvPr/>
          </p:nvSpPr>
          <p:spPr bwMode="auto">
            <a:xfrm flipV="1">
              <a:off x="2616" y="2880"/>
              <a:ext cx="336" cy="43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chemeClr val="bg1"/>
            </a:solidFill>
            <a:ln w="9525" algn="ctr">
              <a:noFill/>
              <a:miter lim="800000"/>
              <a:headEnd/>
              <a:tailEnd/>
            </a:ln>
          </p:spPr>
          <p:txBody>
            <a:bodyPr wrap="none" anchor="ctr"/>
            <a:lstStyle/>
            <a:p>
              <a:endParaRPr lang="en-US" dirty="0">
                <a:latin typeface="Courier New" pitchFamily="49" charset="0"/>
              </a:endParaRPr>
            </a:p>
          </p:txBody>
        </p:sp>
        <p:sp>
          <p:nvSpPr>
            <p:cNvPr id="54306" name="AutoShape 27"/>
            <p:cNvSpPr>
              <a:spLocks noChangeArrowheads="1"/>
            </p:cNvSpPr>
            <p:nvPr/>
          </p:nvSpPr>
          <p:spPr bwMode="auto">
            <a:xfrm>
              <a:off x="2448" y="1920"/>
              <a:ext cx="624" cy="139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712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399"/>
                    <a:pt x="16199" y="7817"/>
                    <a:pt x="16200" y="10799"/>
                  </a:cubicBezTo>
                  <a:lnTo>
                    <a:pt x="21600" y="10800"/>
                  </a:lnTo>
                  <a:cubicBezTo>
                    <a:pt x="21600" y="4835"/>
                    <a:pt x="16764" y="0"/>
                    <a:pt x="10800" y="0"/>
                  </a:cubicBezTo>
                  <a:cubicBezTo>
                    <a:pt x="4835" y="0"/>
                    <a:pt x="0" y="4835"/>
                    <a:pt x="0" y="10800"/>
                  </a:cubicBezTo>
                  <a:close/>
                </a:path>
              </a:pathLst>
            </a:custGeom>
            <a:solidFill>
              <a:schemeClr val="accent1"/>
            </a:solidFill>
            <a:ln w="9525" algn="ctr">
              <a:noFill/>
              <a:miter lim="800000"/>
              <a:headEnd/>
              <a:tailEnd/>
            </a:ln>
          </p:spPr>
          <p:txBody>
            <a:bodyPr wrap="none" anchor="ctr"/>
            <a:lstStyle/>
            <a:p>
              <a:endParaRPr lang="en-US" dirty="0">
                <a:latin typeface="Courier New" pitchFamily="49" charset="0"/>
              </a:endParaRPr>
            </a:p>
          </p:txBody>
        </p:sp>
      </p:grpSp>
      <p:grpSp>
        <p:nvGrpSpPr>
          <p:cNvPr id="54286" name="Group 28"/>
          <p:cNvGrpSpPr>
            <a:grpSpLocks/>
          </p:cNvGrpSpPr>
          <p:nvPr/>
        </p:nvGrpSpPr>
        <p:grpSpPr bwMode="auto">
          <a:xfrm>
            <a:off x="3862388" y="5026025"/>
            <a:ext cx="1447800" cy="1295400"/>
            <a:chOff x="1584" y="816"/>
            <a:chExt cx="912" cy="816"/>
          </a:xfrm>
        </p:grpSpPr>
        <p:sp>
          <p:nvSpPr>
            <p:cNvPr id="54294" name="Freeform 29"/>
            <p:cNvSpPr>
              <a:spLocks/>
            </p:cNvSpPr>
            <p:nvPr/>
          </p:nvSpPr>
          <p:spPr bwMode="auto">
            <a:xfrm>
              <a:off x="2352" y="1056"/>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tx1"/>
              </a:solidFill>
              <a:round/>
              <a:headEnd/>
              <a:tailEnd/>
            </a:ln>
          </p:spPr>
          <p:txBody>
            <a:bodyPr wrap="none" anchor="ctr"/>
            <a:lstStyle/>
            <a:p>
              <a:endParaRPr lang="en-US" dirty="0">
                <a:latin typeface="Courier New" pitchFamily="49" charset="0"/>
              </a:endParaRPr>
            </a:p>
          </p:txBody>
        </p:sp>
        <p:sp>
          <p:nvSpPr>
            <p:cNvPr id="54295" name="Freeform 30"/>
            <p:cNvSpPr>
              <a:spLocks/>
            </p:cNvSpPr>
            <p:nvPr/>
          </p:nvSpPr>
          <p:spPr bwMode="auto">
            <a:xfrm>
              <a:off x="2160" y="912"/>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tx1"/>
              </a:solidFill>
              <a:round/>
              <a:headEnd/>
              <a:tailEnd/>
            </a:ln>
          </p:spPr>
          <p:txBody>
            <a:bodyPr wrap="none" anchor="ctr"/>
            <a:lstStyle/>
            <a:p>
              <a:endParaRPr lang="en-US" dirty="0">
                <a:latin typeface="Courier New" pitchFamily="49" charset="0"/>
              </a:endParaRPr>
            </a:p>
          </p:txBody>
        </p:sp>
        <p:sp>
          <p:nvSpPr>
            <p:cNvPr id="54296" name="Freeform 31"/>
            <p:cNvSpPr>
              <a:spLocks/>
            </p:cNvSpPr>
            <p:nvPr/>
          </p:nvSpPr>
          <p:spPr bwMode="auto">
            <a:xfrm>
              <a:off x="1920" y="816"/>
              <a:ext cx="144" cy="288"/>
            </a:xfrm>
            <a:custGeom>
              <a:avLst/>
              <a:gdLst>
                <a:gd name="T0" fmla="*/ 0 w 144"/>
                <a:gd name="T1" fmla="*/ 22 h 336"/>
                <a:gd name="T2" fmla="*/ 96 w 144"/>
                <a:gd name="T3" fmla="*/ 0 h 336"/>
                <a:gd name="T4" fmla="*/ 144 w 144"/>
                <a:gd name="T5" fmla="*/ 22 h 336"/>
                <a:gd name="T6" fmla="*/ 144 w 144"/>
                <a:gd name="T7" fmla="*/ 156 h 336"/>
                <a:gd name="T8" fmla="*/ 96 w 144"/>
                <a:gd name="T9" fmla="*/ 134 h 336"/>
                <a:gd name="T10" fmla="*/ 96 w 144"/>
                <a:gd name="T11" fmla="*/ 44 h 336"/>
                <a:gd name="T12" fmla="*/ 0 w 144"/>
                <a:gd name="T13" fmla="*/ 66 h 336"/>
                <a:gd name="T14" fmla="*/ 0 w 144"/>
                <a:gd name="T15" fmla="*/ 22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tx1"/>
              </a:solidFill>
              <a:round/>
              <a:headEnd/>
              <a:tailEnd/>
            </a:ln>
          </p:spPr>
          <p:txBody>
            <a:bodyPr wrap="none" anchor="ctr"/>
            <a:lstStyle/>
            <a:p>
              <a:endParaRPr lang="en-US" dirty="0">
                <a:latin typeface="Courier New" pitchFamily="49" charset="0"/>
              </a:endParaRPr>
            </a:p>
          </p:txBody>
        </p:sp>
        <p:sp>
          <p:nvSpPr>
            <p:cNvPr id="54297" name="Freeform 32"/>
            <p:cNvSpPr>
              <a:spLocks/>
            </p:cNvSpPr>
            <p:nvPr/>
          </p:nvSpPr>
          <p:spPr bwMode="auto">
            <a:xfrm>
              <a:off x="1659" y="816"/>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 name="T10" fmla="*/ 0 60000 65536"/>
                <a:gd name="T11" fmla="*/ 0 60000 65536"/>
                <a:gd name="T12" fmla="*/ 0 60000 65536"/>
                <a:gd name="T13" fmla="*/ 0 60000 65536"/>
                <a:gd name="T14" fmla="*/ 0 60000 65536"/>
                <a:gd name="T15" fmla="*/ 0 w 789"/>
                <a:gd name="T16" fmla="*/ 0 h 535"/>
                <a:gd name="T17" fmla="*/ 789 w 789"/>
                <a:gd name="T18" fmla="*/ 535 h 535"/>
              </a:gdLst>
              <a:ahLst/>
              <a:cxnLst>
                <a:cxn ang="T10">
                  <a:pos x="T0" y="T1"/>
                </a:cxn>
                <a:cxn ang="T11">
                  <a:pos x="T2" y="T3"/>
                </a:cxn>
                <a:cxn ang="T12">
                  <a:pos x="T4" y="T5"/>
                </a:cxn>
                <a:cxn ang="T13">
                  <a:pos x="T6" y="T7"/>
                </a:cxn>
                <a:cxn ang="T14">
                  <a:pos x="T8" y="T9"/>
                </a:cxn>
              </a:cxnLst>
              <a:rect l="T15" t="T16" r="T17" b="T18"/>
              <a:pathLst>
                <a:path w="789" h="535">
                  <a:moveTo>
                    <a:pt x="261" y="0"/>
                  </a:moveTo>
                  <a:lnTo>
                    <a:pt x="789" y="336"/>
                  </a:lnTo>
                  <a:lnTo>
                    <a:pt x="494" y="535"/>
                  </a:lnTo>
                  <a:lnTo>
                    <a:pt x="0" y="96"/>
                  </a:lnTo>
                  <a:lnTo>
                    <a:pt x="261" y="0"/>
                  </a:lnTo>
                  <a:close/>
                </a:path>
              </a:pathLst>
            </a:custGeom>
            <a:solidFill>
              <a:schemeClr val="accent1"/>
            </a:solidFill>
            <a:ln w="38100">
              <a:solidFill>
                <a:schemeClr val="tx1"/>
              </a:solidFill>
              <a:round/>
              <a:headEnd/>
              <a:tailEnd/>
            </a:ln>
          </p:spPr>
          <p:txBody>
            <a:bodyPr wrap="none" anchor="ctr"/>
            <a:lstStyle/>
            <a:p>
              <a:endParaRPr lang="en-US" dirty="0">
                <a:latin typeface="Courier New" pitchFamily="49" charset="0"/>
              </a:endParaRPr>
            </a:p>
          </p:txBody>
        </p:sp>
        <p:sp>
          <p:nvSpPr>
            <p:cNvPr id="54298" name="Freeform 33"/>
            <p:cNvSpPr>
              <a:spLocks/>
            </p:cNvSpPr>
            <p:nvPr/>
          </p:nvSpPr>
          <p:spPr bwMode="auto">
            <a:xfrm>
              <a:off x="1669" y="912"/>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 name="T10" fmla="*/ 0 60000 65536"/>
                <a:gd name="T11" fmla="*/ 0 60000 65536"/>
                <a:gd name="T12" fmla="*/ 0 60000 65536"/>
                <a:gd name="T13" fmla="*/ 0 60000 65536"/>
                <a:gd name="T14" fmla="*/ 0 60000 65536"/>
                <a:gd name="T15" fmla="*/ 0 w 491"/>
                <a:gd name="T16" fmla="*/ 0 h 567"/>
                <a:gd name="T17" fmla="*/ 491 w 491"/>
                <a:gd name="T18" fmla="*/ 567 h 567"/>
              </a:gdLst>
              <a:ahLst/>
              <a:cxnLst>
                <a:cxn ang="T10">
                  <a:pos x="T0" y="T1"/>
                </a:cxn>
                <a:cxn ang="T11">
                  <a:pos x="T2" y="T3"/>
                </a:cxn>
                <a:cxn ang="T12">
                  <a:pos x="T4" y="T5"/>
                </a:cxn>
                <a:cxn ang="T13">
                  <a:pos x="T6" y="T7"/>
                </a:cxn>
                <a:cxn ang="T14">
                  <a:pos x="T8" y="T9"/>
                </a:cxn>
              </a:cxnLst>
              <a:rect l="T15" t="T16" r="T17" b="T18"/>
              <a:pathLst>
                <a:path w="491" h="567">
                  <a:moveTo>
                    <a:pt x="11" y="0"/>
                  </a:moveTo>
                  <a:lnTo>
                    <a:pt x="491" y="432"/>
                  </a:lnTo>
                  <a:lnTo>
                    <a:pt x="484" y="567"/>
                  </a:lnTo>
                  <a:lnTo>
                    <a:pt x="0" y="119"/>
                  </a:lnTo>
                  <a:lnTo>
                    <a:pt x="11" y="0"/>
                  </a:lnTo>
                  <a:close/>
                </a:path>
              </a:pathLst>
            </a:custGeom>
            <a:solidFill>
              <a:schemeClr val="accent1"/>
            </a:solidFill>
            <a:ln w="38100">
              <a:solidFill>
                <a:schemeClr val="tx1"/>
              </a:solidFill>
              <a:round/>
              <a:headEnd/>
              <a:tailEnd/>
            </a:ln>
          </p:spPr>
          <p:txBody>
            <a:bodyPr wrap="none" anchor="ctr"/>
            <a:lstStyle/>
            <a:p>
              <a:endParaRPr lang="en-US" dirty="0">
                <a:latin typeface="Courier New" pitchFamily="49" charset="0"/>
              </a:endParaRPr>
            </a:p>
          </p:txBody>
        </p:sp>
        <p:sp>
          <p:nvSpPr>
            <p:cNvPr id="54299" name="Freeform 34"/>
            <p:cNvSpPr>
              <a:spLocks/>
            </p:cNvSpPr>
            <p:nvPr/>
          </p:nvSpPr>
          <p:spPr bwMode="auto">
            <a:xfrm>
              <a:off x="2144" y="1152"/>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 name="T10" fmla="*/ 0 60000 65536"/>
                <a:gd name="T11" fmla="*/ 0 60000 65536"/>
                <a:gd name="T12" fmla="*/ 0 60000 65536"/>
                <a:gd name="T13" fmla="*/ 0 60000 65536"/>
                <a:gd name="T14" fmla="*/ 0 60000 65536"/>
                <a:gd name="T15" fmla="*/ 0 w 304"/>
                <a:gd name="T16" fmla="*/ 0 h 327"/>
                <a:gd name="T17" fmla="*/ 304 w 304"/>
                <a:gd name="T18" fmla="*/ 327 h 327"/>
              </a:gdLst>
              <a:ahLst/>
              <a:cxnLst>
                <a:cxn ang="T10">
                  <a:pos x="T0" y="T1"/>
                </a:cxn>
                <a:cxn ang="T11">
                  <a:pos x="T2" y="T3"/>
                </a:cxn>
                <a:cxn ang="T12">
                  <a:pos x="T4" y="T5"/>
                </a:cxn>
                <a:cxn ang="T13">
                  <a:pos x="T6" y="T7"/>
                </a:cxn>
                <a:cxn ang="T14">
                  <a:pos x="T8" y="T9"/>
                </a:cxn>
              </a:cxnLst>
              <a:rect l="T15" t="T16" r="T17" b="T18"/>
              <a:pathLst>
                <a:path w="304" h="327">
                  <a:moveTo>
                    <a:pt x="304" y="0"/>
                  </a:moveTo>
                  <a:lnTo>
                    <a:pt x="304" y="96"/>
                  </a:lnTo>
                  <a:lnTo>
                    <a:pt x="0" y="327"/>
                  </a:lnTo>
                  <a:lnTo>
                    <a:pt x="18" y="181"/>
                  </a:lnTo>
                  <a:lnTo>
                    <a:pt x="304" y="0"/>
                  </a:lnTo>
                  <a:close/>
                </a:path>
              </a:pathLst>
            </a:custGeom>
            <a:solidFill>
              <a:schemeClr val="accent1"/>
            </a:solidFill>
            <a:ln w="38100">
              <a:solidFill>
                <a:schemeClr val="tx1"/>
              </a:solidFill>
              <a:round/>
              <a:headEnd/>
              <a:tailEnd/>
            </a:ln>
          </p:spPr>
          <p:txBody>
            <a:bodyPr wrap="none" anchor="ctr"/>
            <a:lstStyle/>
            <a:p>
              <a:endParaRPr lang="en-US" dirty="0">
                <a:latin typeface="Courier New" pitchFamily="49" charset="0"/>
              </a:endParaRPr>
            </a:p>
          </p:txBody>
        </p:sp>
        <p:sp>
          <p:nvSpPr>
            <p:cNvPr id="54300" name="Freeform 35"/>
            <p:cNvSpPr>
              <a:spLocks/>
            </p:cNvSpPr>
            <p:nvPr/>
          </p:nvSpPr>
          <p:spPr bwMode="auto">
            <a:xfrm>
              <a:off x="1920" y="1296"/>
              <a:ext cx="240" cy="336"/>
            </a:xfrm>
            <a:custGeom>
              <a:avLst/>
              <a:gdLst>
                <a:gd name="T0" fmla="*/ 36 w 336"/>
                <a:gd name="T1" fmla="*/ 0 h 432"/>
                <a:gd name="T2" fmla="*/ 62 w 336"/>
                <a:gd name="T3" fmla="*/ 27 h 432"/>
                <a:gd name="T4" fmla="*/ 18 w 336"/>
                <a:gd name="T5" fmla="*/ 41 h 432"/>
                <a:gd name="T6" fmla="*/ 18 w 336"/>
                <a:gd name="T7" fmla="*/ 123 h 432"/>
                <a:gd name="T8" fmla="*/ 0 w 336"/>
                <a:gd name="T9" fmla="*/ 96 h 432"/>
                <a:gd name="T10" fmla="*/ 0 w 336"/>
                <a:gd name="T11" fmla="*/ 14 h 432"/>
                <a:gd name="T12" fmla="*/ 36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tx1"/>
              </a:solidFill>
              <a:round/>
              <a:headEnd/>
              <a:tailEnd/>
            </a:ln>
          </p:spPr>
          <p:txBody>
            <a:bodyPr wrap="none" anchor="ctr"/>
            <a:lstStyle/>
            <a:p>
              <a:endParaRPr lang="en-US" dirty="0">
                <a:latin typeface="Courier New" pitchFamily="49" charset="0"/>
              </a:endParaRPr>
            </a:p>
          </p:txBody>
        </p:sp>
        <p:sp>
          <p:nvSpPr>
            <p:cNvPr id="54301" name="Freeform 36"/>
            <p:cNvSpPr>
              <a:spLocks/>
            </p:cNvSpPr>
            <p:nvPr/>
          </p:nvSpPr>
          <p:spPr bwMode="auto">
            <a:xfrm>
              <a:off x="1728" y="1152"/>
              <a:ext cx="240" cy="288"/>
            </a:xfrm>
            <a:custGeom>
              <a:avLst/>
              <a:gdLst>
                <a:gd name="T0" fmla="*/ 36 w 336"/>
                <a:gd name="T1" fmla="*/ 0 h 432"/>
                <a:gd name="T2" fmla="*/ 62 w 336"/>
                <a:gd name="T3" fmla="*/ 13 h 432"/>
                <a:gd name="T4" fmla="*/ 18 w 336"/>
                <a:gd name="T5" fmla="*/ 19 h 432"/>
                <a:gd name="T6" fmla="*/ 18 w 336"/>
                <a:gd name="T7" fmla="*/ 57 h 432"/>
                <a:gd name="T8" fmla="*/ 0 w 336"/>
                <a:gd name="T9" fmla="*/ 44 h 432"/>
                <a:gd name="T10" fmla="*/ 0 w 336"/>
                <a:gd name="T11" fmla="*/ 6 h 432"/>
                <a:gd name="T12" fmla="*/ 36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tx1"/>
              </a:solidFill>
              <a:round/>
              <a:headEnd/>
              <a:tailEnd/>
            </a:ln>
          </p:spPr>
          <p:txBody>
            <a:bodyPr wrap="none" anchor="ctr"/>
            <a:lstStyle/>
            <a:p>
              <a:endParaRPr lang="en-US" dirty="0">
                <a:latin typeface="Courier New" pitchFamily="49" charset="0"/>
              </a:endParaRPr>
            </a:p>
          </p:txBody>
        </p:sp>
        <p:sp>
          <p:nvSpPr>
            <p:cNvPr id="54302" name="Freeform 37"/>
            <p:cNvSpPr>
              <a:spLocks/>
            </p:cNvSpPr>
            <p:nvPr/>
          </p:nvSpPr>
          <p:spPr bwMode="auto">
            <a:xfrm>
              <a:off x="1584" y="1008"/>
              <a:ext cx="192" cy="288"/>
            </a:xfrm>
            <a:custGeom>
              <a:avLst/>
              <a:gdLst>
                <a:gd name="T0" fmla="*/ 12 w 336"/>
                <a:gd name="T1" fmla="*/ 0 h 432"/>
                <a:gd name="T2" fmla="*/ 21 w 336"/>
                <a:gd name="T3" fmla="*/ 13 h 432"/>
                <a:gd name="T4" fmla="*/ 6 w 336"/>
                <a:gd name="T5" fmla="*/ 19 h 432"/>
                <a:gd name="T6" fmla="*/ 6 w 336"/>
                <a:gd name="T7" fmla="*/ 57 h 432"/>
                <a:gd name="T8" fmla="*/ 0 w 336"/>
                <a:gd name="T9" fmla="*/ 44 h 432"/>
                <a:gd name="T10" fmla="*/ 0 w 336"/>
                <a:gd name="T11" fmla="*/ 6 h 432"/>
                <a:gd name="T12" fmla="*/ 12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tx1"/>
              </a:solidFill>
              <a:round/>
              <a:headEnd/>
              <a:tailEnd/>
            </a:ln>
          </p:spPr>
          <p:txBody>
            <a:bodyPr wrap="none" anchor="ctr"/>
            <a:lstStyle/>
            <a:p>
              <a:endParaRPr lang="en-US" dirty="0">
                <a:latin typeface="Courier New" pitchFamily="49" charset="0"/>
              </a:endParaRPr>
            </a:p>
          </p:txBody>
        </p:sp>
      </p:grpSp>
      <p:sp>
        <p:nvSpPr>
          <p:cNvPr id="54287" name="AutoShape 38"/>
          <p:cNvSpPr>
            <a:spLocks noChangeArrowheads="1"/>
          </p:cNvSpPr>
          <p:nvPr/>
        </p:nvSpPr>
        <p:spPr bwMode="auto">
          <a:xfrm>
            <a:off x="2554288" y="2698750"/>
            <a:ext cx="1293812" cy="814388"/>
          </a:xfrm>
          <a:prstGeom prst="wedgeRoundRectCallout">
            <a:avLst>
              <a:gd name="adj1" fmla="val 68773"/>
              <a:gd name="adj2" fmla="val 228556"/>
              <a:gd name="adj3" fmla="val 16667"/>
            </a:avLst>
          </a:prstGeom>
          <a:noFill/>
          <a:ln w="38100">
            <a:solidFill>
              <a:schemeClr val="accent1"/>
            </a:solidFill>
            <a:miter lim="800000"/>
            <a:headEnd/>
            <a:tailEnd/>
          </a:ln>
        </p:spPr>
        <p:txBody>
          <a:bodyPr anchor="ctr"/>
          <a:lstStyle/>
          <a:p>
            <a:pPr algn="ctr"/>
            <a:endParaRPr lang="en-US" sz="4400" dirty="0">
              <a:latin typeface="Arial" panose="020B0604020202020204" pitchFamily="34" charset="0"/>
            </a:endParaRPr>
          </a:p>
        </p:txBody>
      </p:sp>
      <p:grpSp>
        <p:nvGrpSpPr>
          <p:cNvPr id="54288" name="Group 39"/>
          <p:cNvGrpSpPr>
            <a:grpSpLocks/>
          </p:cNvGrpSpPr>
          <p:nvPr/>
        </p:nvGrpSpPr>
        <p:grpSpPr bwMode="auto">
          <a:xfrm>
            <a:off x="4803775" y="1987550"/>
            <a:ext cx="427038" cy="622300"/>
            <a:chOff x="2208" y="1920"/>
            <a:chExt cx="1152" cy="1680"/>
          </a:xfrm>
        </p:grpSpPr>
        <p:sp>
          <p:nvSpPr>
            <p:cNvPr id="54290" name="Oval 40"/>
            <p:cNvSpPr>
              <a:spLocks noChangeArrowheads="1"/>
            </p:cNvSpPr>
            <p:nvPr/>
          </p:nvSpPr>
          <p:spPr bwMode="auto">
            <a:xfrm>
              <a:off x="2208" y="2448"/>
              <a:ext cx="1152" cy="1152"/>
            </a:xfrm>
            <a:prstGeom prst="ellipse">
              <a:avLst/>
            </a:prstGeom>
            <a:solidFill>
              <a:schemeClr val="accent1"/>
            </a:solidFill>
            <a:ln w="9525" algn="ctr">
              <a:noFill/>
              <a:round/>
              <a:headEnd/>
              <a:tailEnd/>
            </a:ln>
          </p:spPr>
          <p:txBody>
            <a:bodyPr wrap="none" anchor="ctr"/>
            <a:lstStyle/>
            <a:p>
              <a:endParaRPr lang="en-US" dirty="0">
                <a:latin typeface="Courier New" pitchFamily="49" charset="0"/>
              </a:endParaRPr>
            </a:p>
          </p:txBody>
        </p:sp>
        <p:sp>
          <p:nvSpPr>
            <p:cNvPr id="54291" name="Oval 41"/>
            <p:cNvSpPr>
              <a:spLocks noChangeArrowheads="1"/>
            </p:cNvSpPr>
            <p:nvPr/>
          </p:nvSpPr>
          <p:spPr bwMode="auto">
            <a:xfrm>
              <a:off x="2640" y="2688"/>
              <a:ext cx="288" cy="288"/>
            </a:xfrm>
            <a:prstGeom prst="ellipse">
              <a:avLst/>
            </a:prstGeom>
            <a:solidFill>
              <a:schemeClr val="bg1"/>
            </a:solidFill>
            <a:ln w="9525" algn="ctr">
              <a:noFill/>
              <a:round/>
              <a:headEnd/>
              <a:tailEnd/>
            </a:ln>
          </p:spPr>
          <p:txBody>
            <a:bodyPr wrap="none" anchor="ctr"/>
            <a:lstStyle/>
            <a:p>
              <a:endParaRPr lang="en-US" dirty="0">
                <a:latin typeface="Courier New" pitchFamily="49" charset="0"/>
              </a:endParaRPr>
            </a:p>
          </p:txBody>
        </p:sp>
        <p:sp>
          <p:nvSpPr>
            <p:cNvPr id="54292" name="AutoShape 42"/>
            <p:cNvSpPr>
              <a:spLocks noChangeArrowheads="1"/>
            </p:cNvSpPr>
            <p:nvPr/>
          </p:nvSpPr>
          <p:spPr bwMode="auto">
            <a:xfrm flipV="1">
              <a:off x="2616" y="2880"/>
              <a:ext cx="336" cy="43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chemeClr val="bg1"/>
            </a:solidFill>
            <a:ln w="9525" algn="ctr">
              <a:noFill/>
              <a:miter lim="800000"/>
              <a:headEnd/>
              <a:tailEnd/>
            </a:ln>
          </p:spPr>
          <p:txBody>
            <a:bodyPr wrap="none" anchor="ctr"/>
            <a:lstStyle/>
            <a:p>
              <a:endParaRPr lang="en-US" dirty="0">
                <a:latin typeface="Courier New" pitchFamily="49" charset="0"/>
              </a:endParaRPr>
            </a:p>
          </p:txBody>
        </p:sp>
        <p:sp>
          <p:nvSpPr>
            <p:cNvPr id="54293" name="AutoShape 43"/>
            <p:cNvSpPr>
              <a:spLocks noChangeArrowheads="1"/>
            </p:cNvSpPr>
            <p:nvPr/>
          </p:nvSpPr>
          <p:spPr bwMode="auto">
            <a:xfrm>
              <a:off x="2448" y="1920"/>
              <a:ext cx="624" cy="139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712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399"/>
                    <a:pt x="16199" y="7817"/>
                    <a:pt x="16200" y="10799"/>
                  </a:cubicBezTo>
                  <a:lnTo>
                    <a:pt x="21600" y="10800"/>
                  </a:lnTo>
                  <a:cubicBezTo>
                    <a:pt x="21600" y="4835"/>
                    <a:pt x="16764" y="0"/>
                    <a:pt x="10800" y="0"/>
                  </a:cubicBezTo>
                  <a:cubicBezTo>
                    <a:pt x="4835" y="0"/>
                    <a:pt x="0" y="4835"/>
                    <a:pt x="0" y="10800"/>
                  </a:cubicBezTo>
                  <a:close/>
                </a:path>
              </a:pathLst>
            </a:custGeom>
            <a:solidFill>
              <a:schemeClr val="accent1"/>
            </a:solidFill>
            <a:ln w="9525" algn="ctr">
              <a:noFill/>
              <a:miter lim="800000"/>
              <a:headEnd/>
              <a:tailEnd/>
            </a:ln>
          </p:spPr>
          <p:txBody>
            <a:bodyPr wrap="none" anchor="ctr"/>
            <a:lstStyle/>
            <a:p>
              <a:endParaRPr lang="en-US" dirty="0">
                <a:latin typeface="Courier New" pitchFamily="49" charset="0"/>
              </a:endParaRPr>
            </a:p>
          </p:txBody>
        </p:sp>
      </p:grpSp>
      <p:sp>
        <p:nvSpPr>
          <p:cNvPr id="54289" name="AutoShape 44"/>
          <p:cNvSpPr>
            <a:spLocks noChangeArrowheads="1"/>
          </p:cNvSpPr>
          <p:nvPr/>
        </p:nvSpPr>
        <p:spPr bwMode="auto">
          <a:xfrm>
            <a:off x="4429125" y="2647950"/>
            <a:ext cx="1293813" cy="814388"/>
          </a:xfrm>
          <a:prstGeom prst="wedgeRoundRectCallout">
            <a:avLst>
              <a:gd name="adj1" fmla="val -73435"/>
              <a:gd name="adj2" fmla="val 239472"/>
              <a:gd name="adj3" fmla="val 16667"/>
            </a:avLst>
          </a:prstGeom>
          <a:noFill/>
          <a:ln w="38100">
            <a:solidFill>
              <a:schemeClr val="accent1"/>
            </a:solidFill>
            <a:miter lim="800000"/>
            <a:headEnd/>
            <a:tailEnd/>
          </a:ln>
        </p:spPr>
        <p:txBody>
          <a:bodyPr anchor="ctr"/>
          <a:lstStyle/>
          <a:p>
            <a:pPr algn="ctr"/>
            <a:endParaRPr lang="en-US" sz="4400" dirty="0">
              <a:latin typeface="Arial" panose="020B0604020202020204" pitchFamily="34" charset="0"/>
            </a:endParaRPr>
          </a:p>
        </p:txBody>
      </p:sp>
      <p:sp>
        <p:nvSpPr>
          <p:cNvPr id="47" name="Line 16"/>
          <p:cNvSpPr>
            <a:spLocks noChangeShapeType="1"/>
          </p:cNvSpPr>
          <p:nvPr/>
        </p:nvSpPr>
        <p:spPr bwMode="auto">
          <a:xfrm>
            <a:off x="7097711" y="3129896"/>
            <a:ext cx="750887" cy="0"/>
          </a:xfrm>
          <a:prstGeom prst="line">
            <a:avLst/>
          </a:prstGeom>
          <a:noFill/>
          <a:ln w="76200">
            <a:solidFill>
              <a:schemeClr val="tx1"/>
            </a:solidFill>
            <a:round/>
            <a:headEnd/>
            <a:tailEnd type="triangle" w="med" len="med"/>
          </a:ln>
        </p:spPr>
        <p:txBody>
          <a:bodyPr wrap="none" anchor="ctr"/>
          <a:lstStyle/>
          <a:p>
            <a:endParaRPr lang="en-US" dirty="0">
              <a:latin typeface="Courier New" pitchFamily="49" charset="0"/>
            </a:endParaRPr>
          </a:p>
        </p:txBody>
      </p:sp>
      <p:sp>
        <p:nvSpPr>
          <p:cNvPr id="50" name="TextBox 49">
            <a:extLst>
              <a:ext uri="{FF2B5EF4-FFF2-40B4-BE49-F238E27FC236}">
                <a16:creationId xmlns:a16="http://schemas.microsoft.com/office/drawing/2014/main" id="{2341D69D-5E35-4FF3-87BE-515BE0F47142}"/>
              </a:ext>
            </a:extLst>
          </p:cNvPr>
          <p:cNvSpPr txBox="1"/>
          <p:nvPr/>
        </p:nvSpPr>
        <p:spPr bwMode="auto">
          <a:xfrm>
            <a:off x="368981" y="312546"/>
            <a:ext cx="4128053" cy="523220"/>
          </a:xfrm>
          <a:prstGeom prst="rect">
            <a:avLst/>
          </a:prstGeom>
          <a:solidFill>
            <a:schemeClr val="bg1"/>
          </a:solidFill>
          <a:ln w="76200">
            <a:solidFill>
              <a:schemeClr val="tx1">
                <a:lumMod val="85000"/>
              </a:schemeClr>
            </a:solid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2800" dirty="0">
                <a:solidFill>
                  <a:srgbClr val="FFFF00"/>
                </a:solidFill>
                <a:latin typeface="Arial" panose="020B0604020202020204" pitchFamily="34" charset="0"/>
                <a:cs typeface="Arial" panose="020B0604020202020204" pitchFamily="34" charset="0"/>
              </a:rPr>
              <a:t>Hand-over-hand Locking</a:t>
            </a:r>
          </a:p>
        </p:txBody>
      </p:sp>
    </p:spTree>
    <p:extLst>
      <p:ext uri="{BB962C8B-B14F-4D97-AF65-F5344CB8AC3E}">
        <p14:creationId xmlns:p14="http://schemas.microsoft.com/office/powerpoint/2010/main" val="124327037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HIDDENFONTSHAPE" val="true"/>
</p:tagLst>
</file>

<file path=ppt/theme/theme1.xml><?xml version="1.0" encoding="utf-8"?>
<a:theme xmlns:a="http://schemas.openxmlformats.org/drawingml/2006/main" name="Blank Presentation">
  <a:themeElements>
    <a:clrScheme name="Blank Presentation.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Custom 2">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38100"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4000" b="0" i="0" u="none" strike="noStrike" cap="none" normalizeH="0" baseline="0" smtClean="0">
            <a:ln>
              <a:noFill/>
            </a:ln>
            <a:solidFill>
              <a:schemeClr val="tx2"/>
            </a:solidFill>
            <a:effectLst/>
            <a:latin typeface="Comic Sans MS" pitchFamily="66" charset="0"/>
          </a:defRPr>
        </a:defPPr>
      </a:lstStyle>
    </a:spDef>
    <a:lnDef>
      <a:spPr bwMode="auto">
        <a:xfrm>
          <a:off x="0" y="0"/>
          <a:ext cx="1" cy="1"/>
        </a:xfrm>
        <a:custGeom>
          <a:avLst/>
          <a:gdLst/>
          <a:ahLst/>
          <a:cxnLst/>
          <a:rect l="0" t="0" r="0" b="0"/>
          <a:pathLst/>
        </a:custGeom>
        <a:solidFill>
          <a:schemeClr val="accent1"/>
        </a:solidFill>
        <a:ln w="38100"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4000" b="0" i="0" u="none" strike="noStrike" cap="none" normalizeH="0" baseline="0" smtClean="0">
            <a:ln>
              <a:noFill/>
            </a:ln>
            <a:solidFill>
              <a:schemeClr val="tx2"/>
            </a:solidFill>
            <a:effectLst/>
            <a:latin typeface="Comic Sans MS" pitchFamily="66" charset="0"/>
          </a:defRPr>
        </a:defPPr>
      </a:lstStyle>
    </a:lnDef>
    <a:txDef>
      <a:spPr bwMode="auto">
        <a:noFill/>
        <a:ln w="76200">
          <a:solidFill>
            <a:srgbClr val="FF0000"/>
          </a:solidFill>
          <a:miter lim="800000"/>
          <a:headEnd/>
          <a:tailEnd/>
        </a:ln>
      </a:spPr>
      <a:bodyPr>
        <a:spAutoFit/>
      </a:bodyPr>
      <a:lstStyle>
        <a:defPPr algn="l">
          <a:defRPr sz="3200" b="1" dirty="0" smtClean="0">
            <a:solidFill>
              <a:srgbClr val="FFFF00"/>
            </a:solidFill>
            <a:latin typeface="Arial" panose="020B0604020202020204" pitchFamily="34" charset="0"/>
          </a:defRPr>
        </a:defPPr>
      </a:lstStyle>
    </a:txDef>
  </a:objectDefaults>
  <a:extraClrSchemeLst>
    <a:extraClrScheme>
      <a:clrScheme name="Blank Presentation.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C:\Program Files\Microsoft Office\Templates\Blank Presentation.pot</Template>
  <TotalTime>25514</TotalTime>
  <Words>4291</Words>
  <Application>Microsoft Office PowerPoint</Application>
  <PresentationFormat>Overhead</PresentationFormat>
  <Paragraphs>1020</Paragraphs>
  <Slides>120</Slides>
  <Notes>85</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120</vt:i4>
      </vt:variant>
    </vt:vector>
  </HeadingPairs>
  <TitlesOfParts>
    <vt:vector size="135" baseType="lpstr">
      <vt:lpstr>CMMI7</vt:lpstr>
      <vt:lpstr>Comic Sans MS</vt:lpstr>
      <vt:lpstr>Arial</vt:lpstr>
      <vt:lpstr>Times New Roman</vt:lpstr>
      <vt:lpstr>CMR7</vt:lpstr>
      <vt:lpstr>Courier New</vt:lpstr>
      <vt:lpstr>Marlett</vt:lpstr>
      <vt:lpstr>CMR10</vt:lpstr>
      <vt:lpstr>Lucida Sans</vt:lpstr>
      <vt:lpstr>CMSY10ORIG</vt:lpstr>
      <vt:lpstr>Gill Sans MT</vt:lpstr>
      <vt:lpstr>Cambria Math</vt:lpstr>
      <vt:lpstr>CMMI10</vt:lpstr>
      <vt:lpstr>Lucida Console</vt:lpstr>
      <vt:lpstr>Blank Presentation</vt:lpstr>
      <vt:lpstr>Transactional Memory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Diminishing Returns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Lock Teleportation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Brown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Art of Multiprocessor Programming</dc:title>
  <dc:creator>Maurice Herlihy</dc:creator>
  <cp:lastModifiedBy>Beth LoGiudice</cp:lastModifiedBy>
  <cp:revision>364</cp:revision>
  <cp:lastPrinted>1999-05-13T01:42:18Z</cp:lastPrinted>
  <dcterms:created xsi:type="dcterms:W3CDTF">1999-05-12T13:47:53Z</dcterms:created>
  <dcterms:modified xsi:type="dcterms:W3CDTF">2020-09-26T22:57:12Z</dcterms:modified>
</cp:coreProperties>
</file>